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383625" cy="30275213"/>
  <p:notesSz cx="6858000" cy="9144000"/>
  <p:defaultTextStyle>
    <a:defPPr>
      <a:defRPr lang="en-US"/>
    </a:defPPr>
    <a:lvl1pPr marL="0" algn="l" defTabSz="2479578" rtl="0" eaLnBrk="1" latinLnBrk="0" hangingPunct="1">
      <a:defRPr sz="4881" kern="1200">
        <a:solidFill>
          <a:schemeClr val="tx1"/>
        </a:solidFill>
        <a:latin typeface="+mn-lt"/>
        <a:ea typeface="+mn-ea"/>
        <a:cs typeface="+mn-cs"/>
      </a:defRPr>
    </a:lvl1pPr>
    <a:lvl2pPr marL="1239789" algn="l" defTabSz="2479578" rtl="0" eaLnBrk="1" latinLnBrk="0" hangingPunct="1">
      <a:defRPr sz="4881" kern="1200">
        <a:solidFill>
          <a:schemeClr val="tx1"/>
        </a:solidFill>
        <a:latin typeface="+mn-lt"/>
        <a:ea typeface="+mn-ea"/>
        <a:cs typeface="+mn-cs"/>
      </a:defRPr>
    </a:lvl2pPr>
    <a:lvl3pPr marL="2479578" algn="l" defTabSz="2479578" rtl="0" eaLnBrk="1" latinLnBrk="0" hangingPunct="1">
      <a:defRPr sz="4881" kern="1200">
        <a:solidFill>
          <a:schemeClr val="tx1"/>
        </a:solidFill>
        <a:latin typeface="+mn-lt"/>
        <a:ea typeface="+mn-ea"/>
        <a:cs typeface="+mn-cs"/>
      </a:defRPr>
    </a:lvl3pPr>
    <a:lvl4pPr marL="3719368" algn="l" defTabSz="2479578" rtl="0" eaLnBrk="1" latinLnBrk="0" hangingPunct="1">
      <a:defRPr sz="4881" kern="1200">
        <a:solidFill>
          <a:schemeClr val="tx1"/>
        </a:solidFill>
        <a:latin typeface="+mn-lt"/>
        <a:ea typeface="+mn-ea"/>
        <a:cs typeface="+mn-cs"/>
      </a:defRPr>
    </a:lvl4pPr>
    <a:lvl5pPr marL="4959157" algn="l" defTabSz="2479578" rtl="0" eaLnBrk="1" latinLnBrk="0" hangingPunct="1">
      <a:defRPr sz="4881" kern="1200">
        <a:solidFill>
          <a:schemeClr val="tx1"/>
        </a:solidFill>
        <a:latin typeface="+mn-lt"/>
        <a:ea typeface="+mn-ea"/>
        <a:cs typeface="+mn-cs"/>
      </a:defRPr>
    </a:lvl5pPr>
    <a:lvl6pPr marL="6198946" algn="l" defTabSz="2479578" rtl="0" eaLnBrk="1" latinLnBrk="0" hangingPunct="1">
      <a:defRPr sz="4881" kern="1200">
        <a:solidFill>
          <a:schemeClr val="tx1"/>
        </a:solidFill>
        <a:latin typeface="+mn-lt"/>
        <a:ea typeface="+mn-ea"/>
        <a:cs typeface="+mn-cs"/>
      </a:defRPr>
    </a:lvl6pPr>
    <a:lvl7pPr marL="7438735" algn="l" defTabSz="2479578" rtl="0" eaLnBrk="1" latinLnBrk="0" hangingPunct="1">
      <a:defRPr sz="4881" kern="1200">
        <a:solidFill>
          <a:schemeClr val="tx1"/>
        </a:solidFill>
        <a:latin typeface="+mn-lt"/>
        <a:ea typeface="+mn-ea"/>
        <a:cs typeface="+mn-cs"/>
      </a:defRPr>
    </a:lvl7pPr>
    <a:lvl8pPr marL="8678525" algn="l" defTabSz="2479578" rtl="0" eaLnBrk="1" latinLnBrk="0" hangingPunct="1">
      <a:defRPr sz="4881" kern="1200">
        <a:solidFill>
          <a:schemeClr val="tx1"/>
        </a:solidFill>
        <a:latin typeface="+mn-lt"/>
        <a:ea typeface="+mn-ea"/>
        <a:cs typeface="+mn-cs"/>
      </a:defRPr>
    </a:lvl8pPr>
    <a:lvl9pPr marL="9918314" algn="l" defTabSz="2479578" rtl="0" eaLnBrk="1" latinLnBrk="0" hangingPunct="1">
      <a:defRPr sz="4881"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a:srgbClr val="355F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9" d="100"/>
          <a:sy n="19" d="100"/>
        </p:scale>
        <p:origin x="2621"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E18DD9-EFC1-48E1-B627-4C996B2C5F18}"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n-US"/>
        </a:p>
      </dgm:t>
    </dgm:pt>
    <dgm:pt modelId="{E5A375D6-882A-4502-92B9-8AA59CA9D602}">
      <dgm:prSet phldrT="[Text]"/>
      <dgm:spPr/>
      <dgm:t>
        <a:bodyPr/>
        <a:lstStyle/>
        <a:p>
          <a:r>
            <a:rPr lang="en-US" dirty="0"/>
            <a:t>Student</a:t>
          </a:r>
        </a:p>
      </dgm:t>
    </dgm:pt>
    <dgm:pt modelId="{AA0B1658-3C98-42FA-9C54-724775974BA3}" type="parTrans" cxnId="{E06578B5-7C9E-44E5-8AFB-648C07910959}">
      <dgm:prSet/>
      <dgm:spPr/>
      <dgm:t>
        <a:bodyPr/>
        <a:lstStyle/>
        <a:p>
          <a:endParaRPr lang="en-US"/>
        </a:p>
      </dgm:t>
    </dgm:pt>
    <dgm:pt modelId="{B3F2CC0E-198B-4B4E-B101-F311FA28F5B3}" type="sibTrans" cxnId="{E06578B5-7C9E-44E5-8AFB-648C07910959}">
      <dgm:prSet/>
      <dgm:spPr/>
      <dgm:t>
        <a:bodyPr/>
        <a:lstStyle/>
        <a:p>
          <a:endParaRPr lang="en-US"/>
        </a:p>
      </dgm:t>
    </dgm:pt>
    <dgm:pt modelId="{9F5D35D4-2DA7-4050-B9EE-E1FB66A7C06E}">
      <dgm:prSet phldrT="[Text]" custT="1"/>
      <dgm:spPr/>
      <dgm:t>
        <a:bodyPr/>
        <a:lstStyle/>
        <a:p>
          <a:r>
            <a:rPr lang="en-US" sz="2800" dirty="0"/>
            <a:t>Can learn do exercise easily and can learn in detail every step related to how to manage Islamic remains</a:t>
          </a:r>
        </a:p>
      </dgm:t>
    </dgm:pt>
    <dgm:pt modelId="{89003C37-5D17-4D98-8426-D009E9F11ACF}" type="parTrans" cxnId="{BCC806A6-EC61-494B-9153-FF83024C65DB}">
      <dgm:prSet/>
      <dgm:spPr/>
      <dgm:t>
        <a:bodyPr/>
        <a:lstStyle/>
        <a:p>
          <a:endParaRPr lang="en-US"/>
        </a:p>
      </dgm:t>
    </dgm:pt>
    <dgm:pt modelId="{48A5D556-D859-4F57-98FF-B84C79885013}" type="sibTrans" cxnId="{BCC806A6-EC61-494B-9153-FF83024C65DB}">
      <dgm:prSet/>
      <dgm:spPr/>
      <dgm:t>
        <a:bodyPr/>
        <a:lstStyle/>
        <a:p>
          <a:endParaRPr lang="en-US"/>
        </a:p>
      </dgm:t>
    </dgm:pt>
    <dgm:pt modelId="{67C150D0-5706-4657-BC4F-1C98FFE79A16}">
      <dgm:prSet phldrT="[Text]"/>
      <dgm:spPr/>
      <dgm:t>
        <a:bodyPr/>
        <a:lstStyle/>
        <a:p>
          <a:r>
            <a:rPr lang="en-US" dirty="0"/>
            <a:t>Teachers</a:t>
          </a:r>
        </a:p>
      </dgm:t>
    </dgm:pt>
    <dgm:pt modelId="{1D0BF8FB-3B2D-4482-94BA-C4A6745186D3}" type="parTrans" cxnId="{86670F6F-8955-41E2-9398-E96362C71F48}">
      <dgm:prSet/>
      <dgm:spPr/>
      <dgm:t>
        <a:bodyPr/>
        <a:lstStyle/>
        <a:p>
          <a:endParaRPr lang="en-US"/>
        </a:p>
      </dgm:t>
    </dgm:pt>
    <dgm:pt modelId="{641A1374-4815-4A38-A8D2-A367A982D6F9}" type="sibTrans" cxnId="{86670F6F-8955-41E2-9398-E96362C71F48}">
      <dgm:prSet/>
      <dgm:spPr/>
      <dgm:t>
        <a:bodyPr/>
        <a:lstStyle/>
        <a:p>
          <a:endParaRPr lang="en-US"/>
        </a:p>
      </dgm:t>
    </dgm:pt>
    <dgm:pt modelId="{6A26BDD1-EA46-41E1-AEC0-B18D26217DA0}">
      <dgm:prSet phldrT="[Text]" custT="1"/>
      <dgm:spPr/>
      <dgm:t>
        <a:bodyPr/>
        <a:lstStyle/>
        <a:p>
          <a:r>
            <a:rPr lang="en-US" sz="2700" dirty="0"/>
            <a:t>Can give more attention to the student through teaching </a:t>
          </a:r>
          <a:r>
            <a:rPr lang="en-US" sz="2800" dirty="0">
              <a:latin typeface="Times New Roman" panose="02020603050405020304" pitchFamily="18" charset="0"/>
              <a:cs typeface="Times New Roman" panose="02020603050405020304" pitchFamily="18" charset="0"/>
            </a:rPr>
            <a:t>method</a:t>
          </a:r>
          <a:r>
            <a:rPr lang="en-US" sz="2700" dirty="0"/>
            <a:t> like this</a:t>
          </a:r>
        </a:p>
      </dgm:t>
    </dgm:pt>
    <dgm:pt modelId="{2BBF6E52-6835-46C0-ADB5-954D7FCC5E99}" type="parTrans" cxnId="{F8FE0EFF-A1C8-4320-99F0-E9074FE4F572}">
      <dgm:prSet/>
      <dgm:spPr/>
      <dgm:t>
        <a:bodyPr/>
        <a:lstStyle/>
        <a:p>
          <a:endParaRPr lang="en-US"/>
        </a:p>
      </dgm:t>
    </dgm:pt>
    <dgm:pt modelId="{100FB397-C52F-4552-9B3D-F949569EA14F}" type="sibTrans" cxnId="{F8FE0EFF-A1C8-4320-99F0-E9074FE4F572}">
      <dgm:prSet/>
      <dgm:spPr/>
      <dgm:t>
        <a:bodyPr/>
        <a:lstStyle/>
        <a:p>
          <a:endParaRPr lang="en-US"/>
        </a:p>
      </dgm:t>
    </dgm:pt>
    <dgm:pt modelId="{DCEEB884-D58E-4720-9169-6FA92EA8A151}" type="pres">
      <dgm:prSet presAssocID="{A2E18DD9-EFC1-48E1-B627-4C996B2C5F18}" presName="rootnode" presStyleCnt="0">
        <dgm:presLayoutVars>
          <dgm:chMax/>
          <dgm:chPref/>
          <dgm:dir/>
          <dgm:animLvl val="lvl"/>
        </dgm:presLayoutVars>
      </dgm:prSet>
      <dgm:spPr/>
    </dgm:pt>
    <dgm:pt modelId="{4C407CC5-7A88-45D1-9C35-CA159ECD5B06}" type="pres">
      <dgm:prSet presAssocID="{E5A375D6-882A-4502-92B9-8AA59CA9D602}" presName="composite" presStyleCnt="0"/>
      <dgm:spPr/>
    </dgm:pt>
    <dgm:pt modelId="{21B8414E-1586-433F-A5B5-29658D28F297}" type="pres">
      <dgm:prSet presAssocID="{E5A375D6-882A-4502-92B9-8AA59CA9D602}" presName="bentUpArrow1" presStyleLbl="alignImgPlace1" presStyleIdx="0" presStyleCnt="1" custScaleX="54374" custScaleY="54195" custLinFactNeighborX="13183" custLinFactNeighborY="-55827"/>
      <dgm:spPr>
        <a:solidFill>
          <a:srgbClr val="002060"/>
        </a:solidFill>
        <a:ln>
          <a:solidFill>
            <a:srgbClr val="7030A0"/>
          </a:solidFill>
        </a:ln>
      </dgm:spPr>
    </dgm:pt>
    <dgm:pt modelId="{9280EDF6-C7E6-40B2-8F7E-DB3F9C7D75D9}" type="pres">
      <dgm:prSet presAssocID="{E5A375D6-882A-4502-92B9-8AA59CA9D602}" presName="ParentText" presStyleLbl="node1" presStyleIdx="0" presStyleCnt="2" custScaleX="40319" custScaleY="57092" custLinFactNeighborX="1022" custLinFactNeighborY="-7520">
        <dgm:presLayoutVars>
          <dgm:chMax val="1"/>
          <dgm:chPref val="1"/>
          <dgm:bulletEnabled val="1"/>
        </dgm:presLayoutVars>
      </dgm:prSet>
      <dgm:spPr/>
    </dgm:pt>
    <dgm:pt modelId="{7FBD9653-A809-4BAD-9890-757AC61E9BCD}" type="pres">
      <dgm:prSet presAssocID="{E5A375D6-882A-4502-92B9-8AA59CA9D602}" presName="ChildText" presStyleLbl="revTx" presStyleIdx="0" presStyleCnt="2" custScaleX="198958" custLinFactNeighborX="11247" custLinFactNeighborY="-12532">
        <dgm:presLayoutVars>
          <dgm:chMax val="0"/>
          <dgm:chPref val="0"/>
          <dgm:bulletEnabled val="1"/>
        </dgm:presLayoutVars>
      </dgm:prSet>
      <dgm:spPr/>
    </dgm:pt>
    <dgm:pt modelId="{E92F9675-3F12-4CA4-A9BF-31AEF5B67F5B}" type="pres">
      <dgm:prSet presAssocID="{B3F2CC0E-198B-4B4E-B101-F311FA28F5B3}" presName="sibTrans" presStyleCnt="0"/>
      <dgm:spPr/>
    </dgm:pt>
    <dgm:pt modelId="{303D9356-7026-4D4C-8D12-4C06EC958BA7}" type="pres">
      <dgm:prSet presAssocID="{67C150D0-5706-4657-BC4F-1C98FFE79A16}" presName="composite" presStyleCnt="0"/>
      <dgm:spPr/>
    </dgm:pt>
    <dgm:pt modelId="{AE80F0BC-EE49-402F-8327-93DB680ACF6C}" type="pres">
      <dgm:prSet presAssocID="{67C150D0-5706-4657-BC4F-1C98FFE79A16}" presName="ParentText" presStyleLbl="node1" presStyleIdx="1" presStyleCnt="2" custScaleX="40269" custScaleY="56979" custLinFactNeighborX="-41838" custLinFactNeighborY="-27367">
        <dgm:presLayoutVars>
          <dgm:chMax val="1"/>
          <dgm:chPref val="1"/>
          <dgm:bulletEnabled val="1"/>
        </dgm:presLayoutVars>
      </dgm:prSet>
      <dgm:spPr/>
    </dgm:pt>
    <dgm:pt modelId="{7CB084BA-9354-44AB-A2FF-CC65495E941F}" type="pres">
      <dgm:prSet presAssocID="{67C150D0-5706-4657-BC4F-1C98FFE79A16}" presName="FinalChildText" presStyleLbl="revTx" presStyleIdx="1" presStyleCnt="2" custScaleX="160874" custScaleY="70443" custLinFactNeighborX="-59357" custLinFactNeighborY="-32613">
        <dgm:presLayoutVars>
          <dgm:chMax val="0"/>
          <dgm:chPref val="0"/>
          <dgm:bulletEnabled val="1"/>
        </dgm:presLayoutVars>
      </dgm:prSet>
      <dgm:spPr/>
    </dgm:pt>
  </dgm:ptLst>
  <dgm:cxnLst>
    <dgm:cxn modelId="{86670F6F-8955-41E2-9398-E96362C71F48}" srcId="{A2E18DD9-EFC1-48E1-B627-4C996B2C5F18}" destId="{67C150D0-5706-4657-BC4F-1C98FFE79A16}" srcOrd="1" destOrd="0" parTransId="{1D0BF8FB-3B2D-4482-94BA-C4A6745186D3}" sibTransId="{641A1374-4815-4A38-A8D2-A367A982D6F9}"/>
    <dgm:cxn modelId="{CDC0F773-4F9E-4829-A13F-1E07936EC603}" type="presOf" srcId="{9F5D35D4-2DA7-4050-B9EE-E1FB66A7C06E}" destId="{7FBD9653-A809-4BAD-9890-757AC61E9BCD}" srcOrd="0" destOrd="0" presId="urn:microsoft.com/office/officeart/2005/8/layout/StepDownProcess"/>
    <dgm:cxn modelId="{BCC806A6-EC61-494B-9153-FF83024C65DB}" srcId="{E5A375D6-882A-4502-92B9-8AA59CA9D602}" destId="{9F5D35D4-2DA7-4050-B9EE-E1FB66A7C06E}" srcOrd="0" destOrd="0" parTransId="{89003C37-5D17-4D98-8426-D009E9F11ACF}" sibTransId="{48A5D556-D859-4F57-98FF-B84C79885013}"/>
    <dgm:cxn modelId="{E06578B5-7C9E-44E5-8AFB-648C07910959}" srcId="{A2E18DD9-EFC1-48E1-B627-4C996B2C5F18}" destId="{E5A375D6-882A-4502-92B9-8AA59CA9D602}" srcOrd="0" destOrd="0" parTransId="{AA0B1658-3C98-42FA-9C54-724775974BA3}" sibTransId="{B3F2CC0E-198B-4B4E-B101-F311FA28F5B3}"/>
    <dgm:cxn modelId="{6AC065CE-6214-47C7-BB53-D02D60AA6BA7}" type="presOf" srcId="{E5A375D6-882A-4502-92B9-8AA59CA9D602}" destId="{9280EDF6-C7E6-40B2-8F7E-DB3F9C7D75D9}" srcOrd="0" destOrd="0" presId="urn:microsoft.com/office/officeart/2005/8/layout/StepDownProcess"/>
    <dgm:cxn modelId="{B20B07D4-6FBF-494B-9DAE-E1A06036706B}" type="presOf" srcId="{6A26BDD1-EA46-41E1-AEC0-B18D26217DA0}" destId="{7CB084BA-9354-44AB-A2FF-CC65495E941F}" srcOrd="0" destOrd="0" presId="urn:microsoft.com/office/officeart/2005/8/layout/StepDownProcess"/>
    <dgm:cxn modelId="{D86F7CEE-2068-47BA-8A8E-DF611C8085F4}" type="presOf" srcId="{67C150D0-5706-4657-BC4F-1C98FFE79A16}" destId="{AE80F0BC-EE49-402F-8327-93DB680ACF6C}" srcOrd="0" destOrd="0" presId="urn:microsoft.com/office/officeart/2005/8/layout/StepDownProcess"/>
    <dgm:cxn modelId="{849C68F0-60FA-44BC-95D2-CDB27D723AEB}" type="presOf" srcId="{A2E18DD9-EFC1-48E1-B627-4C996B2C5F18}" destId="{DCEEB884-D58E-4720-9169-6FA92EA8A151}" srcOrd="0" destOrd="0" presId="urn:microsoft.com/office/officeart/2005/8/layout/StepDownProcess"/>
    <dgm:cxn modelId="{F8FE0EFF-A1C8-4320-99F0-E9074FE4F572}" srcId="{67C150D0-5706-4657-BC4F-1C98FFE79A16}" destId="{6A26BDD1-EA46-41E1-AEC0-B18D26217DA0}" srcOrd="0" destOrd="0" parTransId="{2BBF6E52-6835-46C0-ADB5-954D7FCC5E99}" sibTransId="{100FB397-C52F-4552-9B3D-F949569EA14F}"/>
    <dgm:cxn modelId="{105DD43F-7FE1-4EF2-9BD1-EC8E55F90DD3}" type="presParOf" srcId="{DCEEB884-D58E-4720-9169-6FA92EA8A151}" destId="{4C407CC5-7A88-45D1-9C35-CA159ECD5B06}" srcOrd="0" destOrd="0" presId="urn:microsoft.com/office/officeart/2005/8/layout/StepDownProcess"/>
    <dgm:cxn modelId="{F4BB1614-224F-4F14-9EBC-0EB61541860D}" type="presParOf" srcId="{4C407CC5-7A88-45D1-9C35-CA159ECD5B06}" destId="{21B8414E-1586-433F-A5B5-29658D28F297}" srcOrd="0" destOrd="0" presId="urn:microsoft.com/office/officeart/2005/8/layout/StepDownProcess"/>
    <dgm:cxn modelId="{352F343F-1791-4A9E-878B-03BF341BD315}" type="presParOf" srcId="{4C407CC5-7A88-45D1-9C35-CA159ECD5B06}" destId="{9280EDF6-C7E6-40B2-8F7E-DB3F9C7D75D9}" srcOrd="1" destOrd="0" presId="urn:microsoft.com/office/officeart/2005/8/layout/StepDownProcess"/>
    <dgm:cxn modelId="{1048FE6F-FA3F-45C0-9229-40D73096687B}" type="presParOf" srcId="{4C407CC5-7A88-45D1-9C35-CA159ECD5B06}" destId="{7FBD9653-A809-4BAD-9890-757AC61E9BCD}" srcOrd="2" destOrd="0" presId="urn:microsoft.com/office/officeart/2005/8/layout/StepDownProcess"/>
    <dgm:cxn modelId="{74D92DEC-4CCE-4830-AF95-BF6DCBB462D2}" type="presParOf" srcId="{DCEEB884-D58E-4720-9169-6FA92EA8A151}" destId="{E92F9675-3F12-4CA4-A9BF-31AEF5B67F5B}" srcOrd="1" destOrd="0" presId="urn:microsoft.com/office/officeart/2005/8/layout/StepDownProcess"/>
    <dgm:cxn modelId="{B099ADEA-ECC1-43E2-AE2F-D8C10618ADF4}" type="presParOf" srcId="{DCEEB884-D58E-4720-9169-6FA92EA8A151}" destId="{303D9356-7026-4D4C-8D12-4C06EC958BA7}" srcOrd="2" destOrd="0" presId="urn:microsoft.com/office/officeart/2005/8/layout/StepDownProcess"/>
    <dgm:cxn modelId="{2BA02FC9-75B6-4DAC-A12F-E50FCCBBE041}" type="presParOf" srcId="{303D9356-7026-4D4C-8D12-4C06EC958BA7}" destId="{AE80F0BC-EE49-402F-8327-93DB680ACF6C}" srcOrd="0" destOrd="0" presId="urn:microsoft.com/office/officeart/2005/8/layout/StepDownProcess"/>
    <dgm:cxn modelId="{3E48DC1B-0DE9-4ED1-AD90-68F7A9DEFC9E}" type="presParOf" srcId="{303D9356-7026-4D4C-8D12-4C06EC958BA7}" destId="{7CB084BA-9354-44AB-A2FF-CC65495E941F}" srcOrd="1" destOrd="0" presId="urn:microsoft.com/office/officeart/2005/8/layout/StepDownProces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B8414E-1586-433F-A5B5-29658D28F297}">
      <dsp:nvSpPr>
        <dsp:cNvPr id="0" name=""/>
        <dsp:cNvSpPr/>
      </dsp:nvSpPr>
      <dsp:spPr>
        <a:xfrm rot="5400000">
          <a:off x="481123" y="3542611"/>
          <a:ext cx="1383569" cy="1580347"/>
        </a:xfrm>
        <a:prstGeom prst="bentUpArrow">
          <a:avLst>
            <a:gd name="adj1" fmla="val 32840"/>
            <a:gd name="adj2" fmla="val 25000"/>
            <a:gd name="adj3" fmla="val 35780"/>
          </a:avLst>
        </a:prstGeom>
        <a:solidFill>
          <a:srgbClr val="002060"/>
        </a:solidFill>
        <a:ln w="127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dsp:style>
    </dsp:sp>
    <dsp:sp modelId="{9280EDF6-C7E6-40B2-8F7E-DB3F9C7D75D9}">
      <dsp:nvSpPr>
        <dsp:cNvPr id="0" name=""/>
        <dsp:cNvSpPr/>
      </dsp:nvSpPr>
      <dsp:spPr>
        <a:xfrm>
          <a:off x="163268" y="1893972"/>
          <a:ext cx="1732772" cy="1717453"/>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Student</a:t>
          </a:r>
        </a:p>
      </dsp:txBody>
      <dsp:txXfrm>
        <a:off x="247122" y="1977826"/>
        <a:ext cx="1565064" cy="1549745"/>
      </dsp:txXfrm>
    </dsp:sp>
    <dsp:sp modelId="{7FBD9653-A809-4BAD-9890-757AC61E9BCD}">
      <dsp:nvSpPr>
        <dsp:cNvPr id="0" name=""/>
        <dsp:cNvSpPr/>
      </dsp:nvSpPr>
      <dsp:spPr>
        <a:xfrm>
          <a:off x="1939541" y="1457008"/>
          <a:ext cx="6218844" cy="24313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a:t>Can learn do exercise easily and can learn in detail every step related to how to manage Islamic remains</a:t>
          </a:r>
        </a:p>
      </dsp:txBody>
      <dsp:txXfrm>
        <a:off x="1939541" y="1457008"/>
        <a:ext cx="6218844" cy="2431377"/>
      </dsp:txXfrm>
    </dsp:sp>
    <dsp:sp modelId="{AE80F0BC-EE49-402F-8327-93DB680ACF6C}">
      <dsp:nvSpPr>
        <dsp:cNvPr id="0" name=""/>
        <dsp:cNvSpPr/>
      </dsp:nvSpPr>
      <dsp:spPr>
        <a:xfrm>
          <a:off x="1949009" y="3446943"/>
          <a:ext cx="1730624" cy="1714054"/>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Teachers</a:t>
          </a:r>
        </a:p>
      </dsp:txBody>
      <dsp:txXfrm>
        <a:off x="2032697" y="3530631"/>
        <a:ext cx="1563248" cy="1546678"/>
      </dsp:txXfrm>
    </dsp:sp>
    <dsp:sp modelId="{7CB084BA-9354-44AB-A2FF-CC65495E941F}">
      <dsp:nvSpPr>
        <dsp:cNvPr id="0" name=""/>
        <dsp:cNvSpPr/>
      </dsp:nvSpPr>
      <dsp:spPr>
        <a:xfrm>
          <a:off x="3954507" y="3476398"/>
          <a:ext cx="5028450" cy="17127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228600" lvl="1" indent="-228600" algn="l" defTabSz="1200150">
            <a:lnSpc>
              <a:spcPct val="90000"/>
            </a:lnSpc>
            <a:spcBef>
              <a:spcPct val="0"/>
            </a:spcBef>
            <a:spcAft>
              <a:spcPct val="15000"/>
            </a:spcAft>
            <a:buChar char="•"/>
          </a:pPr>
          <a:r>
            <a:rPr lang="en-US" sz="2700" kern="1200" dirty="0"/>
            <a:t>Can give more attention to the student through teaching </a:t>
          </a:r>
          <a:r>
            <a:rPr lang="en-US" sz="2800" kern="1200" dirty="0">
              <a:latin typeface="Times New Roman" panose="02020603050405020304" pitchFamily="18" charset="0"/>
              <a:cs typeface="Times New Roman" panose="02020603050405020304" pitchFamily="18" charset="0"/>
            </a:rPr>
            <a:t>method</a:t>
          </a:r>
          <a:r>
            <a:rPr lang="en-US" sz="2700" kern="1200" dirty="0"/>
            <a:t> like this</a:t>
          </a:r>
        </a:p>
      </dsp:txBody>
      <dsp:txXfrm>
        <a:off x="3954507" y="3476398"/>
        <a:ext cx="5028450" cy="1712735"/>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4954765"/>
            <a:ext cx="18176081" cy="10540259"/>
          </a:xfrm>
        </p:spPr>
        <p:txBody>
          <a:bodyPr anchor="b"/>
          <a:lstStyle>
            <a:lvl1pPr algn="ctr">
              <a:defRPr sz="14031"/>
            </a:lvl1pPr>
          </a:lstStyle>
          <a:p>
            <a:r>
              <a:rPr lang="en-US"/>
              <a:t>Click to edit Master title style</a:t>
            </a:r>
            <a:endParaRPr lang="en-US" dirty="0"/>
          </a:p>
        </p:txBody>
      </p:sp>
      <p:sp>
        <p:nvSpPr>
          <p:cNvPr id="3" name="Subtitle 2"/>
          <p:cNvSpPr>
            <a:spLocks noGrp="1"/>
          </p:cNvSpPr>
          <p:nvPr>
            <p:ph type="subTitle" idx="1"/>
          </p:nvPr>
        </p:nvSpPr>
        <p:spPr>
          <a:xfrm>
            <a:off x="2672953" y="15901497"/>
            <a:ext cx="16037719" cy="7309499"/>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A31B2B1-A454-43C8-AB2C-59D2C17FA55D}" type="datetimeFigureOut">
              <a:rPr lang="en-MY" smtClean="0"/>
              <a:t>28/7/2020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705004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31B2B1-A454-43C8-AB2C-59D2C17FA55D}" type="datetimeFigureOut">
              <a:rPr lang="en-MY" smtClean="0"/>
              <a:t>28/7/2020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1956816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70125" y="1611875"/>
            <a:ext cx="13565237" cy="256568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31B2B1-A454-43C8-AB2C-59D2C17FA55D}" type="datetimeFigureOut">
              <a:rPr lang="en-MY" smtClean="0"/>
              <a:t>28/7/2020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2388559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31B2B1-A454-43C8-AB2C-59D2C17FA55D}" type="datetimeFigureOut">
              <a:rPr lang="en-MY" smtClean="0"/>
              <a:t>28/7/2020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3866150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p:spPr>
        <p:txBody>
          <a:bodyPr anchor="b"/>
          <a:lstStyle>
            <a:lvl1pPr>
              <a:defRPr sz="14031"/>
            </a:lvl1pPr>
          </a:lstStyle>
          <a:p>
            <a:r>
              <a:rPr lang="en-US"/>
              <a:t>Click to edit Master title style</a:t>
            </a:r>
            <a:endParaRPr lang="en-US" dirty="0"/>
          </a:p>
        </p:txBody>
      </p:sp>
      <p:sp>
        <p:nvSpPr>
          <p:cNvPr id="3" name="Text Placeholder 2"/>
          <p:cNvSpPr>
            <a:spLocks noGrp="1"/>
          </p:cNvSpPr>
          <p:nvPr>
            <p:ph type="body" idx="1"/>
          </p:nvPr>
        </p:nvSpPr>
        <p:spPr>
          <a:xfrm>
            <a:off x="1458988" y="20260574"/>
            <a:ext cx="18443377" cy="6622701"/>
          </a:xfrm>
        </p:spPr>
        <p:txBody>
          <a:bodyPr/>
          <a:lstStyle>
            <a:lvl1pPr marL="0" indent="0">
              <a:buNone/>
              <a:defRPr sz="5612">
                <a:solidFill>
                  <a:schemeClr val="tx1"/>
                </a:solidFill>
              </a:defRPr>
            </a:lvl1pPr>
            <a:lvl2pPr marL="1069162" indent="0">
              <a:buNone/>
              <a:defRPr sz="4677">
                <a:solidFill>
                  <a:schemeClr val="tx1">
                    <a:tint val="75000"/>
                  </a:schemeClr>
                </a:solidFill>
              </a:defRPr>
            </a:lvl2pPr>
            <a:lvl3pPr marL="2138324" indent="0">
              <a:buNone/>
              <a:defRPr sz="4209">
                <a:solidFill>
                  <a:schemeClr val="tx1">
                    <a:tint val="75000"/>
                  </a:schemeClr>
                </a:solidFill>
              </a:defRPr>
            </a:lvl3pPr>
            <a:lvl4pPr marL="3207487" indent="0">
              <a:buNone/>
              <a:defRPr sz="3742">
                <a:solidFill>
                  <a:schemeClr val="tx1">
                    <a:tint val="75000"/>
                  </a:schemeClr>
                </a:solidFill>
              </a:defRPr>
            </a:lvl4pPr>
            <a:lvl5pPr marL="4276649" indent="0">
              <a:buNone/>
              <a:defRPr sz="3742">
                <a:solidFill>
                  <a:schemeClr val="tx1">
                    <a:tint val="75000"/>
                  </a:schemeClr>
                </a:solidFill>
              </a:defRPr>
            </a:lvl5pPr>
            <a:lvl6pPr marL="5345811" indent="0">
              <a:buNone/>
              <a:defRPr sz="3742">
                <a:solidFill>
                  <a:schemeClr val="tx1">
                    <a:tint val="75000"/>
                  </a:schemeClr>
                </a:solidFill>
              </a:defRPr>
            </a:lvl6pPr>
            <a:lvl7pPr marL="6414973" indent="0">
              <a:buNone/>
              <a:defRPr sz="3742">
                <a:solidFill>
                  <a:schemeClr val="tx1">
                    <a:tint val="75000"/>
                  </a:schemeClr>
                </a:solidFill>
              </a:defRPr>
            </a:lvl7pPr>
            <a:lvl8pPr marL="7484135" indent="0">
              <a:buNone/>
              <a:defRPr sz="3742">
                <a:solidFill>
                  <a:schemeClr val="tx1">
                    <a:tint val="75000"/>
                  </a:schemeClr>
                </a:solidFill>
              </a:defRPr>
            </a:lvl8pPr>
            <a:lvl9pPr marL="8553298" indent="0">
              <a:buNone/>
              <a:defRPr sz="3742">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31B2B1-A454-43C8-AB2C-59D2C17FA55D}" type="datetimeFigureOut">
              <a:rPr lang="en-MY" smtClean="0"/>
              <a:t>28/7/2020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3832483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470124" y="8059374"/>
            <a:ext cx="9088041" cy="1920934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0825460" y="8059374"/>
            <a:ext cx="9088041" cy="1920934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A31B2B1-A454-43C8-AB2C-59D2C17FA55D}" type="datetimeFigureOut">
              <a:rPr lang="en-MY" smtClean="0"/>
              <a:t>28/7/2020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3951428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72912" y="7421634"/>
            <a:ext cx="9046274"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a:t>Edit Master text styles</a:t>
            </a:r>
          </a:p>
        </p:txBody>
      </p:sp>
      <p:sp>
        <p:nvSpPr>
          <p:cNvPr id="4" name="Content Placeholder 3"/>
          <p:cNvSpPr>
            <a:spLocks noGrp="1"/>
          </p:cNvSpPr>
          <p:nvPr>
            <p:ph sz="half" idx="2"/>
          </p:nvPr>
        </p:nvSpPr>
        <p:spPr>
          <a:xfrm>
            <a:off x="1472912" y="11058863"/>
            <a:ext cx="9046274" cy="1626592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0825461" y="7421634"/>
            <a:ext cx="9090826"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a:t>Edit Master text styles</a:t>
            </a:r>
          </a:p>
        </p:txBody>
      </p:sp>
      <p:sp>
        <p:nvSpPr>
          <p:cNvPr id="6" name="Content Placeholder 5"/>
          <p:cNvSpPr>
            <a:spLocks noGrp="1"/>
          </p:cNvSpPr>
          <p:nvPr>
            <p:ph sz="quarter" idx="4"/>
          </p:nvPr>
        </p:nvSpPr>
        <p:spPr>
          <a:xfrm>
            <a:off x="10825461" y="11058863"/>
            <a:ext cx="9090826" cy="1626592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A31B2B1-A454-43C8-AB2C-59D2C17FA55D}" type="datetimeFigureOut">
              <a:rPr lang="en-MY" smtClean="0"/>
              <a:t>28/7/2020</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2181868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31B2B1-A454-43C8-AB2C-59D2C17FA55D}" type="datetimeFigureOut">
              <a:rPr lang="en-MY" smtClean="0"/>
              <a:t>28/7/2020</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1770892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31B2B1-A454-43C8-AB2C-59D2C17FA55D}" type="datetimeFigureOut">
              <a:rPr lang="en-MY" smtClean="0"/>
              <a:t>28/7/2020</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822009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en-US"/>
              <a:t>Click to edit Master title style</a:t>
            </a:r>
            <a:endParaRPr lang="en-US" dirty="0"/>
          </a:p>
        </p:txBody>
      </p:sp>
      <p:sp>
        <p:nvSpPr>
          <p:cNvPr id="3" name="Content Placeholder 2"/>
          <p:cNvSpPr>
            <a:spLocks noGrp="1"/>
          </p:cNvSpPr>
          <p:nvPr>
            <p:ph idx="1"/>
          </p:nvPr>
        </p:nvSpPr>
        <p:spPr>
          <a:xfrm>
            <a:off x="9090826" y="4359077"/>
            <a:ext cx="10825460" cy="21515024"/>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en-US"/>
              <a:t>Edit Master text styles</a:t>
            </a:r>
          </a:p>
        </p:txBody>
      </p:sp>
      <p:sp>
        <p:nvSpPr>
          <p:cNvPr id="5" name="Date Placeholder 4"/>
          <p:cNvSpPr>
            <a:spLocks noGrp="1"/>
          </p:cNvSpPr>
          <p:nvPr>
            <p:ph type="dt" sz="half" idx="10"/>
          </p:nvPr>
        </p:nvSpPr>
        <p:spPr/>
        <p:txBody>
          <a:bodyPr/>
          <a:lstStyle/>
          <a:p>
            <a:fld id="{2A31B2B1-A454-43C8-AB2C-59D2C17FA55D}" type="datetimeFigureOut">
              <a:rPr lang="en-MY" smtClean="0"/>
              <a:t>28/7/2020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2964766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en-US"/>
              <a:t>Click to edit Master title style</a:t>
            </a:r>
            <a:endParaRPr lang="en-US" dirty="0"/>
          </a:p>
        </p:txBody>
      </p:sp>
      <p:sp>
        <p:nvSpPr>
          <p:cNvPr id="3" name="Picture Placeholder 2"/>
          <p:cNvSpPr>
            <a:spLocks noGrp="1" noChangeAspect="1"/>
          </p:cNvSpPr>
          <p:nvPr>
            <p:ph type="pic" idx="1"/>
          </p:nvPr>
        </p:nvSpPr>
        <p:spPr>
          <a:xfrm>
            <a:off x="9090826" y="4359077"/>
            <a:ext cx="10825460" cy="21515024"/>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en-US"/>
              <a:t>Click icon to add picture</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en-US"/>
              <a:t>Edit Master text styles</a:t>
            </a:r>
          </a:p>
        </p:txBody>
      </p:sp>
      <p:sp>
        <p:nvSpPr>
          <p:cNvPr id="5" name="Date Placeholder 4"/>
          <p:cNvSpPr>
            <a:spLocks noGrp="1"/>
          </p:cNvSpPr>
          <p:nvPr>
            <p:ph type="dt" sz="half" idx="10"/>
          </p:nvPr>
        </p:nvSpPr>
        <p:spPr/>
        <p:txBody>
          <a:bodyPr/>
          <a:lstStyle/>
          <a:p>
            <a:fld id="{2A31B2B1-A454-43C8-AB2C-59D2C17FA55D}" type="datetimeFigureOut">
              <a:rPr lang="en-MY" smtClean="0"/>
              <a:t>28/7/2020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375338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75000"/>
                  </a:schemeClr>
                </a:solidFill>
              </a:defRPr>
            </a:lvl1pPr>
          </a:lstStyle>
          <a:p>
            <a:fld id="{2A31B2B1-A454-43C8-AB2C-59D2C17FA55D}" type="datetimeFigureOut">
              <a:rPr lang="en-MY" smtClean="0"/>
              <a:t>28/7/2020</a:t>
            </a:fld>
            <a:endParaRPr lang="en-MY"/>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75000"/>
                  </a:schemeClr>
                </a:solidFill>
              </a:defRPr>
            </a:lvl1pPr>
          </a:lstStyle>
          <a:p>
            <a:fld id="{6A4B5159-F1F8-466F-88FC-3A55722FCC57}" type="slidenum">
              <a:rPr lang="en-MY" smtClean="0"/>
              <a:t>‹#›</a:t>
            </a:fld>
            <a:endParaRPr lang="en-MY"/>
          </a:p>
        </p:txBody>
      </p:sp>
    </p:spTree>
    <p:extLst>
      <p:ext uri="{BB962C8B-B14F-4D97-AF65-F5344CB8AC3E}">
        <p14:creationId xmlns:p14="http://schemas.microsoft.com/office/powerpoint/2010/main" val="31063337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1.xml"/><Relationship Id="rId13" Type="http://schemas.openxmlformats.org/officeDocument/2006/relationships/image" Target="../media/image7.emf"/><Relationship Id="rId3" Type="http://schemas.openxmlformats.org/officeDocument/2006/relationships/image" Target="../media/image2.png"/><Relationship Id="rId7" Type="http://schemas.openxmlformats.org/officeDocument/2006/relationships/diagramData" Target="../diagrams/data1.xml"/><Relationship Id="rId12"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11" Type="http://schemas.microsoft.com/office/2007/relationships/diagramDrawing" Target="../diagrams/drawing1.xml"/><Relationship Id="rId5" Type="http://schemas.openxmlformats.org/officeDocument/2006/relationships/image" Target="../media/image4.png"/><Relationship Id="rId10" Type="http://schemas.openxmlformats.org/officeDocument/2006/relationships/diagramColors" Target="../diagrams/colors1.xml"/><Relationship Id="rId4" Type="http://schemas.openxmlformats.org/officeDocument/2006/relationships/image" Target="../media/image3.png"/><Relationship Id="rId9"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Picture 3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0945" y="69757"/>
            <a:ext cx="21383626" cy="31406754"/>
          </a:xfrm>
          <a:prstGeom prst="rect">
            <a:avLst/>
          </a:prstGeom>
        </p:spPr>
      </p:pic>
      <p:sp useBgFill="1">
        <p:nvSpPr>
          <p:cNvPr id="16" name="Rounded Rectangle 15"/>
          <p:cNvSpPr/>
          <p:nvPr/>
        </p:nvSpPr>
        <p:spPr>
          <a:xfrm>
            <a:off x="472988" y="5806439"/>
            <a:ext cx="20305364" cy="4105412"/>
          </a:xfrm>
          <a:prstGeom prst="roundRect">
            <a:avLst/>
          </a:prstGeom>
          <a:ln>
            <a:gradFill>
              <a:gsLst>
                <a:gs pos="20000">
                  <a:srgbClr val="CBDFF2"/>
                </a:gs>
                <a:gs pos="32000">
                  <a:schemeClr val="accent1">
                    <a:lumMod val="5000"/>
                    <a:lumOff val="95000"/>
                  </a:schemeClr>
                </a:gs>
                <a:gs pos="47000">
                  <a:schemeClr val="accent1">
                    <a:lumMod val="45000"/>
                    <a:lumOff val="55000"/>
                  </a:schemeClr>
                </a:gs>
                <a:gs pos="69000">
                  <a:schemeClr val="accent1">
                    <a:lumMod val="45000"/>
                    <a:lumOff val="55000"/>
                  </a:schemeClr>
                </a:gs>
                <a:gs pos="97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3600" dirty="0">
              <a:solidFill>
                <a:srgbClr val="000000"/>
              </a:solidFill>
              <a:latin typeface="Times New Roman" panose="02020603050405020304" pitchFamily="18" charset="0"/>
              <a:ea typeface="Verdana" panose="020B0604030504040204" pitchFamily="34" charset="0"/>
            </a:endParaRPr>
          </a:p>
          <a:p>
            <a:pPr algn="just"/>
            <a:endParaRPr lang="en-US" sz="3600" dirty="0">
              <a:solidFill>
                <a:srgbClr val="000000"/>
              </a:solidFill>
              <a:latin typeface="Times New Roman" panose="02020603050405020304" pitchFamily="18" charset="0"/>
              <a:ea typeface="Verdana" panose="020B0604030504040204" pitchFamily="34" charset="0"/>
            </a:endParaRPr>
          </a:p>
          <a:p>
            <a:pPr algn="just"/>
            <a:endParaRPr lang="en-US" sz="3600" dirty="0">
              <a:solidFill>
                <a:srgbClr val="000000"/>
              </a:solidFill>
              <a:latin typeface="Times New Roman" panose="02020603050405020304" pitchFamily="18" charset="0"/>
              <a:ea typeface="Verdana" panose="020B0604030504040204" pitchFamily="34" charset="0"/>
            </a:endParaRPr>
          </a:p>
          <a:p>
            <a:pPr algn="just"/>
            <a:endParaRPr lang="en-US" sz="3600" dirty="0">
              <a:solidFill>
                <a:srgbClr val="000000"/>
              </a:solidFill>
              <a:latin typeface="Times New Roman" panose="02020603050405020304" pitchFamily="18" charset="0"/>
              <a:ea typeface="Verdana" panose="020B0604030504040204" pitchFamily="34" charset="0"/>
            </a:endParaRPr>
          </a:p>
          <a:p>
            <a:pPr algn="just"/>
            <a:r>
              <a:rPr lang="en-US" sz="3600" dirty="0">
                <a:solidFill>
                  <a:srgbClr val="000000"/>
                </a:solidFill>
                <a:latin typeface="Times New Roman" panose="02020603050405020304" pitchFamily="18" charset="0"/>
                <a:ea typeface="Verdana" panose="020B0604030504040204" pitchFamily="34" charset="0"/>
              </a:rPr>
              <a:t>This study aims to develop and evaluate a computer assisted teaching and learning courseware CD-ROM based on tutorial approach entitled </a:t>
            </a:r>
            <a:r>
              <a:rPr lang="en-US" sz="3600" dirty="0" err="1">
                <a:solidFill>
                  <a:srgbClr val="000000"/>
                </a:solidFill>
                <a:latin typeface="Times New Roman" panose="02020603050405020304" pitchFamily="18" charset="0"/>
                <a:ea typeface="Verdana" panose="020B0604030504040204" pitchFamily="34" charset="0"/>
              </a:rPr>
              <a:t>Pengurusan</a:t>
            </a:r>
            <a:r>
              <a:rPr lang="en-US" sz="3600" dirty="0">
                <a:solidFill>
                  <a:srgbClr val="000000"/>
                </a:solidFill>
                <a:latin typeface="Times New Roman" panose="02020603050405020304" pitchFamily="18" charset="0"/>
                <a:ea typeface="Verdana" panose="020B0604030504040204" pitchFamily="34" charset="0"/>
              </a:rPr>
              <a:t> </a:t>
            </a:r>
            <a:r>
              <a:rPr lang="en-US" sz="3600" dirty="0" err="1">
                <a:solidFill>
                  <a:srgbClr val="000000"/>
                </a:solidFill>
                <a:latin typeface="Times New Roman" panose="02020603050405020304" pitchFamily="18" charset="0"/>
                <a:ea typeface="Verdana" panose="020B0604030504040204" pitchFamily="34" charset="0"/>
              </a:rPr>
              <a:t>Jenazah</a:t>
            </a:r>
            <a:r>
              <a:rPr lang="en-US" sz="3600" dirty="0">
                <a:solidFill>
                  <a:srgbClr val="000000"/>
                </a:solidFill>
                <a:latin typeface="Times New Roman" panose="02020603050405020304" pitchFamily="18" charset="0"/>
                <a:ea typeface="Verdana" panose="020B0604030504040204" pitchFamily="34" charset="0"/>
              </a:rPr>
              <a:t> Courseware. This courseware is provided based on the course syllabus of standard 5 “</a:t>
            </a:r>
            <a:r>
              <a:rPr lang="en-US" sz="3600" dirty="0" err="1">
                <a:solidFill>
                  <a:srgbClr val="000000"/>
                </a:solidFill>
                <a:latin typeface="Times New Roman" panose="02020603050405020304" pitchFamily="18" charset="0"/>
                <a:ea typeface="Verdana" panose="020B0604030504040204" pitchFamily="34" charset="0"/>
              </a:rPr>
              <a:t>Ibadat</a:t>
            </a:r>
            <a:r>
              <a:rPr lang="en-US" sz="3600" dirty="0">
                <a:solidFill>
                  <a:srgbClr val="000000"/>
                </a:solidFill>
                <a:latin typeface="Times New Roman" panose="02020603050405020304" pitchFamily="18" charset="0"/>
                <a:ea typeface="Verdana" panose="020B0604030504040204" pitchFamily="34" charset="0"/>
              </a:rPr>
              <a:t>” subject at </a:t>
            </a:r>
            <a:r>
              <a:rPr lang="en-US" sz="3600" dirty="0" err="1">
                <a:solidFill>
                  <a:srgbClr val="000000"/>
                </a:solidFill>
                <a:latin typeface="Times New Roman" panose="02020603050405020304" pitchFamily="18" charset="0"/>
                <a:ea typeface="Verdana" panose="020B0604030504040204" pitchFamily="34" charset="0"/>
              </a:rPr>
              <a:t>Sekolah</a:t>
            </a:r>
            <a:r>
              <a:rPr lang="en-US" sz="3600" dirty="0">
                <a:solidFill>
                  <a:srgbClr val="000000"/>
                </a:solidFill>
                <a:latin typeface="Times New Roman" panose="02020603050405020304" pitchFamily="18" charset="0"/>
                <a:ea typeface="Verdana" panose="020B0604030504040204" pitchFamily="34" charset="0"/>
              </a:rPr>
              <a:t> Agama Seri Pantai </a:t>
            </a:r>
            <a:r>
              <a:rPr lang="en-US" sz="3600" dirty="0" err="1">
                <a:solidFill>
                  <a:srgbClr val="000000"/>
                </a:solidFill>
                <a:latin typeface="Times New Roman" panose="02020603050405020304" pitchFamily="18" charset="0"/>
                <a:ea typeface="Verdana" panose="020B0604030504040204" pitchFamily="34" charset="0"/>
              </a:rPr>
              <a:t>Mersing</a:t>
            </a:r>
            <a:r>
              <a:rPr lang="en-US" sz="3600" dirty="0">
                <a:solidFill>
                  <a:srgbClr val="000000"/>
                </a:solidFill>
                <a:latin typeface="Times New Roman" panose="02020603050405020304" pitchFamily="18" charset="0"/>
                <a:ea typeface="Verdana" panose="020B0604030504040204" pitchFamily="34" charset="0"/>
              </a:rPr>
              <a:t> Johor. The courseware is developed based on the ADDIE instructional design model. This courseware has also adopted the concept of teaching and learning. </a:t>
            </a:r>
            <a:r>
              <a:rPr lang="en-US" dirty="0"/>
              <a:t>e courseware is developed based on the ADDIE instructional design model </a:t>
            </a:r>
            <a:r>
              <a:rPr lang="en-US" sz="3600" dirty="0">
                <a:solidFill>
                  <a:srgbClr val="000000"/>
                </a:solidFill>
                <a:latin typeface="Times New Roman" panose="02020603050405020304" pitchFamily="18" charset="0"/>
                <a:ea typeface="Verdana" panose="020B0604030504040204" pitchFamily="34" charset="0"/>
              </a:rPr>
              <a:t> </a:t>
            </a:r>
            <a:r>
              <a:rPr lang="en-US" dirty="0"/>
              <a:t>The courseware is developed based on the ADDIE instructional design model </a:t>
            </a:r>
            <a:endParaRPr lang="en-US" sz="3600" dirty="0">
              <a:solidFill>
                <a:srgbClr val="FF0000"/>
              </a:solidFill>
            </a:endParaRPr>
          </a:p>
        </p:txBody>
      </p:sp>
      <p:sp>
        <p:nvSpPr>
          <p:cNvPr id="57" name="Rounded Rectangle 56"/>
          <p:cNvSpPr/>
          <p:nvPr/>
        </p:nvSpPr>
        <p:spPr>
          <a:xfrm>
            <a:off x="662744" y="25762066"/>
            <a:ext cx="10001026" cy="371269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85800" indent="-685800">
              <a:buFont typeface="Arial" panose="020B0604020202020204" pitchFamily="34" charset="0"/>
              <a:buChar char="•"/>
            </a:pPr>
            <a:r>
              <a:rPr lang="en-US" sz="4400" dirty="0">
                <a:solidFill>
                  <a:schemeClr val="tx1"/>
                </a:solidFill>
                <a:latin typeface="Times New Roman" panose="02020603050405020304" pitchFamily="18" charset="0"/>
                <a:cs typeface="Times New Roman" panose="02020603050405020304" pitchFamily="18" charset="0"/>
              </a:rPr>
              <a:t>Allow student to learn about </a:t>
            </a:r>
            <a:r>
              <a:rPr lang="en-US" sz="4400" dirty="0" err="1">
                <a:solidFill>
                  <a:schemeClr val="tx1"/>
                </a:solidFill>
                <a:latin typeface="Times New Roman" panose="02020603050405020304" pitchFamily="18" charset="0"/>
                <a:cs typeface="Times New Roman" panose="02020603050405020304" pitchFamily="18" charset="0"/>
              </a:rPr>
              <a:t>pengurusan</a:t>
            </a:r>
            <a:r>
              <a:rPr lang="en-US" sz="4400" dirty="0">
                <a:solidFill>
                  <a:schemeClr val="tx1"/>
                </a:solidFill>
                <a:latin typeface="Times New Roman" panose="02020603050405020304" pitchFamily="18" charset="0"/>
                <a:cs typeface="Times New Roman" panose="02020603050405020304" pitchFamily="18" charset="0"/>
              </a:rPr>
              <a:t> </a:t>
            </a:r>
            <a:r>
              <a:rPr lang="en-US" sz="4400" dirty="0" err="1">
                <a:solidFill>
                  <a:schemeClr val="tx1"/>
                </a:solidFill>
                <a:latin typeface="Times New Roman" panose="02020603050405020304" pitchFamily="18" charset="0"/>
                <a:cs typeface="Times New Roman" panose="02020603050405020304" pitchFamily="18" charset="0"/>
              </a:rPr>
              <a:t>jenazah</a:t>
            </a:r>
            <a:r>
              <a:rPr lang="en-US" sz="4400" dirty="0">
                <a:solidFill>
                  <a:schemeClr val="tx1"/>
                </a:solidFill>
                <a:latin typeface="Times New Roman" panose="02020603050405020304" pitchFamily="18" charset="0"/>
                <a:cs typeface="Times New Roman" panose="02020603050405020304" pitchFamily="18" charset="0"/>
              </a:rPr>
              <a:t> anytime using PC guided by the teacher. </a:t>
            </a:r>
          </a:p>
          <a:p>
            <a:pPr marL="685800" indent="-685800">
              <a:buFont typeface="Arial" panose="020B0604020202020204" pitchFamily="34" charset="0"/>
              <a:buChar char="•"/>
            </a:pPr>
            <a:r>
              <a:rPr lang="en-US" sz="4400" dirty="0">
                <a:solidFill>
                  <a:schemeClr val="tx1"/>
                </a:solidFill>
                <a:latin typeface="Times New Roman" panose="02020603050405020304" pitchFamily="18" charset="0"/>
                <a:cs typeface="Times New Roman" panose="02020603050405020304" pitchFamily="18" charset="0"/>
              </a:rPr>
              <a:t> Notes and some simple video making it easy for students to learn.</a:t>
            </a:r>
          </a:p>
        </p:txBody>
      </p:sp>
      <p:sp>
        <p:nvSpPr>
          <p:cNvPr id="62" name="Rounded Rectangle 61"/>
          <p:cNvSpPr/>
          <p:nvPr/>
        </p:nvSpPr>
        <p:spPr>
          <a:xfrm>
            <a:off x="10941118" y="25745322"/>
            <a:ext cx="10001026" cy="371269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200" dirty="0" err="1">
                <a:solidFill>
                  <a:schemeClr val="tx1"/>
                </a:solidFill>
                <a:latin typeface="Times New Roman" panose="02020603050405020304" pitchFamily="18" charset="0"/>
                <a:cs typeface="Times New Roman" panose="02020603050405020304" pitchFamily="18" charset="0"/>
              </a:rPr>
              <a:t>Pengurusan</a:t>
            </a:r>
            <a:r>
              <a:rPr lang="en-US" sz="3200" dirty="0">
                <a:solidFill>
                  <a:schemeClr val="tx1"/>
                </a:solidFill>
                <a:latin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cs typeface="Times New Roman" panose="02020603050405020304" pitchFamily="18" charset="0"/>
              </a:rPr>
              <a:t>Jenazah</a:t>
            </a:r>
            <a:r>
              <a:rPr lang="en-US" sz="3200" dirty="0">
                <a:solidFill>
                  <a:schemeClr val="tx1"/>
                </a:solidFill>
                <a:latin typeface="Times New Roman" panose="02020603050405020304" pitchFamily="18" charset="0"/>
                <a:cs typeface="Times New Roman" panose="02020603050405020304" pitchFamily="18" charset="0"/>
              </a:rPr>
              <a:t> Courseware can give the students and their teachers benefits. The learning process is interactive using this courseware. In addition, this courseware has a several aspects need to improve and repair for future enhancement. For improvements, it takes a long period to produce a better structure and extra features. </a:t>
            </a:r>
          </a:p>
        </p:txBody>
      </p:sp>
      <p:sp>
        <p:nvSpPr>
          <p:cNvPr id="13" name="Rounded Rectangle 12"/>
          <p:cNvSpPr/>
          <p:nvPr/>
        </p:nvSpPr>
        <p:spPr>
          <a:xfrm>
            <a:off x="662744" y="10581033"/>
            <a:ext cx="10001026" cy="3889987"/>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85800" indent="-685800" algn="just">
              <a:buFont typeface="Arial" panose="020B0604020202020204" pitchFamily="34" charset="0"/>
              <a:buChar char="•"/>
            </a:pPr>
            <a:endParaRPr lang="en-US" sz="3200" dirty="0">
              <a:solidFill>
                <a:schemeClr val="tx1"/>
              </a:solidFill>
            </a:endParaRPr>
          </a:p>
          <a:p>
            <a:pPr marL="685800" indent="-685800" algn="just">
              <a:buFont typeface="Arial" panose="020B0604020202020204" pitchFamily="34" charset="0"/>
              <a:buChar char="•"/>
            </a:pPr>
            <a:endParaRPr lang="en-US" sz="3600" dirty="0">
              <a:solidFill>
                <a:schemeClr val="tx1"/>
              </a:solidFill>
            </a:endParaRPr>
          </a:p>
          <a:p>
            <a:pPr marL="685800" indent="-685800" algn="just">
              <a:buFont typeface="Arial" panose="020B0604020202020204" pitchFamily="34" charset="0"/>
              <a:buChar char="•"/>
            </a:pPr>
            <a:r>
              <a:rPr lang="en-US" sz="3600" dirty="0">
                <a:solidFill>
                  <a:schemeClr val="tx1"/>
                </a:solidFill>
              </a:rPr>
              <a:t>The level of understanding quite low among students for the topic of </a:t>
            </a:r>
            <a:r>
              <a:rPr lang="en-US" sz="3600" dirty="0" err="1">
                <a:solidFill>
                  <a:schemeClr val="tx1"/>
                </a:solidFill>
              </a:rPr>
              <a:t>pengurusan</a:t>
            </a:r>
            <a:r>
              <a:rPr lang="en-US" sz="3600" dirty="0">
                <a:solidFill>
                  <a:schemeClr val="tx1"/>
                </a:solidFill>
              </a:rPr>
              <a:t> </a:t>
            </a:r>
            <a:r>
              <a:rPr lang="en-US" sz="3600" dirty="0" err="1">
                <a:solidFill>
                  <a:schemeClr val="tx1"/>
                </a:solidFill>
              </a:rPr>
              <a:t>jenazah</a:t>
            </a:r>
            <a:r>
              <a:rPr lang="en-US" sz="3600" dirty="0">
                <a:solidFill>
                  <a:schemeClr val="tx1"/>
                </a:solidFill>
              </a:rPr>
              <a:t>. </a:t>
            </a:r>
          </a:p>
          <a:p>
            <a:pPr marL="685800" indent="-685800" algn="just">
              <a:buFont typeface="Arial" panose="020B0604020202020204" pitchFamily="34" charset="0"/>
              <a:buChar char="•"/>
            </a:pPr>
            <a:r>
              <a:rPr lang="en-US" sz="3600" dirty="0">
                <a:solidFill>
                  <a:schemeClr val="dk1"/>
                </a:solidFill>
                <a:latin typeface="Times New Roman" panose="02020603050405020304" pitchFamily="18" charset="0"/>
                <a:cs typeface="Times New Roman" panose="02020603050405020304" pitchFamily="18" charset="0"/>
              </a:rPr>
              <a:t>Students to become less interested and quick to get bored.</a:t>
            </a:r>
            <a:endParaRPr lang="en-US" sz="3600" dirty="0"/>
          </a:p>
          <a:p>
            <a:pPr marL="685800" indent="-685800" algn="just">
              <a:buFont typeface="Arial" panose="020B0604020202020204" pitchFamily="34" charset="0"/>
              <a:buChar char="•"/>
            </a:pPr>
            <a:r>
              <a:rPr lang="en-US" sz="3600" dirty="0">
                <a:solidFill>
                  <a:schemeClr val="dk1"/>
                </a:solidFill>
                <a:latin typeface="Times New Roman" panose="02020603050405020304" pitchFamily="18" charset="0"/>
                <a:cs typeface="Times New Roman" panose="02020603050405020304" pitchFamily="18" charset="0"/>
              </a:rPr>
              <a:t>Lack of teaching aids and tools to assist teachers in informing the topic .</a:t>
            </a:r>
            <a:endParaRPr lang="en-US" sz="3600" dirty="0"/>
          </a:p>
          <a:p>
            <a:pPr marL="685800" indent="-685800" algn="just">
              <a:buFont typeface="Arial" panose="020B0604020202020204" pitchFamily="34" charset="0"/>
              <a:buChar char="•"/>
            </a:pPr>
            <a:endParaRPr lang="en-US" dirty="0">
              <a:solidFill>
                <a:schemeClr val="tx1"/>
              </a:solidFill>
            </a:endParaRPr>
          </a:p>
        </p:txBody>
      </p:sp>
      <p:sp>
        <p:nvSpPr>
          <p:cNvPr id="61" name="Rounded Rectangle 60"/>
          <p:cNvSpPr/>
          <p:nvPr/>
        </p:nvSpPr>
        <p:spPr>
          <a:xfrm>
            <a:off x="427267" y="15805611"/>
            <a:ext cx="7558452" cy="371269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ounded Rectangle 57"/>
          <p:cNvSpPr/>
          <p:nvPr/>
        </p:nvSpPr>
        <p:spPr>
          <a:xfrm>
            <a:off x="472988" y="20787468"/>
            <a:ext cx="10001026" cy="371269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ounded Rectangle 58"/>
          <p:cNvSpPr/>
          <p:nvPr/>
        </p:nvSpPr>
        <p:spPr>
          <a:xfrm>
            <a:off x="10941118" y="20719625"/>
            <a:ext cx="10001026" cy="371269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200" dirty="0">
                <a:solidFill>
                  <a:schemeClr val="tx1"/>
                </a:solidFill>
                <a:latin typeface="Times New Roman" panose="02020603050405020304" pitchFamily="18" charset="0"/>
                <a:cs typeface="Times New Roman" panose="02020603050405020304" pitchFamily="18" charset="0"/>
              </a:rPr>
              <a:t>Using the ADDIE model, it can clarify the process step-by-step to complete the software that includes the analysis phase, design phase, development phase, implementation phase and the final one is evaluation phase. With the use of this model to produce </a:t>
            </a:r>
            <a:r>
              <a:rPr lang="en-US" sz="3200" dirty="0" err="1">
                <a:solidFill>
                  <a:schemeClr val="tx1"/>
                </a:solidFill>
                <a:latin typeface="Times New Roman" panose="02020603050405020304" pitchFamily="18" charset="0"/>
                <a:cs typeface="Times New Roman" panose="02020603050405020304" pitchFamily="18" charset="0"/>
              </a:rPr>
              <a:t>Pengurusan</a:t>
            </a:r>
            <a:r>
              <a:rPr lang="en-US" sz="3200" dirty="0">
                <a:solidFill>
                  <a:schemeClr val="tx1"/>
                </a:solidFill>
                <a:latin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cs typeface="Times New Roman" panose="02020603050405020304" pitchFamily="18" charset="0"/>
              </a:rPr>
              <a:t>Jenazah</a:t>
            </a:r>
            <a:r>
              <a:rPr lang="en-US" sz="3200" dirty="0">
                <a:solidFill>
                  <a:schemeClr val="tx1"/>
                </a:solidFill>
                <a:latin typeface="Times New Roman" panose="02020603050405020304" pitchFamily="18" charset="0"/>
                <a:cs typeface="Times New Roman" panose="02020603050405020304" pitchFamily="18" charset="0"/>
              </a:rPr>
              <a:t> Courseware for Standard 5 Students, it ensures the effectiveness of the courseware developed.</a:t>
            </a:r>
          </a:p>
        </p:txBody>
      </p:sp>
      <p:sp>
        <p:nvSpPr>
          <p:cNvPr id="60" name="Rounded Rectangle 59"/>
          <p:cNvSpPr/>
          <p:nvPr/>
        </p:nvSpPr>
        <p:spPr>
          <a:xfrm>
            <a:off x="8303170" y="15200318"/>
            <a:ext cx="12586466" cy="4287731"/>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ounded Rectangle 44"/>
          <p:cNvSpPr/>
          <p:nvPr/>
        </p:nvSpPr>
        <p:spPr>
          <a:xfrm>
            <a:off x="10823045" y="10835739"/>
            <a:ext cx="10001026" cy="371269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3200" dirty="0">
              <a:solidFill>
                <a:schemeClr val="tx1"/>
              </a:solidFill>
              <a:latin typeface="Times New Roman" panose="02020603050405020304" pitchFamily="18" charset="0"/>
              <a:cs typeface="Times New Roman" panose="02020603050405020304" pitchFamily="18" charset="0"/>
            </a:endParaRPr>
          </a:p>
          <a:p>
            <a:pPr marL="457200" indent="-457200" algn="just">
              <a:buFont typeface="Arial" panose="020B0604020202020204" pitchFamily="34" charset="0"/>
              <a:buChar char="•"/>
            </a:pPr>
            <a:r>
              <a:rPr lang="en-US" sz="3200" dirty="0">
                <a:solidFill>
                  <a:schemeClr val="tx1"/>
                </a:solidFill>
                <a:latin typeface="Times New Roman" panose="02020603050405020304" pitchFamily="18" charset="0"/>
                <a:cs typeface="Times New Roman" panose="02020603050405020304" pitchFamily="18" charset="0"/>
              </a:rPr>
              <a:t>To identify the current problem and requirements in learning Islamic funeral management for standard 5 students.</a:t>
            </a:r>
          </a:p>
          <a:p>
            <a:pPr marL="457200" indent="-457200" algn="just">
              <a:buFont typeface="Arial" panose="020B0604020202020204" pitchFamily="34" charset="0"/>
              <a:buChar char="•"/>
            </a:pPr>
            <a:r>
              <a:rPr lang="en-US" sz="3200" dirty="0">
                <a:solidFill>
                  <a:schemeClr val="tx1"/>
                </a:solidFill>
                <a:latin typeface="Times New Roman" panose="02020603050405020304" pitchFamily="18" charset="0"/>
                <a:cs typeface="Times New Roman" panose="02020603050405020304" pitchFamily="18" charset="0"/>
              </a:rPr>
              <a:t>To develop and design learning </a:t>
            </a:r>
            <a:r>
              <a:rPr lang="en-US" sz="3200" dirty="0" err="1">
                <a:solidFill>
                  <a:schemeClr val="tx1"/>
                </a:solidFill>
                <a:latin typeface="Times New Roman" panose="02020603050405020304" pitchFamily="18" charset="0"/>
                <a:cs typeface="Times New Roman" panose="02020603050405020304" pitchFamily="18" charset="0"/>
              </a:rPr>
              <a:t>Pengurusan</a:t>
            </a:r>
            <a:r>
              <a:rPr lang="en-US" sz="3200" dirty="0">
                <a:solidFill>
                  <a:schemeClr val="tx1"/>
                </a:solidFill>
                <a:latin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cs typeface="Times New Roman" panose="02020603050405020304" pitchFamily="18" charset="0"/>
              </a:rPr>
              <a:t>Jenazah</a:t>
            </a:r>
            <a:r>
              <a:rPr lang="en-US" sz="3200" dirty="0">
                <a:solidFill>
                  <a:schemeClr val="tx1"/>
                </a:solidFill>
                <a:latin typeface="Times New Roman" panose="02020603050405020304" pitchFamily="18" charset="0"/>
                <a:cs typeface="Times New Roman" panose="02020603050405020304" pitchFamily="18" charset="0"/>
              </a:rPr>
              <a:t> Courseware for standard 5 students.</a:t>
            </a:r>
          </a:p>
          <a:p>
            <a:pPr marL="457200" indent="-457200" algn="just">
              <a:buFont typeface="Arial" panose="020B0604020202020204" pitchFamily="34" charset="0"/>
              <a:buChar char="•"/>
            </a:pPr>
            <a:r>
              <a:rPr lang="en-US" sz="3200" dirty="0">
                <a:solidFill>
                  <a:schemeClr val="tx1"/>
                </a:solidFill>
                <a:latin typeface="Times New Roman" panose="02020603050405020304" pitchFamily="18" charset="0"/>
                <a:cs typeface="Times New Roman" panose="02020603050405020304" pitchFamily="18" charset="0"/>
              </a:rPr>
              <a:t>To evaluate the functionality and usability of the courseware.</a:t>
            </a:r>
          </a:p>
          <a:p>
            <a:pPr algn="just"/>
            <a:endParaRPr lang="en-US" sz="3200" dirty="0">
              <a:solidFill>
                <a:schemeClr val="tx1"/>
              </a:solidFill>
            </a:endParaRPr>
          </a:p>
        </p:txBody>
      </p:sp>
      <p:sp>
        <p:nvSpPr>
          <p:cNvPr id="14" name="Rounded Rectangle 13"/>
          <p:cNvSpPr/>
          <p:nvPr/>
        </p:nvSpPr>
        <p:spPr>
          <a:xfrm>
            <a:off x="427267" y="9854216"/>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15" name="Rounded Rectangle 14"/>
          <p:cNvSpPr/>
          <p:nvPr/>
        </p:nvSpPr>
        <p:spPr>
          <a:xfrm>
            <a:off x="2139857" y="2818940"/>
            <a:ext cx="16685995" cy="111945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3274894" y="2938345"/>
            <a:ext cx="14777752" cy="923330"/>
          </a:xfrm>
          <a:prstGeom prst="rect">
            <a:avLst/>
          </a:prstGeom>
          <a:noFill/>
        </p:spPr>
        <p:txBody>
          <a:bodyPr wrap="square" rtlCol="0">
            <a:spAutoFit/>
          </a:bodyPr>
          <a:lstStyle/>
          <a:p>
            <a:pPr algn="ctr"/>
            <a:r>
              <a:rPr lang="en-MY" sz="5400" b="1" dirty="0">
                <a:solidFill>
                  <a:schemeClr val="bg1"/>
                </a:solidFill>
                <a:latin typeface="Times New Roman" panose="02020603050405020304" pitchFamily="18" charset="0"/>
                <a:cs typeface="Times New Roman" panose="02020603050405020304" pitchFamily="18" charset="0"/>
              </a:rPr>
              <a:t>PENGURUSAN JENAZAH COURSEWARE</a:t>
            </a:r>
          </a:p>
        </p:txBody>
      </p:sp>
      <p:sp>
        <p:nvSpPr>
          <p:cNvPr id="19" name="TextBox 18"/>
          <p:cNvSpPr txBox="1"/>
          <p:nvPr/>
        </p:nvSpPr>
        <p:spPr>
          <a:xfrm>
            <a:off x="839395" y="9899936"/>
            <a:ext cx="8171804" cy="923330"/>
          </a:xfrm>
          <a:prstGeom prst="rect">
            <a:avLst/>
          </a:prstGeom>
          <a:noFill/>
        </p:spPr>
        <p:txBody>
          <a:bodyPr wrap="square" rtlCol="0">
            <a:spAutoFit/>
          </a:bodyPr>
          <a:lstStyle/>
          <a:p>
            <a:r>
              <a:rPr lang="en-MY" sz="5400" b="1" dirty="0">
                <a:solidFill>
                  <a:schemeClr val="bg1"/>
                </a:solidFill>
                <a:latin typeface="Times New Roman" panose="02020603050405020304" pitchFamily="18" charset="0"/>
                <a:cs typeface="Times New Roman" panose="02020603050405020304" pitchFamily="18" charset="0"/>
              </a:rPr>
              <a:t>PROBLEM STATEMENT</a:t>
            </a:r>
          </a:p>
        </p:txBody>
      </p:sp>
      <p:sp>
        <p:nvSpPr>
          <p:cNvPr id="23" name="TextBox 22"/>
          <p:cNvSpPr txBox="1"/>
          <p:nvPr/>
        </p:nvSpPr>
        <p:spPr>
          <a:xfrm>
            <a:off x="1434533" y="19693274"/>
            <a:ext cx="3787915" cy="923330"/>
          </a:xfrm>
          <a:prstGeom prst="rect">
            <a:avLst/>
          </a:prstGeom>
          <a:noFill/>
        </p:spPr>
        <p:txBody>
          <a:bodyPr wrap="square" rtlCol="0">
            <a:spAutoFit/>
          </a:bodyPr>
          <a:lstStyle/>
          <a:p>
            <a:r>
              <a:rPr lang="en-MY" sz="5400" b="1" dirty="0">
                <a:solidFill>
                  <a:schemeClr val="bg1"/>
                </a:solidFill>
                <a:latin typeface="Times New Roman" panose="02020603050405020304" pitchFamily="18" charset="0"/>
                <a:cs typeface="Times New Roman" panose="02020603050405020304" pitchFamily="18" charset="0"/>
              </a:rPr>
              <a:t>BENEFITS</a:t>
            </a:r>
          </a:p>
        </p:txBody>
      </p:sp>
      <p:sp>
        <p:nvSpPr>
          <p:cNvPr id="25" name="TextBox 24"/>
          <p:cNvSpPr txBox="1"/>
          <p:nvPr/>
        </p:nvSpPr>
        <p:spPr>
          <a:xfrm>
            <a:off x="1397428" y="23870251"/>
            <a:ext cx="8311189" cy="923330"/>
          </a:xfrm>
          <a:prstGeom prst="rect">
            <a:avLst/>
          </a:prstGeom>
          <a:noFill/>
        </p:spPr>
        <p:txBody>
          <a:bodyPr wrap="square" rtlCol="0">
            <a:spAutoFit/>
          </a:bodyPr>
          <a:lstStyle/>
          <a:p>
            <a:r>
              <a:rPr lang="en-MY" sz="5400" b="1" dirty="0">
                <a:solidFill>
                  <a:schemeClr val="bg1"/>
                </a:solidFill>
                <a:latin typeface="Times New Roman" panose="02020603050405020304" pitchFamily="18" charset="0"/>
                <a:cs typeface="Times New Roman" panose="02020603050405020304" pitchFamily="18" charset="0"/>
              </a:rPr>
              <a:t>COMMERCIALIZATIO</a:t>
            </a:r>
          </a:p>
        </p:txBody>
      </p:sp>
      <p:sp>
        <p:nvSpPr>
          <p:cNvPr id="22" name="TextBox 21"/>
          <p:cNvSpPr txBox="1"/>
          <p:nvPr/>
        </p:nvSpPr>
        <p:spPr>
          <a:xfrm>
            <a:off x="11597902" y="14624348"/>
            <a:ext cx="7290333" cy="923330"/>
          </a:xfrm>
          <a:prstGeom prst="rect">
            <a:avLst/>
          </a:prstGeom>
          <a:noFill/>
        </p:spPr>
        <p:txBody>
          <a:bodyPr wrap="square" rtlCol="0">
            <a:spAutoFit/>
          </a:bodyPr>
          <a:lstStyle/>
          <a:p>
            <a:r>
              <a:rPr lang="en-MY" sz="5400" b="1" dirty="0">
                <a:solidFill>
                  <a:schemeClr val="bg1"/>
                </a:solidFill>
                <a:latin typeface="Times New Roman" panose="02020603050405020304" pitchFamily="18" charset="0"/>
                <a:cs typeface="Times New Roman" panose="02020603050405020304" pitchFamily="18" charset="0"/>
              </a:rPr>
              <a:t>FINDINGS &amp; RESULT</a:t>
            </a:r>
          </a:p>
        </p:txBody>
      </p:sp>
      <p:sp>
        <p:nvSpPr>
          <p:cNvPr id="44" name="TextBox 43">
            <a:extLst>
              <a:ext uri="{FF2B5EF4-FFF2-40B4-BE49-F238E27FC236}">
                <a16:creationId xmlns:a16="http://schemas.microsoft.com/office/drawing/2014/main" id="{066C1584-9BDF-4565-A54B-339A96586EAD}"/>
              </a:ext>
            </a:extLst>
          </p:cNvPr>
          <p:cNvSpPr txBox="1"/>
          <p:nvPr/>
        </p:nvSpPr>
        <p:spPr>
          <a:xfrm>
            <a:off x="7452318" y="3963704"/>
            <a:ext cx="6720881" cy="769441"/>
          </a:xfrm>
          <a:prstGeom prst="rect">
            <a:avLst/>
          </a:prstGeom>
          <a:noFill/>
        </p:spPr>
        <p:txBody>
          <a:bodyPr wrap="square" rtlCol="0">
            <a:spAutoFit/>
          </a:bodyPr>
          <a:lstStyle/>
          <a:p>
            <a:pPr algn="ctr"/>
            <a:r>
              <a:rPr lang="en-MY" sz="4400" b="1" dirty="0">
                <a:latin typeface="Times New Roman" panose="02020603050405020304" pitchFamily="18" charset="0"/>
                <a:cs typeface="Times New Roman" panose="02020603050405020304" pitchFamily="18" charset="0"/>
              </a:rPr>
              <a:t>ADAM BIN ZULKIFLI</a:t>
            </a:r>
          </a:p>
        </p:txBody>
      </p:sp>
      <p:sp>
        <p:nvSpPr>
          <p:cNvPr id="46" name="TextBox 45">
            <a:extLst>
              <a:ext uri="{FF2B5EF4-FFF2-40B4-BE49-F238E27FC236}">
                <a16:creationId xmlns:a16="http://schemas.microsoft.com/office/drawing/2014/main" id="{64F55EFE-5E88-4BC5-AC4E-FF33A99E2A84}"/>
              </a:ext>
            </a:extLst>
          </p:cNvPr>
          <p:cNvSpPr txBox="1"/>
          <p:nvPr/>
        </p:nvSpPr>
        <p:spPr>
          <a:xfrm>
            <a:off x="7985719" y="4940338"/>
            <a:ext cx="5491772" cy="830997"/>
          </a:xfrm>
          <a:prstGeom prst="rect">
            <a:avLst/>
          </a:prstGeom>
          <a:noFill/>
        </p:spPr>
        <p:txBody>
          <a:bodyPr wrap="square" rtlCol="0">
            <a:spAutoFit/>
          </a:bodyPr>
          <a:lstStyle/>
          <a:p>
            <a:pPr algn="ctr"/>
            <a:r>
              <a:rPr lang="en-MY" sz="4800" b="1" dirty="0">
                <a:solidFill>
                  <a:schemeClr val="accent1">
                    <a:lumMod val="50000"/>
                  </a:schemeClr>
                </a:solidFill>
                <a:latin typeface="Times New Roman" panose="02020603050405020304" pitchFamily="18" charset="0"/>
                <a:cs typeface="Times New Roman" panose="02020603050405020304" pitchFamily="18" charset="0"/>
              </a:rPr>
              <a:t>INSTITUTION</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105263" y="-79775"/>
            <a:ext cx="4697303" cy="2963252"/>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458200" y="29731673"/>
            <a:ext cx="5019292" cy="1303069"/>
          </a:xfrm>
          <a:prstGeom prst="rect">
            <a:avLst/>
          </a:prstGeom>
        </p:spPr>
      </p:pic>
      <p:sp>
        <p:nvSpPr>
          <p:cNvPr id="27" name="Rounded Rectangle 26"/>
          <p:cNvSpPr/>
          <p:nvPr/>
        </p:nvSpPr>
        <p:spPr>
          <a:xfrm>
            <a:off x="509777" y="5738049"/>
            <a:ext cx="6687724" cy="900216"/>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MY" sz="5400" b="1" dirty="0">
                <a:solidFill>
                  <a:schemeClr val="bg1"/>
                </a:solidFill>
                <a:latin typeface="Times New Roman" panose="02020603050405020304" pitchFamily="18" charset="0"/>
                <a:cs typeface="Times New Roman" panose="02020603050405020304" pitchFamily="18" charset="0"/>
              </a:rPr>
              <a:t> ABSTRACT</a:t>
            </a:r>
          </a:p>
        </p:txBody>
      </p:sp>
      <p:sp>
        <p:nvSpPr>
          <p:cNvPr id="47" name="Rounded Rectangle 46"/>
          <p:cNvSpPr/>
          <p:nvPr/>
        </p:nvSpPr>
        <p:spPr>
          <a:xfrm>
            <a:off x="10731605" y="9874128"/>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endParaRPr lang="en-MY" sz="4800" b="1" dirty="0">
              <a:solidFill>
                <a:schemeClr val="bg1"/>
              </a:solidFill>
              <a:latin typeface="Times New Roman" panose="02020603050405020304" pitchFamily="18" charset="0"/>
              <a:cs typeface="Times New Roman" panose="02020603050405020304" pitchFamily="18" charset="0"/>
            </a:endParaRPr>
          </a:p>
        </p:txBody>
      </p:sp>
      <p:sp>
        <p:nvSpPr>
          <p:cNvPr id="48" name="Rounded Rectangle 47"/>
          <p:cNvSpPr/>
          <p:nvPr/>
        </p:nvSpPr>
        <p:spPr>
          <a:xfrm>
            <a:off x="438655" y="24801351"/>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r>
              <a:rPr lang="en-MY" sz="4800" b="1">
                <a:solidFill>
                  <a:schemeClr val="bg1"/>
                </a:solidFill>
                <a:latin typeface="Times New Roman" panose="02020603050405020304" pitchFamily="18" charset="0"/>
                <a:cs typeface="Times New Roman" panose="02020603050405020304" pitchFamily="18" charset="0"/>
              </a:rPr>
              <a:t>COMMERCIALIZATION</a:t>
            </a:r>
            <a:endParaRPr lang="en-MY" sz="4800" b="1" dirty="0">
              <a:solidFill>
                <a:schemeClr val="bg1"/>
              </a:solidFill>
              <a:latin typeface="Times New Roman" panose="02020603050405020304" pitchFamily="18" charset="0"/>
              <a:cs typeface="Times New Roman" panose="02020603050405020304" pitchFamily="18" charset="0"/>
            </a:endParaRPr>
          </a:p>
        </p:txBody>
      </p:sp>
      <p:sp>
        <p:nvSpPr>
          <p:cNvPr id="49" name="Rounded Rectangle 48"/>
          <p:cNvSpPr/>
          <p:nvPr/>
        </p:nvSpPr>
        <p:spPr>
          <a:xfrm>
            <a:off x="472987" y="19882133"/>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50" name="Rounded Rectangle 49"/>
          <p:cNvSpPr/>
          <p:nvPr/>
        </p:nvSpPr>
        <p:spPr>
          <a:xfrm>
            <a:off x="390529" y="14851605"/>
            <a:ext cx="7558452"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r>
              <a:rPr lang="en-MY" sz="5400" b="1" dirty="0">
                <a:solidFill>
                  <a:schemeClr val="bg1"/>
                </a:solidFill>
                <a:latin typeface="Times New Roman" panose="02020603050405020304" pitchFamily="18" charset="0"/>
                <a:cs typeface="Times New Roman" panose="02020603050405020304" pitchFamily="18" charset="0"/>
              </a:rPr>
              <a:t> METHODOLOG1Y</a:t>
            </a:r>
          </a:p>
        </p:txBody>
      </p:sp>
      <p:sp>
        <p:nvSpPr>
          <p:cNvPr id="54" name="Rounded Rectangle 53"/>
          <p:cNvSpPr/>
          <p:nvPr/>
        </p:nvSpPr>
        <p:spPr>
          <a:xfrm>
            <a:off x="10872438" y="19775197"/>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r>
              <a:rPr lang="en-MY" sz="4800" b="1" dirty="0">
                <a:solidFill>
                  <a:schemeClr val="bg1"/>
                </a:solidFill>
                <a:latin typeface="Times New Roman" panose="02020603050405020304" pitchFamily="18" charset="0"/>
                <a:cs typeface="Times New Roman" panose="02020603050405020304" pitchFamily="18" charset="0"/>
              </a:rPr>
              <a:t> NOVELTY</a:t>
            </a:r>
            <a:endParaRPr lang="en-US" dirty="0"/>
          </a:p>
        </p:txBody>
      </p:sp>
      <p:sp>
        <p:nvSpPr>
          <p:cNvPr id="55" name="Rounded Rectangle 54"/>
          <p:cNvSpPr/>
          <p:nvPr/>
        </p:nvSpPr>
        <p:spPr>
          <a:xfrm>
            <a:off x="8458200" y="14627072"/>
            <a:ext cx="12365871" cy="1119012"/>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56" name="Rounded Rectangle 55"/>
          <p:cNvSpPr/>
          <p:nvPr/>
        </p:nvSpPr>
        <p:spPr>
          <a:xfrm>
            <a:off x="10823045" y="24800455"/>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r>
              <a:rPr lang="en-MY" sz="4800" b="1">
                <a:solidFill>
                  <a:schemeClr val="bg1"/>
                </a:solidFill>
                <a:latin typeface="Times New Roman" panose="02020603050405020304" pitchFamily="18" charset="0"/>
                <a:cs typeface="Times New Roman" panose="02020603050405020304" pitchFamily="18" charset="0"/>
              </a:rPr>
              <a:t>CONCLUSION</a:t>
            </a:r>
            <a:endParaRPr lang="en-MY" sz="4800" b="1" dirty="0">
              <a:solidFill>
                <a:schemeClr val="bg1"/>
              </a:solidFill>
              <a:latin typeface="Times New Roman" panose="02020603050405020304" pitchFamily="18" charset="0"/>
              <a:cs typeface="Times New Roman" panose="02020603050405020304" pitchFamily="18" charset="0"/>
            </a:endParaRPr>
          </a:p>
        </p:txBody>
      </p:sp>
      <p:sp>
        <p:nvSpPr>
          <p:cNvPr id="63" name="TextBox 62"/>
          <p:cNvSpPr txBox="1"/>
          <p:nvPr/>
        </p:nvSpPr>
        <p:spPr>
          <a:xfrm>
            <a:off x="678101" y="19919206"/>
            <a:ext cx="3787915" cy="923330"/>
          </a:xfrm>
          <a:prstGeom prst="rect">
            <a:avLst/>
          </a:prstGeom>
          <a:noFill/>
        </p:spPr>
        <p:txBody>
          <a:bodyPr wrap="square" rtlCol="0">
            <a:spAutoFit/>
          </a:bodyPr>
          <a:lstStyle/>
          <a:p>
            <a:r>
              <a:rPr lang="en-MY" sz="5400" b="1" dirty="0">
                <a:solidFill>
                  <a:schemeClr val="bg1"/>
                </a:solidFill>
                <a:latin typeface="Times New Roman" panose="02020603050405020304" pitchFamily="18" charset="0"/>
                <a:cs typeface="Times New Roman" panose="02020603050405020304" pitchFamily="18" charset="0"/>
              </a:rPr>
              <a:t>BENEFITS</a:t>
            </a:r>
          </a:p>
        </p:txBody>
      </p:sp>
      <p:sp>
        <p:nvSpPr>
          <p:cNvPr id="64" name="TextBox 63"/>
          <p:cNvSpPr txBox="1"/>
          <p:nvPr/>
        </p:nvSpPr>
        <p:spPr>
          <a:xfrm>
            <a:off x="9226335" y="14849804"/>
            <a:ext cx="9175011" cy="923330"/>
          </a:xfrm>
          <a:prstGeom prst="rect">
            <a:avLst/>
          </a:prstGeom>
          <a:noFill/>
        </p:spPr>
        <p:txBody>
          <a:bodyPr wrap="square" rtlCol="0">
            <a:spAutoFit/>
          </a:bodyPr>
          <a:lstStyle/>
          <a:p>
            <a:r>
              <a:rPr lang="en-MY" sz="5400" b="1" dirty="0">
                <a:solidFill>
                  <a:schemeClr val="bg1"/>
                </a:solidFill>
                <a:latin typeface="Times New Roman" panose="02020603050405020304" pitchFamily="18" charset="0"/>
                <a:cs typeface="Times New Roman" panose="02020603050405020304" pitchFamily="18" charset="0"/>
              </a:rPr>
              <a:t>FINDINGS &amp; RESULT</a:t>
            </a:r>
          </a:p>
        </p:txBody>
      </p:sp>
      <p:sp>
        <p:nvSpPr>
          <p:cNvPr id="65" name="TextBox 64"/>
          <p:cNvSpPr txBox="1"/>
          <p:nvPr/>
        </p:nvSpPr>
        <p:spPr>
          <a:xfrm>
            <a:off x="11187938" y="9875506"/>
            <a:ext cx="4322609" cy="898529"/>
          </a:xfrm>
          <a:prstGeom prst="rect">
            <a:avLst/>
          </a:prstGeom>
          <a:noFill/>
        </p:spPr>
        <p:txBody>
          <a:bodyPr wrap="square" rtlCol="0">
            <a:spAutoFit/>
          </a:bodyPr>
          <a:lstStyle/>
          <a:p>
            <a:r>
              <a:rPr lang="en-MY" sz="5400" b="1" dirty="0">
                <a:solidFill>
                  <a:schemeClr val="bg1"/>
                </a:solidFill>
                <a:latin typeface="Times New Roman" panose="02020603050405020304" pitchFamily="18" charset="0"/>
                <a:cs typeface="Times New Roman" panose="02020603050405020304" pitchFamily="18" charset="0"/>
              </a:rPr>
              <a:t>OBJECTIVE</a:t>
            </a: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20371" y="1637163"/>
            <a:ext cx="43073053" cy="27966054"/>
          </a:xfrm>
          <a:prstGeom prst="rect">
            <a:avLst/>
          </a:prstGeom>
        </p:spPr>
      </p:pic>
      <p:pic>
        <p:nvPicPr>
          <p:cNvPr id="31" name="Picture 30" descr="A close up of a logo&#10;&#10;Description automatically generated">
            <a:extLst>
              <a:ext uri="{FF2B5EF4-FFF2-40B4-BE49-F238E27FC236}">
                <a16:creationId xmlns:a16="http://schemas.microsoft.com/office/drawing/2014/main" id="{47F072FB-F9A1-4AC5-8270-24E773BAF12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81456" y="15883920"/>
            <a:ext cx="6809895" cy="3421562"/>
          </a:xfrm>
          <a:prstGeom prst="rect">
            <a:avLst/>
          </a:prstGeom>
        </p:spPr>
      </p:pic>
      <p:graphicFrame>
        <p:nvGraphicFramePr>
          <p:cNvPr id="35" name="Diagram 34">
            <a:extLst>
              <a:ext uri="{FF2B5EF4-FFF2-40B4-BE49-F238E27FC236}">
                <a16:creationId xmlns:a16="http://schemas.microsoft.com/office/drawing/2014/main" id="{DAED4653-4E8A-45B2-ACB6-EB985211E75E}"/>
              </a:ext>
            </a:extLst>
          </p:cNvPr>
          <p:cNvGraphicFramePr/>
          <p:nvPr>
            <p:extLst>
              <p:ext uri="{D42A27DB-BD31-4B8C-83A1-F6EECF244321}">
                <p14:modId xmlns:p14="http://schemas.microsoft.com/office/powerpoint/2010/main" val="3692623966"/>
              </p:ext>
            </p:extLst>
          </p:nvPr>
        </p:nvGraphicFramePr>
        <p:xfrm>
          <a:off x="559554" y="19233614"/>
          <a:ext cx="10837863" cy="821151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2" name="Picture 1">
            <a:extLst>
              <a:ext uri="{FF2B5EF4-FFF2-40B4-BE49-F238E27FC236}">
                <a16:creationId xmlns:a16="http://schemas.microsoft.com/office/drawing/2014/main" id="{A677A44E-3480-4848-96E2-672FAC024612}"/>
              </a:ext>
            </a:extLst>
          </p:cNvPr>
          <p:cNvPicPr>
            <a:picLocks noChangeAspect="1"/>
          </p:cNvPicPr>
          <p:nvPr/>
        </p:nvPicPr>
        <p:blipFill>
          <a:blip r:embed="rId12"/>
          <a:stretch>
            <a:fillRect/>
          </a:stretch>
        </p:blipFill>
        <p:spPr>
          <a:xfrm>
            <a:off x="8928340" y="15759906"/>
            <a:ext cx="5244859" cy="3798850"/>
          </a:xfrm>
          <a:prstGeom prst="rect">
            <a:avLst/>
          </a:prstGeom>
        </p:spPr>
      </p:pic>
      <p:pic>
        <p:nvPicPr>
          <p:cNvPr id="7" name="Picture 6">
            <a:extLst>
              <a:ext uri="{FF2B5EF4-FFF2-40B4-BE49-F238E27FC236}">
                <a16:creationId xmlns:a16="http://schemas.microsoft.com/office/drawing/2014/main" id="{DB2C9C5D-501E-4BB3-A5BD-988155A1C2B1}"/>
              </a:ext>
            </a:extLst>
          </p:cNvPr>
          <p:cNvPicPr>
            <a:picLocks noChangeAspect="1"/>
          </p:cNvPicPr>
          <p:nvPr/>
        </p:nvPicPr>
        <p:blipFill>
          <a:blip r:embed="rId13"/>
          <a:stretch>
            <a:fillRect/>
          </a:stretch>
        </p:blipFill>
        <p:spPr>
          <a:xfrm>
            <a:off x="14173199" y="16029331"/>
            <a:ext cx="6852399" cy="3241513"/>
          </a:xfrm>
          <a:prstGeom prst="rect">
            <a:avLst/>
          </a:prstGeom>
        </p:spPr>
      </p:pic>
    </p:spTree>
    <p:extLst>
      <p:ext uri="{BB962C8B-B14F-4D97-AF65-F5344CB8AC3E}">
        <p14:creationId xmlns:p14="http://schemas.microsoft.com/office/powerpoint/2010/main" val="337573621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2530</TotalTime>
  <Words>381</Words>
  <Application>Microsoft Office PowerPoint</Application>
  <PresentationFormat>Custom</PresentationFormat>
  <Paragraphs>37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 14</dc:creator>
  <cp:lastModifiedBy>adam zulkifli</cp:lastModifiedBy>
  <cp:revision>62</cp:revision>
  <dcterms:created xsi:type="dcterms:W3CDTF">2019-10-17T15:01:05Z</dcterms:created>
  <dcterms:modified xsi:type="dcterms:W3CDTF">2020-07-27T16:41:09Z</dcterms:modified>
</cp:coreProperties>
</file>