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21383625" cy="30275213"/>
  <p:notesSz cx="6858000" cy="9144000"/>
  <p:defaultTextStyle>
    <a:defPPr>
      <a:defRPr lang="en-US"/>
    </a:defPPr>
    <a:lvl1pPr marL="0" algn="l" defTabSz="2479578" rtl="0" eaLnBrk="1" latinLnBrk="0" hangingPunct="1">
      <a:defRPr sz="4881" kern="1200">
        <a:solidFill>
          <a:schemeClr val="tx1"/>
        </a:solidFill>
        <a:latin typeface="+mn-lt"/>
        <a:ea typeface="+mn-ea"/>
        <a:cs typeface="+mn-cs"/>
      </a:defRPr>
    </a:lvl1pPr>
    <a:lvl2pPr marL="1239789" algn="l" defTabSz="2479578" rtl="0" eaLnBrk="1" latinLnBrk="0" hangingPunct="1">
      <a:defRPr sz="4881" kern="1200">
        <a:solidFill>
          <a:schemeClr val="tx1"/>
        </a:solidFill>
        <a:latin typeface="+mn-lt"/>
        <a:ea typeface="+mn-ea"/>
        <a:cs typeface="+mn-cs"/>
      </a:defRPr>
    </a:lvl2pPr>
    <a:lvl3pPr marL="2479578" algn="l" defTabSz="2479578" rtl="0" eaLnBrk="1" latinLnBrk="0" hangingPunct="1">
      <a:defRPr sz="4881" kern="1200">
        <a:solidFill>
          <a:schemeClr val="tx1"/>
        </a:solidFill>
        <a:latin typeface="+mn-lt"/>
        <a:ea typeface="+mn-ea"/>
        <a:cs typeface="+mn-cs"/>
      </a:defRPr>
    </a:lvl3pPr>
    <a:lvl4pPr marL="3719368" algn="l" defTabSz="2479578" rtl="0" eaLnBrk="1" latinLnBrk="0" hangingPunct="1">
      <a:defRPr sz="4881" kern="1200">
        <a:solidFill>
          <a:schemeClr val="tx1"/>
        </a:solidFill>
        <a:latin typeface="+mn-lt"/>
        <a:ea typeface="+mn-ea"/>
        <a:cs typeface="+mn-cs"/>
      </a:defRPr>
    </a:lvl4pPr>
    <a:lvl5pPr marL="4959157" algn="l" defTabSz="2479578" rtl="0" eaLnBrk="1" latinLnBrk="0" hangingPunct="1">
      <a:defRPr sz="4881" kern="1200">
        <a:solidFill>
          <a:schemeClr val="tx1"/>
        </a:solidFill>
        <a:latin typeface="+mn-lt"/>
        <a:ea typeface="+mn-ea"/>
        <a:cs typeface="+mn-cs"/>
      </a:defRPr>
    </a:lvl5pPr>
    <a:lvl6pPr marL="6198946" algn="l" defTabSz="2479578" rtl="0" eaLnBrk="1" latinLnBrk="0" hangingPunct="1">
      <a:defRPr sz="4881" kern="1200">
        <a:solidFill>
          <a:schemeClr val="tx1"/>
        </a:solidFill>
        <a:latin typeface="+mn-lt"/>
        <a:ea typeface="+mn-ea"/>
        <a:cs typeface="+mn-cs"/>
      </a:defRPr>
    </a:lvl6pPr>
    <a:lvl7pPr marL="7438735" algn="l" defTabSz="2479578" rtl="0" eaLnBrk="1" latinLnBrk="0" hangingPunct="1">
      <a:defRPr sz="4881" kern="1200">
        <a:solidFill>
          <a:schemeClr val="tx1"/>
        </a:solidFill>
        <a:latin typeface="+mn-lt"/>
        <a:ea typeface="+mn-ea"/>
        <a:cs typeface="+mn-cs"/>
      </a:defRPr>
    </a:lvl7pPr>
    <a:lvl8pPr marL="8678525" algn="l" defTabSz="2479578" rtl="0" eaLnBrk="1" latinLnBrk="0" hangingPunct="1">
      <a:defRPr sz="4881" kern="1200">
        <a:solidFill>
          <a:schemeClr val="tx1"/>
        </a:solidFill>
        <a:latin typeface="+mn-lt"/>
        <a:ea typeface="+mn-ea"/>
        <a:cs typeface="+mn-cs"/>
      </a:defRPr>
    </a:lvl8pPr>
    <a:lvl9pPr marL="9918314" algn="l" defTabSz="2479578" rtl="0" eaLnBrk="1" latinLnBrk="0" hangingPunct="1">
      <a:defRPr sz="4881"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63AB9"/>
    <a:srgbClr val="9900FF"/>
    <a:srgbClr val="FF7C80"/>
    <a:srgbClr val="355F7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p:scale>
          <a:sx n="33" d="100"/>
          <a:sy n="33" d="100"/>
        </p:scale>
        <p:origin x="48" y="4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603772" y="4954765"/>
            <a:ext cx="18176081" cy="10540259"/>
          </a:xfrm>
        </p:spPr>
        <p:txBody>
          <a:bodyPr anchor="b"/>
          <a:lstStyle>
            <a:lvl1pPr algn="ctr">
              <a:defRPr sz="14031"/>
            </a:lvl1pPr>
          </a:lstStyle>
          <a:p>
            <a:r>
              <a:rPr lang="en-US"/>
              <a:t>Click to edit Master title style</a:t>
            </a:r>
            <a:endParaRPr lang="en-US" dirty="0"/>
          </a:p>
        </p:txBody>
      </p:sp>
      <p:sp>
        <p:nvSpPr>
          <p:cNvPr id="3" name="Subtitle 2"/>
          <p:cNvSpPr>
            <a:spLocks noGrp="1"/>
          </p:cNvSpPr>
          <p:nvPr>
            <p:ph type="subTitle" idx="1"/>
          </p:nvPr>
        </p:nvSpPr>
        <p:spPr>
          <a:xfrm>
            <a:off x="2672953" y="15901497"/>
            <a:ext cx="16037719" cy="7309499"/>
          </a:xfrm>
        </p:spPr>
        <p:txBody>
          <a:bodyPr/>
          <a:lstStyle>
            <a:lvl1pPr marL="0" indent="0" algn="ctr">
              <a:buNone/>
              <a:defRPr sz="5612"/>
            </a:lvl1pPr>
            <a:lvl2pPr marL="1069162" indent="0" algn="ctr">
              <a:buNone/>
              <a:defRPr sz="4677"/>
            </a:lvl2pPr>
            <a:lvl3pPr marL="2138324" indent="0" algn="ctr">
              <a:buNone/>
              <a:defRPr sz="4209"/>
            </a:lvl3pPr>
            <a:lvl4pPr marL="3207487" indent="0" algn="ctr">
              <a:buNone/>
              <a:defRPr sz="3742"/>
            </a:lvl4pPr>
            <a:lvl5pPr marL="4276649" indent="0" algn="ctr">
              <a:buNone/>
              <a:defRPr sz="3742"/>
            </a:lvl5pPr>
            <a:lvl6pPr marL="5345811" indent="0" algn="ctr">
              <a:buNone/>
              <a:defRPr sz="3742"/>
            </a:lvl6pPr>
            <a:lvl7pPr marL="6414973" indent="0" algn="ctr">
              <a:buNone/>
              <a:defRPr sz="3742"/>
            </a:lvl7pPr>
            <a:lvl8pPr marL="7484135" indent="0" algn="ctr">
              <a:buNone/>
              <a:defRPr sz="3742"/>
            </a:lvl8pPr>
            <a:lvl9pPr marL="8553298" indent="0" algn="ctr">
              <a:buNone/>
              <a:defRPr sz="3742"/>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2A31B2B1-A454-43C8-AB2C-59D2C17FA55D}" type="datetimeFigureOut">
              <a:rPr lang="en-MY" smtClean="0"/>
              <a:t>30/7/2020</a:t>
            </a:fld>
            <a:endParaRPr lang="en-MY"/>
          </a:p>
        </p:txBody>
      </p:sp>
      <p:sp>
        <p:nvSpPr>
          <p:cNvPr id="5" name="Footer Placeholder 4"/>
          <p:cNvSpPr>
            <a:spLocks noGrp="1"/>
          </p:cNvSpPr>
          <p:nvPr>
            <p:ph type="ftr" sz="quarter" idx="11"/>
          </p:nvPr>
        </p:nvSpPr>
        <p:spPr/>
        <p:txBody>
          <a:bodyPr/>
          <a:lstStyle/>
          <a:p>
            <a:endParaRPr lang="en-MY"/>
          </a:p>
        </p:txBody>
      </p:sp>
      <p:sp>
        <p:nvSpPr>
          <p:cNvPr id="6" name="Slide Number Placeholder 5"/>
          <p:cNvSpPr>
            <a:spLocks noGrp="1"/>
          </p:cNvSpPr>
          <p:nvPr>
            <p:ph type="sldNum" sz="quarter" idx="12"/>
          </p:nvPr>
        </p:nvSpPr>
        <p:spPr/>
        <p:txBody>
          <a:bodyPr/>
          <a:lstStyle/>
          <a:p>
            <a:fld id="{6A4B5159-F1F8-466F-88FC-3A55722FCC57}" type="slidenum">
              <a:rPr lang="en-MY" smtClean="0"/>
              <a:t>‹#›</a:t>
            </a:fld>
            <a:endParaRPr lang="en-MY"/>
          </a:p>
        </p:txBody>
      </p:sp>
    </p:spTree>
    <p:extLst>
      <p:ext uri="{BB962C8B-B14F-4D97-AF65-F5344CB8AC3E}">
        <p14:creationId xmlns:p14="http://schemas.microsoft.com/office/powerpoint/2010/main" val="7050041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A31B2B1-A454-43C8-AB2C-59D2C17FA55D}" type="datetimeFigureOut">
              <a:rPr lang="en-MY" smtClean="0"/>
              <a:t>30/7/2020</a:t>
            </a:fld>
            <a:endParaRPr lang="en-MY"/>
          </a:p>
        </p:txBody>
      </p:sp>
      <p:sp>
        <p:nvSpPr>
          <p:cNvPr id="5" name="Footer Placeholder 4"/>
          <p:cNvSpPr>
            <a:spLocks noGrp="1"/>
          </p:cNvSpPr>
          <p:nvPr>
            <p:ph type="ftr" sz="quarter" idx="11"/>
          </p:nvPr>
        </p:nvSpPr>
        <p:spPr/>
        <p:txBody>
          <a:bodyPr/>
          <a:lstStyle/>
          <a:p>
            <a:endParaRPr lang="en-MY"/>
          </a:p>
        </p:txBody>
      </p:sp>
      <p:sp>
        <p:nvSpPr>
          <p:cNvPr id="6" name="Slide Number Placeholder 5"/>
          <p:cNvSpPr>
            <a:spLocks noGrp="1"/>
          </p:cNvSpPr>
          <p:nvPr>
            <p:ph type="sldNum" sz="quarter" idx="12"/>
          </p:nvPr>
        </p:nvSpPr>
        <p:spPr/>
        <p:txBody>
          <a:bodyPr/>
          <a:lstStyle/>
          <a:p>
            <a:fld id="{6A4B5159-F1F8-466F-88FC-3A55722FCC57}" type="slidenum">
              <a:rPr lang="en-MY" smtClean="0"/>
              <a:t>‹#›</a:t>
            </a:fld>
            <a:endParaRPr lang="en-MY"/>
          </a:p>
        </p:txBody>
      </p:sp>
    </p:spTree>
    <p:extLst>
      <p:ext uri="{BB962C8B-B14F-4D97-AF65-F5344CB8AC3E}">
        <p14:creationId xmlns:p14="http://schemas.microsoft.com/office/powerpoint/2010/main" val="19568166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5302658" y="1611875"/>
            <a:ext cx="4610844" cy="25656844"/>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470125" y="1611875"/>
            <a:ext cx="13565237" cy="25656844"/>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A31B2B1-A454-43C8-AB2C-59D2C17FA55D}" type="datetimeFigureOut">
              <a:rPr lang="en-MY" smtClean="0"/>
              <a:t>30/7/2020</a:t>
            </a:fld>
            <a:endParaRPr lang="en-MY"/>
          </a:p>
        </p:txBody>
      </p:sp>
      <p:sp>
        <p:nvSpPr>
          <p:cNvPr id="5" name="Footer Placeholder 4"/>
          <p:cNvSpPr>
            <a:spLocks noGrp="1"/>
          </p:cNvSpPr>
          <p:nvPr>
            <p:ph type="ftr" sz="quarter" idx="11"/>
          </p:nvPr>
        </p:nvSpPr>
        <p:spPr/>
        <p:txBody>
          <a:bodyPr/>
          <a:lstStyle/>
          <a:p>
            <a:endParaRPr lang="en-MY"/>
          </a:p>
        </p:txBody>
      </p:sp>
      <p:sp>
        <p:nvSpPr>
          <p:cNvPr id="6" name="Slide Number Placeholder 5"/>
          <p:cNvSpPr>
            <a:spLocks noGrp="1"/>
          </p:cNvSpPr>
          <p:nvPr>
            <p:ph type="sldNum" sz="quarter" idx="12"/>
          </p:nvPr>
        </p:nvSpPr>
        <p:spPr/>
        <p:txBody>
          <a:bodyPr/>
          <a:lstStyle/>
          <a:p>
            <a:fld id="{6A4B5159-F1F8-466F-88FC-3A55722FCC57}" type="slidenum">
              <a:rPr lang="en-MY" smtClean="0"/>
              <a:t>‹#›</a:t>
            </a:fld>
            <a:endParaRPr lang="en-MY"/>
          </a:p>
        </p:txBody>
      </p:sp>
    </p:spTree>
    <p:extLst>
      <p:ext uri="{BB962C8B-B14F-4D97-AF65-F5344CB8AC3E}">
        <p14:creationId xmlns:p14="http://schemas.microsoft.com/office/powerpoint/2010/main" val="23885593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A31B2B1-A454-43C8-AB2C-59D2C17FA55D}" type="datetimeFigureOut">
              <a:rPr lang="en-MY" smtClean="0"/>
              <a:t>30/7/2020</a:t>
            </a:fld>
            <a:endParaRPr lang="en-MY"/>
          </a:p>
        </p:txBody>
      </p:sp>
      <p:sp>
        <p:nvSpPr>
          <p:cNvPr id="5" name="Footer Placeholder 4"/>
          <p:cNvSpPr>
            <a:spLocks noGrp="1"/>
          </p:cNvSpPr>
          <p:nvPr>
            <p:ph type="ftr" sz="quarter" idx="11"/>
          </p:nvPr>
        </p:nvSpPr>
        <p:spPr/>
        <p:txBody>
          <a:bodyPr/>
          <a:lstStyle/>
          <a:p>
            <a:endParaRPr lang="en-MY"/>
          </a:p>
        </p:txBody>
      </p:sp>
      <p:sp>
        <p:nvSpPr>
          <p:cNvPr id="6" name="Slide Number Placeholder 5"/>
          <p:cNvSpPr>
            <a:spLocks noGrp="1"/>
          </p:cNvSpPr>
          <p:nvPr>
            <p:ph type="sldNum" sz="quarter" idx="12"/>
          </p:nvPr>
        </p:nvSpPr>
        <p:spPr/>
        <p:txBody>
          <a:bodyPr/>
          <a:lstStyle/>
          <a:p>
            <a:fld id="{6A4B5159-F1F8-466F-88FC-3A55722FCC57}" type="slidenum">
              <a:rPr lang="en-MY" smtClean="0"/>
              <a:t>‹#›</a:t>
            </a:fld>
            <a:endParaRPr lang="en-MY"/>
          </a:p>
        </p:txBody>
      </p:sp>
    </p:spTree>
    <p:extLst>
      <p:ext uri="{BB962C8B-B14F-4D97-AF65-F5344CB8AC3E}">
        <p14:creationId xmlns:p14="http://schemas.microsoft.com/office/powerpoint/2010/main" val="38661503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58988" y="7547788"/>
            <a:ext cx="18443377" cy="12593645"/>
          </a:xfrm>
        </p:spPr>
        <p:txBody>
          <a:bodyPr anchor="b"/>
          <a:lstStyle>
            <a:lvl1pPr>
              <a:defRPr sz="14031"/>
            </a:lvl1pPr>
          </a:lstStyle>
          <a:p>
            <a:r>
              <a:rPr lang="en-US"/>
              <a:t>Click to edit Master title style</a:t>
            </a:r>
            <a:endParaRPr lang="en-US" dirty="0"/>
          </a:p>
        </p:txBody>
      </p:sp>
      <p:sp>
        <p:nvSpPr>
          <p:cNvPr id="3" name="Text Placeholder 2"/>
          <p:cNvSpPr>
            <a:spLocks noGrp="1"/>
          </p:cNvSpPr>
          <p:nvPr>
            <p:ph type="body" idx="1"/>
          </p:nvPr>
        </p:nvSpPr>
        <p:spPr>
          <a:xfrm>
            <a:off x="1458988" y="20260574"/>
            <a:ext cx="18443377" cy="6622701"/>
          </a:xfrm>
        </p:spPr>
        <p:txBody>
          <a:bodyPr/>
          <a:lstStyle>
            <a:lvl1pPr marL="0" indent="0">
              <a:buNone/>
              <a:defRPr sz="5612">
                <a:solidFill>
                  <a:schemeClr val="tx1"/>
                </a:solidFill>
              </a:defRPr>
            </a:lvl1pPr>
            <a:lvl2pPr marL="1069162" indent="0">
              <a:buNone/>
              <a:defRPr sz="4677">
                <a:solidFill>
                  <a:schemeClr val="tx1">
                    <a:tint val="75000"/>
                  </a:schemeClr>
                </a:solidFill>
              </a:defRPr>
            </a:lvl2pPr>
            <a:lvl3pPr marL="2138324" indent="0">
              <a:buNone/>
              <a:defRPr sz="4209">
                <a:solidFill>
                  <a:schemeClr val="tx1">
                    <a:tint val="75000"/>
                  </a:schemeClr>
                </a:solidFill>
              </a:defRPr>
            </a:lvl3pPr>
            <a:lvl4pPr marL="3207487" indent="0">
              <a:buNone/>
              <a:defRPr sz="3742">
                <a:solidFill>
                  <a:schemeClr val="tx1">
                    <a:tint val="75000"/>
                  </a:schemeClr>
                </a:solidFill>
              </a:defRPr>
            </a:lvl4pPr>
            <a:lvl5pPr marL="4276649" indent="0">
              <a:buNone/>
              <a:defRPr sz="3742">
                <a:solidFill>
                  <a:schemeClr val="tx1">
                    <a:tint val="75000"/>
                  </a:schemeClr>
                </a:solidFill>
              </a:defRPr>
            </a:lvl5pPr>
            <a:lvl6pPr marL="5345811" indent="0">
              <a:buNone/>
              <a:defRPr sz="3742">
                <a:solidFill>
                  <a:schemeClr val="tx1">
                    <a:tint val="75000"/>
                  </a:schemeClr>
                </a:solidFill>
              </a:defRPr>
            </a:lvl6pPr>
            <a:lvl7pPr marL="6414973" indent="0">
              <a:buNone/>
              <a:defRPr sz="3742">
                <a:solidFill>
                  <a:schemeClr val="tx1">
                    <a:tint val="75000"/>
                  </a:schemeClr>
                </a:solidFill>
              </a:defRPr>
            </a:lvl7pPr>
            <a:lvl8pPr marL="7484135" indent="0">
              <a:buNone/>
              <a:defRPr sz="3742">
                <a:solidFill>
                  <a:schemeClr val="tx1">
                    <a:tint val="75000"/>
                  </a:schemeClr>
                </a:solidFill>
              </a:defRPr>
            </a:lvl8pPr>
            <a:lvl9pPr marL="8553298" indent="0">
              <a:buNone/>
              <a:defRPr sz="3742">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2A31B2B1-A454-43C8-AB2C-59D2C17FA55D}" type="datetimeFigureOut">
              <a:rPr lang="en-MY" smtClean="0"/>
              <a:t>30/7/2020</a:t>
            </a:fld>
            <a:endParaRPr lang="en-MY"/>
          </a:p>
        </p:txBody>
      </p:sp>
      <p:sp>
        <p:nvSpPr>
          <p:cNvPr id="5" name="Footer Placeholder 4"/>
          <p:cNvSpPr>
            <a:spLocks noGrp="1"/>
          </p:cNvSpPr>
          <p:nvPr>
            <p:ph type="ftr" sz="quarter" idx="11"/>
          </p:nvPr>
        </p:nvSpPr>
        <p:spPr/>
        <p:txBody>
          <a:bodyPr/>
          <a:lstStyle/>
          <a:p>
            <a:endParaRPr lang="en-MY"/>
          </a:p>
        </p:txBody>
      </p:sp>
      <p:sp>
        <p:nvSpPr>
          <p:cNvPr id="6" name="Slide Number Placeholder 5"/>
          <p:cNvSpPr>
            <a:spLocks noGrp="1"/>
          </p:cNvSpPr>
          <p:nvPr>
            <p:ph type="sldNum" sz="quarter" idx="12"/>
          </p:nvPr>
        </p:nvSpPr>
        <p:spPr/>
        <p:txBody>
          <a:bodyPr/>
          <a:lstStyle/>
          <a:p>
            <a:fld id="{6A4B5159-F1F8-466F-88FC-3A55722FCC57}" type="slidenum">
              <a:rPr lang="en-MY" smtClean="0"/>
              <a:t>‹#›</a:t>
            </a:fld>
            <a:endParaRPr lang="en-MY"/>
          </a:p>
        </p:txBody>
      </p:sp>
    </p:spTree>
    <p:extLst>
      <p:ext uri="{BB962C8B-B14F-4D97-AF65-F5344CB8AC3E}">
        <p14:creationId xmlns:p14="http://schemas.microsoft.com/office/powerpoint/2010/main" val="38324837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470124" y="8059374"/>
            <a:ext cx="9088041" cy="19209345"/>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10825460" y="8059374"/>
            <a:ext cx="9088041" cy="19209345"/>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A31B2B1-A454-43C8-AB2C-59D2C17FA55D}" type="datetimeFigureOut">
              <a:rPr lang="en-MY" smtClean="0"/>
              <a:t>30/7/2020</a:t>
            </a:fld>
            <a:endParaRPr lang="en-MY"/>
          </a:p>
        </p:txBody>
      </p:sp>
      <p:sp>
        <p:nvSpPr>
          <p:cNvPr id="6" name="Footer Placeholder 5"/>
          <p:cNvSpPr>
            <a:spLocks noGrp="1"/>
          </p:cNvSpPr>
          <p:nvPr>
            <p:ph type="ftr" sz="quarter" idx="11"/>
          </p:nvPr>
        </p:nvSpPr>
        <p:spPr/>
        <p:txBody>
          <a:bodyPr/>
          <a:lstStyle/>
          <a:p>
            <a:endParaRPr lang="en-MY"/>
          </a:p>
        </p:txBody>
      </p:sp>
      <p:sp>
        <p:nvSpPr>
          <p:cNvPr id="7" name="Slide Number Placeholder 6"/>
          <p:cNvSpPr>
            <a:spLocks noGrp="1"/>
          </p:cNvSpPr>
          <p:nvPr>
            <p:ph type="sldNum" sz="quarter" idx="12"/>
          </p:nvPr>
        </p:nvSpPr>
        <p:spPr/>
        <p:txBody>
          <a:bodyPr/>
          <a:lstStyle/>
          <a:p>
            <a:fld id="{6A4B5159-F1F8-466F-88FC-3A55722FCC57}" type="slidenum">
              <a:rPr lang="en-MY" smtClean="0"/>
              <a:t>‹#›</a:t>
            </a:fld>
            <a:endParaRPr lang="en-MY"/>
          </a:p>
        </p:txBody>
      </p:sp>
    </p:spTree>
    <p:extLst>
      <p:ext uri="{BB962C8B-B14F-4D97-AF65-F5344CB8AC3E}">
        <p14:creationId xmlns:p14="http://schemas.microsoft.com/office/powerpoint/2010/main" val="39514287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72909" y="1611882"/>
            <a:ext cx="18443377" cy="5851808"/>
          </a:xfrm>
        </p:spPr>
        <p:txBody>
          <a:bodyPr/>
          <a:lstStyle/>
          <a:p>
            <a:r>
              <a:rPr lang="en-US"/>
              <a:t>Click to edit Master title style</a:t>
            </a:r>
            <a:endParaRPr lang="en-US" dirty="0"/>
          </a:p>
        </p:txBody>
      </p:sp>
      <p:sp>
        <p:nvSpPr>
          <p:cNvPr id="3" name="Text Placeholder 2"/>
          <p:cNvSpPr>
            <a:spLocks noGrp="1"/>
          </p:cNvSpPr>
          <p:nvPr>
            <p:ph type="body" idx="1"/>
          </p:nvPr>
        </p:nvSpPr>
        <p:spPr>
          <a:xfrm>
            <a:off x="1472912" y="7421634"/>
            <a:ext cx="9046274" cy="3637228"/>
          </a:xfrm>
        </p:spPr>
        <p:txBody>
          <a:bodyPr anchor="b"/>
          <a:lstStyle>
            <a:lvl1pPr marL="0" indent="0">
              <a:buNone/>
              <a:defRPr sz="5612" b="1"/>
            </a:lvl1pPr>
            <a:lvl2pPr marL="1069162" indent="0">
              <a:buNone/>
              <a:defRPr sz="4677" b="1"/>
            </a:lvl2pPr>
            <a:lvl3pPr marL="2138324" indent="0">
              <a:buNone/>
              <a:defRPr sz="4209" b="1"/>
            </a:lvl3pPr>
            <a:lvl4pPr marL="3207487" indent="0">
              <a:buNone/>
              <a:defRPr sz="3742" b="1"/>
            </a:lvl4pPr>
            <a:lvl5pPr marL="4276649" indent="0">
              <a:buNone/>
              <a:defRPr sz="3742" b="1"/>
            </a:lvl5pPr>
            <a:lvl6pPr marL="5345811" indent="0">
              <a:buNone/>
              <a:defRPr sz="3742" b="1"/>
            </a:lvl6pPr>
            <a:lvl7pPr marL="6414973" indent="0">
              <a:buNone/>
              <a:defRPr sz="3742" b="1"/>
            </a:lvl7pPr>
            <a:lvl8pPr marL="7484135" indent="0">
              <a:buNone/>
              <a:defRPr sz="3742" b="1"/>
            </a:lvl8pPr>
            <a:lvl9pPr marL="8553298" indent="0">
              <a:buNone/>
              <a:defRPr sz="3742" b="1"/>
            </a:lvl9pPr>
          </a:lstStyle>
          <a:p>
            <a:pPr lvl="0"/>
            <a:r>
              <a:rPr lang="en-US"/>
              <a:t>Edit Master text styles</a:t>
            </a:r>
          </a:p>
        </p:txBody>
      </p:sp>
      <p:sp>
        <p:nvSpPr>
          <p:cNvPr id="4" name="Content Placeholder 3"/>
          <p:cNvSpPr>
            <a:spLocks noGrp="1"/>
          </p:cNvSpPr>
          <p:nvPr>
            <p:ph sz="half" idx="2"/>
          </p:nvPr>
        </p:nvSpPr>
        <p:spPr>
          <a:xfrm>
            <a:off x="1472912" y="11058863"/>
            <a:ext cx="9046274" cy="1626592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10825461" y="7421634"/>
            <a:ext cx="9090826" cy="3637228"/>
          </a:xfrm>
        </p:spPr>
        <p:txBody>
          <a:bodyPr anchor="b"/>
          <a:lstStyle>
            <a:lvl1pPr marL="0" indent="0">
              <a:buNone/>
              <a:defRPr sz="5612" b="1"/>
            </a:lvl1pPr>
            <a:lvl2pPr marL="1069162" indent="0">
              <a:buNone/>
              <a:defRPr sz="4677" b="1"/>
            </a:lvl2pPr>
            <a:lvl3pPr marL="2138324" indent="0">
              <a:buNone/>
              <a:defRPr sz="4209" b="1"/>
            </a:lvl3pPr>
            <a:lvl4pPr marL="3207487" indent="0">
              <a:buNone/>
              <a:defRPr sz="3742" b="1"/>
            </a:lvl4pPr>
            <a:lvl5pPr marL="4276649" indent="0">
              <a:buNone/>
              <a:defRPr sz="3742" b="1"/>
            </a:lvl5pPr>
            <a:lvl6pPr marL="5345811" indent="0">
              <a:buNone/>
              <a:defRPr sz="3742" b="1"/>
            </a:lvl6pPr>
            <a:lvl7pPr marL="6414973" indent="0">
              <a:buNone/>
              <a:defRPr sz="3742" b="1"/>
            </a:lvl7pPr>
            <a:lvl8pPr marL="7484135" indent="0">
              <a:buNone/>
              <a:defRPr sz="3742" b="1"/>
            </a:lvl8pPr>
            <a:lvl9pPr marL="8553298" indent="0">
              <a:buNone/>
              <a:defRPr sz="3742" b="1"/>
            </a:lvl9pPr>
          </a:lstStyle>
          <a:p>
            <a:pPr lvl="0"/>
            <a:r>
              <a:rPr lang="en-US"/>
              <a:t>Edit Master text styles</a:t>
            </a:r>
          </a:p>
        </p:txBody>
      </p:sp>
      <p:sp>
        <p:nvSpPr>
          <p:cNvPr id="6" name="Content Placeholder 5"/>
          <p:cNvSpPr>
            <a:spLocks noGrp="1"/>
          </p:cNvSpPr>
          <p:nvPr>
            <p:ph sz="quarter" idx="4"/>
          </p:nvPr>
        </p:nvSpPr>
        <p:spPr>
          <a:xfrm>
            <a:off x="10825461" y="11058863"/>
            <a:ext cx="9090826" cy="1626592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2A31B2B1-A454-43C8-AB2C-59D2C17FA55D}" type="datetimeFigureOut">
              <a:rPr lang="en-MY" smtClean="0"/>
              <a:t>30/7/2020</a:t>
            </a:fld>
            <a:endParaRPr lang="en-MY"/>
          </a:p>
        </p:txBody>
      </p:sp>
      <p:sp>
        <p:nvSpPr>
          <p:cNvPr id="8" name="Footer Placeholder 7"/>
          <p:cNvSpPr>
            <a:spLocks noGrp="1"/>
          </p:cNvSpPr>
          <p:nvPr>
            <p:ph type="ftr" sz="quarter" idx="11"/>
          </p:nvPr>
        </p:nvSpPr>
        <p:spPr/>
        <p:txBody>
          <a:bodyPr/>
          <a:lstStyle/>
          <a:p>
            <a:endParaRPr lang="en-MY"/>
          </a:p>
        </p:txBody>
      </p:sp>
      <p:sp>
        <p:nvSpPr>
          <p:cNvPr id="9" name="Slide Number Placeholder 8"/>
          <p:cNvSpPr>
            <a:spLocks noGrp="1"/>
          </p:cNvSpPr>
          <p:nvPr>
            <p:ph type="sldNum" sz="quarter" idx="12"/>
          </p:nvPr>
        </p:nvSpPr>
        <p:spPr/>
        <p:txBody>
          <a:bodyPr/>
          <a:lstStyle/>
          <a:p>
            <a:fld id="{6A4B5159-F1F8-466F-88FC-3A55722FCC57}" type="slidenum">
              <a:rPr lang="en-MY" smtClean="0"/>
              <a:t>‹#›</a:t>
            </a:fld>
            <a:endParaRPr lang="en-MY"/>
          </a:p>
        </p:txBody>
      </p:sp>
    </p:spTree>
    <p:extLst>
      <p:ext uri="{BB962C8B-B14F-4D97-AF65-F5344CB8AC3E}">
        <p14:creationId xmlns:p14="http://schemas.microsoft.com/office/powerpoint/2010/main" val="21818682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A31B2B1-A454-43C8-AB2C-59D2C17FA55D}" type="datetimeFigureOut">
              <a:rPr lang="en-MY" smtClean="0"/>
              <a:t>30/7/2020</a:t>
            </a:fld>
            <a:endParaRPr lang="en-MY"/>
          </a:p>
        </p:txBody>
      </p:sp>
      <p:sp>
        <p:nvSpPr>
          <p:cNvPr id="4" name="Footer Placeholder 3"/>
          <p:cNvSpPr>
            <a:spLocks noGrp="1"/>
          </p:cNvSpPr>
          <p:nvPr>
            <p:ph type="ftr" sz="quarter" idx="11"/>
          </p:nvPr>
        </p:nvSpPr>
        <p:spPr/>
        <p:txBody>
          <a:bodyPr/>
          <a:lstStyle/>
          <a:p>
            <a:endParaRPr lang="en-MY"/>
          </a:p>
        </p:txBody>
      </p:sp>
      <p:sp>
        <p:nvSpPr>
          <p:cNvPr id="5" name="Slide Number Placeholder 4"/>
          <p:cNvSpPr>
            <a:spLocks noGrp="1"/>
          </p:cNvSpPr>
          <p:nvPr>
            <p:ph type="sldNum" sz="quarter" idx="12"/>
          </p:nvPr>
        </p:nvSpPr>
        <p:spPr/>
        <p:txBody>
          <a:bodyPr/>
          <a:lstStyle/>
          <a:p>
            <a:fld id="{6A4B5159-F1F8-466F-88FC-3A55722FCC57}" type="slidenum">
              <a:rPr lang="en-MY" smtClean="0"/>
              <a:t>‹#›</a:t>
            </a:fld>
            <a:endParaRPr lang="en-MY"/>
          </a:p>
        </p:txBody>
      </p:sp>
    </p:spTree>
    <p:extLst>
      <p:ext uri="{BB962C8B-B14F-4D97-AF65-F5344CB8AC3E}">
        <p14:creationId xmlns:p14="http://schemas.microsoft.com/office/powerpoint/2010/main" val="17708925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A31B2B1-A454-43C8-AB2C-59D2C17FA55D}" type="datetimeFigureOut">
              <a:rPr lang="en-MY" smtClean="0"/>
              <a:t>30/7/2020</a:t>
            </a:fld>
            <a:endParaRPr lang="en-MY"/>
          </a:p>
        </p:txBody>
      </p:sp>
      <p:sp>
        <p:nvSpPr>
          <p:cNvPr id="3" name="Footer Placeholder 2"/>
          <p:cNvSpPr>
            <a:spLocks noGrp="1"/>
          </p:cNvSpPr>
          <p:nvPr>
            <p:ph type="ftr" sz="quarter" idx="11"/>
          </p:nvPr>
        </p:nvSpPr>
        <p:spPr/>
        <p:txBody>
          <a:bodyPr/>
          <a:lstStyle/>
          <a:p>
            <a:endParaRPr lang="en-MY"/>
          </a:p>
        </p:txBody>
      </p:sp>
      <p:sp>
        <p:nvSpPr>
          <p:cNvPr id="4" name="Slide Number Placeholder 3"/>
          <p:cNvSpPr>
            <a:spLocks noGrp="1"/>
          </p:cNvSpPr>
          <p:nvPr>
            <p:ph type="sldNum" sz="quarter" idx="12"/>
          </p:nvPr>
        </p:nvSpPr>
        <p:spPr/>
        <p:txBody>
          <a:bodyPr/>
          <a:lstStyle/>
          <a:p>
            <a:fld id="{6A4B5159-F1F8-466F-88FC-3A55722FCC57}" type="slidenum">
              <a:rPr lang="en-MY" smtClean="0"/>
              <a:t>‹#›</a:t>
            </a:fld>
            <a:endParaRPr lang="en-MY"/>
          </a:p>
        </p:txBody>
      </p:sp>
    </p:spTree>
    <p:extLst>
      <p:ext uri="{BB962C8B-B14F-4D97-AF65-F5344CB8AC3E}">
        <p14:creationId xmlns:p14="http://schemas.microsoft.com/office/powerpoint/2010/main" val="8220097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72909" y="2018348"/>
            <a:ext cx="6896776" cy="7064216"/>
          </a:xfrm>
        </p:spPr>
        <p:txBody>
          <a:bodyPr anchor="b"/>
          <a:lstStyle>
            <a:lvl1pPr>
              <a:defRPr sz="7483"/>
            </a:lvl1pPr>
          </a:lstStyle>
          <a:p>
            <a:r>
              <a:rPr lang="en-US"/>
              <a:t>Click to edit Master title style</a:t>
            </a:r>
            <a:endParaRPr lang="en-US" dirty="0"/>
          </a:p>
        </p:txBody>
      </p:sp>
      <p:sp>
        <p:nvSpPr>
          <p:cNvPr id="3" name="Content Placeholder 2"/>
          <p:cNvSpPr>
            <a:spLocks noGrp="1"/>
          </p:cNvSpPr>
          <p:nvPr>
            <p:ph idx="1"/>
          </p:nvPr>
        </p:nvSpPr>
        <p:spPr>
          <a:xfrm>
            <a:off x="9090826" y="4359077"/>
            <a:ext cx="10825460" cy="21515024"/>
          </a:xfrm>
        </p:spPr>
        <p:txBody>
          <a:bodyPr/>
          <a:lstStyle>
            <a:lvl1pPr>
              <a:defRPr sz="7483"/>
            </a:lvl1pPr>
            <a:lvl2pPr>
              <a:defRPr sz="6548"/>
            </a:lvl2pPr>
            <a:lvl3pPr>
              <a:defRPr sz="5612"/>
            </a:lvl3pPr>
            <a:lvl4pPr>
              <a:defRPr sz="4677"/>
            </a:lvl4pPr>
            <a:lvl5pPr>
              <a:defRPr sz="4677"/>
            </a:lvl5pPr>
            <a:lvl6pPr>
              <a:defRPr sz="4677"/>
            </a:lvl6pPr>
            <a:lvl7pPr>
              <a:defRPr sz="4677"/>
            </a:lvl7pPr>
            <a:lvl8pPr>
              <a:defRPr sz="4677"/>
            </a:lvl8pPr>
            <a:lvl9pPr>
              <a:defRPr sz="4677"/>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72909" y="9082564"/>
            <a:ext cx="6896776" cy="16826573"/>
          </a:xfrm>
        </p:spPr>
        <p:txBody>
          <a:bodyPr/>
          <a:lstStyle>
            <a:lvl1pPr marL="0" indent="0">
              <a:buNone/>
              <a:defRPr sz="3742"/>
            </a:lvl1pPr>
            <a:lvl2pPr marL="1069162" indent="0">
              <a:buNone/>
              <a:defRPr sz="3274"/>
            </a:lvl2pPr>
            <a:lvl3pPr marL="2138324" indent="0">
              <a:buNone/>
              <a:defRPr sz="2806"/>
            </a:lvl3pPr>
            <a:lvl4pPr marL="3207487" indent="0">
              <a:buNone/>
              <a:defRPr sz="2339"/>
            </a:lvl4pPr>
            <a:lvl5pPr marL="4276649" indent="0">
              <a:buNone/>
              <a:defRPr sz="2339"/>
            </a:lvl5pPr>
            <a:lvl6pPr marL="5345811" indent="0">
              <a:buNone/>
              <a:defRPr sz="2339"/>
            </a:lvl6pPr>
            <a:lvl7pPr marL="6414973" indent="0">
              <a:buNone/>
              <a:defRPr sz="2339"/>
            </a:lvl7pPr>
            <a:lvl8pPr marL="7484135" indent="0">
              <a:buNone/>
              <a:defRPr sz="2339"/>
            </a:lvl8pPr>
            <a:lvl9pPr marL="8553298" indent="0">
              <a:buNone/>
              <a:defRPr sz="2339"/>
            </a:lvl9pPr>
          </a:lstStyle>
          <a:p>
            <a:pPr lvl="0"/>
            <a:r>
              <a:rPr lang="en-US"/>
              <a:t>Edit Master text styles</a:t>
            </a:r>
          </a:p>
        </p:txBody>
      </p:sp>
      <p:sp>
        <p:nvSpPr>
          <p:cNvPr id="5" name="Date Placeholder 4"/>
          <p:cNvSpPr>
            <a:spLocks noGrp="1"/>
          </p:cNvSpPr>
          <p:nvPr>
            <p:ph type="dt" sz="half" idx="10"/>
          </p:nvPr>
        </p:nvSpPr>
        <p:spPr/>
        <p:txBody>
          <a:bodyPr/>
          <a:lstStyle/>
          <a:p>
            <a:fld id="{2A31B2B1-A454-43C8-AB2C-59D2C17FA55D}" type="datetimeFigureOut">
              <a:rPr lang="en-MY" smtClean="0"/>
              <a:t>30/7/2020</a:t>
            </a:fld>
            <a:endParaRPr lang="en-MY"/>
          </a:p>
        </p:txBody>
      </p:sp>
      <p:sp>
        <p:nvSpPr>
          <p:cNvPr id="6" name="Footer Placeholder 5"/>
          <p:cNvSpPr>
            <a:spLocks noGrp="1"/>
          </p:cNvSpPr>
          <p:nvPr>
            <p:ph type="ftr" sz="quarter" idx="11"/>
          </p:nvPr>
        </p:nvSpPr>
        <p:spPr/>
        <p:txBody>
          <a:bodyPr/>
          <a:lstStyle/>
          <a:p>
            <a:endParaRPr lang="en-MY"/>
          </a:p>
        </p:txBody>
      </p:sp>
      <p:sp>
        <p:nvSpPr>
          <p:cNvPr id="7" name="Slide Number Placeholder 6"/>
          <p:cNvSpPr>
            <a:spLocks noGrp="1"/>
          </p:cNvSpPr>
          <p:nvPr>
            <p:ph type="sldNum" sz="quarter" idx="12"/>
          </p:nvPr>
        </p:nvSpPr>
        <p:spPr/>
        <p:txBody>
          <a:bodyPr/>
          <a:lstStyle/>
          <a:p>
            <a:fld id="{6A4B5159-F1F8-466F-88FC-3A55722FCC57}" type="slidenum">
              <a:rPr lang="en-MY" smtClean="0"/>
              <a:t>‹#›</a:t>
            </a:fld>
            <a:endParaRPr lang="en-MY"/>
          </a:p>
        </p:txBody>
      </p:sp>
    </p:spTree>
    <p:extLst>
      <p:ext uri="{BB962C8B-B14F-4D97-AF65-F5344CB8AC3E}">
        <p14:creationId xmlns:p14="http://schemas.microsoft.com/office/powerpoint/2010/main" val="29647667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72909" y="2018348"/>
            <a:ext cx="6896776" cy="7064216"/>
          </a:xfrm>
        </p:spPr>
        <p:txBody>
          <a:bodyPr anchor="b"/>
          <a:lstStyle>
            <a:lvl1pPr>
              <a:defRPr sz="7483"/>
            </a:lvl1pPr>
          </a:lstStyle>
          <a:p>
            <a:r>
              <a:rPr lang="en-US"/>
              <a:t>Click to edit Master title style</a:t>
            </a:r>
            <a:endParaRPr lang="en-US" dirty="0"/>
          </a:p>
        </p:txBody>
      </p:sp>
      <p:sp>
        <p:nvSpPr>
          <p:cNvPr id="3" name="Picture Placeholder 2"/>
          <p:cNvSpPr>
            <a:spLocks noGrp="1" noChangeAspect="1"/>
          </p:cNvSpPr>
          <p:nvPr>
            <p:ph type="pic" idx="1"/>
          </p:nvPr>
        </p:nvSpPr>
        <p:spPr>
          <a:xfrm>
            <a:off x="9090826" y="4359077"/>
            <a:ext cx="10825460" cy="21515024"/>
          </a:xfrm>
        </p:spPr>
        <p:txBody>
          <a:bodyPr anchor="t"/>
          <a:lstStyle>
            <a:lvl1pPr marL="0" indent="0">
              <a:buNone/>
              <a:defRPr sz="7483"/>
            </a:lvl1pPr>
            <a:lvl2pPr marL="1069162" indent="0">
              <a:buNone/>
              <a:defRPr sz="6548"/>
            </a:lvl2pPr>
            <a:lvl3pPr marL="2138324" indent="0">
              <a:buNone/>
              <a:defRPr sz="5612"/>
            </a:lvl3pPr>
            <a:lvl4pPr marL="3207487" indent="0">
              <a:buNone/>
              <a:defRPr sz="4677"/>
            </a:lvl4pPr>
            <a:lvl5pPr marL="4276649" indent="0">
              <a:buNone/>
              <a:defRPr sz="4677"/>
            </a:lvl5pPr>
            <a:lvl6pPr marL="5345811" indent="0">
              <a:buNone/>
              <a:defRPr sz="4677"/>
            </a:lvl6pPr>
            <a:lvl7pPr marL="6414973" indent="0">
              <a:buNone/>
              <a:defRPr sz="4677"/>
            </a:lvl7pPr>
            <a:lvl8pPr marL="7484135" indent="0">
              <a:buNone/>
              <a:defRPr sz="4677"/>
            </a:lvl8pPr>
            <a:lvl9pPr marL="8553298" indent="0">
              <a:buNone/>
              <a:defRPr sz="4677"/>
            </a:lvl9pPr>
          </a:lstStyle>
          <a:p>
            <a:r>
              <a:rPr lang="en-US"/>
              <a:t>Click icon to add picture</a:t>
            </a:r>
            <a:endParaRPr lang="en-US" dirty="0"/>
          </a:p>
        </p:txBody>
      </p:sp>
      <p:sp>
        <p:nvSpPr>
          <p:cNvPr id="4" name="Text Placeholder 3"/>
          <p:cNvSpPr>
            <a:spLocks noGrp="1"/>
          </p:cNvSpPr>
          <p:nvPr>
            <p:ph type="body" sz="half" idx="2"/>
          </p:nvPr>
        </p:nvSpPr>
        <p:spPr>
          <a:xfrm>
            <a:off x="1472909" y="9082564"/>
            <a:ext cx="6896776" cy="16826573"/>
          </a:xfrm>
        </p:spPr>
        <p:txBody>
          <a:bodyPr/>
          <a:lstStyle>
            <a:lvl1pPr marL="0" indent="0">
              <a:buNone/>
              <a:defRPr sz="3742"/>
            </a:lvl1pPr>
            <a:lvl2pPr marL="1069162" indent="0">
              <a:buNone/>
              <a:defRPr sz="3274"/>
            </a:lvl2pPr>
            <a:lvl3pPr marL="2138324" indent="0">
              <a:buNone/>
              <a:defRPr sz="2806"/>
            </a:lvl3pPr>
            <a:lvl4pPr marL="3207487" indent="0">
              <a:buNone/>
              <a:defRPr sz="2339"/>
            </a:lvl4pPr>
            <a:lvl5pPr marL="4276649" indent="0">
              <a:buNone/>
              <a:defRPr sz="2339"/>
            </a:lvl5pPr>
            <a:lvl6pPr marL="5345811" indent="0">
              <a:buNone/>
              <a:defRPr sz="2339"/>
            </a:lvl6pPr>
            <a:lvl7pPr marL="6414973" indent="0">
              <a:buNone/>
              <a:defRPr sz="2339"/>
            </a:lvl7pPr>
            <a:lvl8pPr marL="7484135" indent="0">
              <a:buNone/>
              <a:defRPr sz="2339"/>
            </a:lvl8pPr>
            <a:lvl9pPr marL="8553298" indent="0">
              <a:buNone/>
              <a:defRPr sz="2339"/>
            </a:lvl9pPr>
          </a:lstStyle>
          <a:p>
            <a:pPr lvl="0"/>
            <a:r>
              <a:rPr lang="en-US"/>
              <a:t>Edit Master text styles</a:t>
            </a:r>
          </a:p>
        </p:txBody>
      </p:sp>
      <p:sp>
        <p:nvSpPr>
          <p:cNvPr id="5" name="Date Placeholder 4"/>
          <p:cNvSpPr>
            <a:spLocks noGrp="1"/>
          </p:cNvSpPr>
          <p:nvPr>
            <p:ph type="dt" sz="half" idx="10"/>
          </p:nvPr>
        </p:nvSpPr>
        <p:spPr/>
        <p:txBody>
          <a:bodyPr/>
          <a:lstStyle/>
          <a:p>
            <a:fld id="{2A31B2B1-A454-43C8-AB2C-59D2C17FA55D}" type="datetimeFigureOut">
              <a:rPr lang="en-MY" smtClean="0"/>
              <a:t>30/7/2020</a:t>
            </a:fld>
            <a:endParaRPr lang="en-MY"/>
          </a:p>
        </p:txBody>
      </p:sp>
      <p:sp>
        <p:nvSpPr>
          <p:cNvPr id="6" name="Footer Placeholder 5"/>
          <p:cNvSpPr>
            <a:spLocks noGrp="1"/>
          </p:cNvSpPr>
          <p:nvPr>
            <p:ph type="ftr" sz="quarter" idx="11"/>
          </p:nvPr>
        </p:nvSpPr>
        <p:spPr/>
        <p:txBody>
          <a:bodyPr/>
          <a:lstStyle/>
          <a:p>
            <a:endParaRPr lang="en-MY"/>
          </a:p>
        </p:txBody>
      </p:sp>
      <p:sp>
        <p:nvSpPr>
          <p:cNvPr id="7" name="Slide Number Placeholder 6"/>
          <p:cNvSpPr>
            <a:spLocks noGrp="1"/>
          </p:cNvSpPr>
          <p:nvPr>
            <p:ph type="sldNum" sz="quarter" idx="12"/>
          </p:nvPr>
        </p:nvSpPr>
        <p:spPr/>
        <p:txBody>
          <a:bodyPr/>
          <a:lstStyle/>
          <a:p>
            <a:fld id="{6A4B5159-F1F8-466F-88FC-3A55722FCC57}" type="slidenum">
              <a:rPr lang="en-MY" smtClean="0"/>
              <a:t>‹#›</a:t>
            </a:fld>
            <a:endParaRPr lang="en-MY"/>
          </a:p>
        </p:txBody>
      </p:sp>
    </p:spTree>
    <p:extLst>
      <p:ext uri="{BB962C8B-B14F-4D97-AF65-F5344CB8AC3E}">
        <p14:creationId xmlns:p14="http://schemas.microsoft.com/office/powerpoint/2010/main" val="37533843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470124" y="1611882"/>
            <a:ext cx="18443377" cy="5851808"/>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470124" y="8059374"/>
            <a:ext cx="18443377" cy="19209345"/>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470124" y="28060644"/>
            <a:ext cx="4811316" cy="1611875"/>
          </a:xfrm>
          <a:prstGeom prst="rect">
            <a:avLst/>
          </a:prstGeom>
        </p:spPr>
        <p:txBody>
          <a:bodyPr vert="horz" lIns="91440" tIns="45720" rIns="91440" bIns="45720" rtlCol="0" anchor="ctr"/>
          <a:lstStyle>
            <a:lvl1pPr algn="l">
              <a:defRPr sz="2806">
                <a:solidFill>
                  <a:schemeClr val="tx1">
                    <a:tint val="75000"/>
                  </a:schemeClr>
                </a:solidFill>
              </a:defRPr>
            </a:lvl1pPr>
          </a:lstStyle>
          <a:p>
            <a:fld id="{2A31B2B1-A454-43C8-AB2C-59D2C17FA55D}" type="datetimeFigureOut">
              <a:rPr lang="en-MY" smtClean="0"/>
              <a:t>30/7/2020</a:t>
            </a:fld>
            <a:endParaRPr lang="en-MY"/>
          </a:p>
        </p:txBody>
      </p:sp>
      <p:sp>
        <p:nvSpPr>
          <p:cNvPr id="5" name="Footer Placeholder 4"/>
          <p:cNvSpPr>
            <a:spLocks noGrp="1"/>
          </p:cNvSpPr>
          <p:nvPr>
            <p:ph type="ftr" sz="quarter" idx="3"/>
          </p:nvPr>
        </p:nvSpPr>
        <p:spPr>
          <a:xfrm>
            <a:off x="7083326" y="28060644"/>
            <a:ext cx="7216973" cy="1611875"/>
          </a:xfrm>
          <a:prstGeom prst="rect">
            <a:avLst/>
          </a:prstGeom>
        </p:spPr>
        <p:txBody>
          <a:bodyPr vert="horz" lIns="91440" tIns="45720" rIns="91440" bIns="45720" rtlCol="0" anchor="ctr"/>
          <a:lstStyle>
            <a:lvl1pPr algn="ctr">
              <a:defRPr sz="2806">
                <a:solidFill>
                  <a:schemeClr val="tx1">
                    <a:tint val="75000"/>
                  </a:schemeClr>
                </a:solidFill>
              </a:defRPr>
            </a:lvl1pPr>
          </a:lstStyle>
          <a:p>
            <a:endParaRPr lang="en-MY"/>
          </a:p>
        </p:txBody>
      </p:sp>
      <p:sp>
        <p:nvSpPr>
          <p:cNvPr id="6" name="Slide Number Placeholder 5"/>
          <p:cNvSpPr>
            <a:spLocks noGrp="1"/>
          </p:cNvSpPr>
          <p:nvPr>
            <p:ph type="sldNum" sz="quarter" idx="4"/>
          </p:nvPr>
        </p:nvSpPr>
        <p:spPr>
          <a:xfrm>
            <a:off x="15102185" y="28060644"/>
            <a:ext cx="4811316" cy="1611875"/>
          </a:xfrm>
          <a:prstGeom prst="rect">
            <a:avLst/>
          </a:prstGeom>
        </p:spPr>
        <p:txBody>
          <a:bodyPr vert="horz" lIns="91440" tIns="45720" rIns="91440" bIns="45720" rtlCol="0" anchor="ctr"/>
          <a:lstStyle>
            <a:lvl1pPr algn="r">
              <a:defRPr sz="2806">
                <a:solidFill>
                  <a:schemeClr val="tx1">
                    <a:tint val="75000"/>
                  </a:schemeClr>
                </a:solidFill>
              </a:defRPr>
            </a:lvl1pPr>
          </a:lstStyle>
          <a:p>
            <a:fld id="{6A4B5159-F1F8-466F-88FC-3A55722FCC57}" type="slidenum">
              <a:rPr lang="en-MY" smtClean="0"/>
              <a:t>‹#›</a:t>
            </a:fld>
            <a:endParaRPr lang="en-MY"/>
          </a:p>
        </p:txBody>
      </p:sp>
    </p:spTree>
    <p:extLst>
      <p:ext uri="{BB962C8B-B14F-4D97-AF65-F5344CB8AC3E}">
        <p14:creationId xmlns:p14="http://schemas.microsoft.com/office/powerpoint/2010/main" val="310633370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2138324" rtl="0" eaLnBrk="1" latinLnBrk="0" hangingPunct="1">
        <a:lnSpc>
          <a:spcPct val="90000"/>
        </a:lnSpc>
        <a:spcBef>
          <a:spcPct val="0"/>
        </a:spcBef>
        <a:buNone/>
        <a:defRPr sz="10289" kern="1200">
          <a:solidFill>
            <a:schemeClr val="tx1"/>
          </a:solidFill>
          <a:latin typeface="+mj-lt"/>
          <a:ea typeface="+mj-ea"/>
          <a:cs typeface="+mj-cs"/>
        </a:defRPr>
      </a:lvl1pPr>
    </p:titleStyle>
    <p:bodyStyle>
      <a:lvl1pPr marL="534581" indent="-534581" algn="l" defTabSz="2138324" rtl="0" eaLnBrk="1" latinLnBrk="0" hangingPunct="1">
        <a:lnSpc>
          <a:spcPct val="90000"/>
        </a:lnSpc>
        <a:spcBef>
          <a:spcPts val="2339"/>
        </a:spcBef>
        <a:buFont typeface="Arial" panose="020B0604020202020204" pitchFamily="34" charset="0"/>
        <a:buChar char="•"/>
        <a:defRPr sz="6548" kern="1200">
          <a:solidFill>
            <a:schemeClr val="tx1"/>
          </a:solidFill>
          <a:latin typeface="+mn-lt"/>
          <a:ea typeface="+mn-ea"/>
          <a:cs typeface="+mn-cs"/>
        </a:defRPr>
      </a:lvl1pPr>
      <a:lvl2pPr marL="1603743" indent="-534581" algn="l" defTabSz="2138324" rtl="0" eaLnBrk="1" latinLnBrk="0" hangingPunct="1">
        <a:lnSpc>
          <a:spcPct val="90000"/>
        </a:lnSpc>
        <a:spcBef>
          <a:spcPts val="1169"/>
        </a:spcBef>
        <a:buFont typeface="Arial" panose="020B0604020202020204" pitchFamily="34" charset="0"/>
        <a:buChar char="•"/>
        <a:defRPr sz="5612" kern="1200">
          <a:solidFill>
            <a:schemeClr val="tx1"/>
          </a:solidFill>
          <a:latin typeface="+mn-lt"/>
          <a:ea typeface="+mn-ea"/>
          <a:cs typeface="+mn-cs"/>
        </a:defRPr>
      </a:lvl2pPr>
      <a:lvl3pPr marL="2672906" indent="-534581" algn="l" defTabSz="2138324" rtl="0" eaLnBrk="1" latinLnBrk="0" hangingPunct="1">
        <a:lnSpc>
          <a:spcPct val="90000"/>
        </a:lnSpc>
        <a:spcBef>
          <a:spcPts val="1169"/>
        </a:spcBef>
        <a:buFont typeface="Arial" panose="020B0604020202020204" pitchFamily="34" charset="0"/>
        <a:buChar char="•"/>
        <a:defRPr sz="4677" kern="1200">
          <a:solidFill>
            <a:schemeClr val="tx1"/>
          </a:solidFill>
          <a:latin typeface="+mn-lt"/>
          <a:ea typeface="+mn-ea"/>
          <a:cs typeface="+mn-cs"/>
        </a:defRPr>
      </a:lvl3pPr>
      <a:lvl4pPr marL="3742068" indent="-534581" algn="l" defTabSz="2138324" rtl="0" eaLnBrk="1" latinLnBrk="0" hangingPunct="1">
        <a:lnSpc>
          <a:spcPct val="90000"/>
        </a:lnSpc>
        <a:spcBef>
          <a:spcPts val="1169"/>
        </a:spcBef>
        <a:buFont typeface="Arial" panose="020B0604020202020204" pitchFamily="34" charset="0"/>
        <a:buChar char="•"/>
        <a:defRPr sz="4209" kern="1200">
          <a:solidFill>
            <a:schemeClr val="tx1"/>
          </a:solidFill>
          <a:latin typeface="+mn-lt"/>
          <a:ea typeface="+mn-ea"/>
          <a:cs typeface="+mn-cs"/>
        </a:defRPr>
      </a:lvl4pPr>
      <a:lvl5pPr marL="4811230" indent="-534581" algn="l" defTabSz="2138324" rtl="0" eaLnBrk="1" latinLnBrk="0" hangingPunct="1">
        <a:lnSpc>
          <a:spcPct val="90000"/>
        </a:lnSpc>
        <a:spcBef>
          <a:spcPts val="1169"/>
        </a:spcBef>
        <a:buFont typeface="Arial" panose="020B0604020202020204" pitchFamily="34" charset="0"/>
        <a:buChar char="•"/>
        <a:defRPr sz="4209" kern="1200">
          <a:solidFill>
            <a:schemeClr val="tx1"/>
          </a:solidFill>
          <a:latin typeface="+mn-lt"/>
          <a:ea typeface="+mn-ea"/>
          <a:cs typeface="+mn-cs"/>
        </a:defRPr>
      </a:lvl5pPr>
      <a:lvl6pPr marL="5880392" indent="-534581" algn="l" defTabSz="2138324" rtl="0" eaLnBrk="1" latinLnBrk="0" hangingPunct="1">
        <a:lnSpc>
          <a:spcPct val="90000"/>
        </a:lnSpc>
        <a:spcBef>
          <a:spcPts val="1169"/>
        </a:spcBef>
        <a:buFont typeface="Arial" panose="020B0604020202020204" pitchFamily="34" charset="0"/>
        <a:buChar char="•"/>
        <a:defRPr sz="4209" kern="1200">
          <a:solidFill>
            <a:schemeClr val="tx1"/>
          </a:solidFill>
          <a:latin typeface="+mn-lt"/>
          <a:ea typeface="+mn-ea"/>
          <a:cs typeface="+mn-cs"/>
        </a:defRPr>
      </a:lvl6pPr>
      <a:lvl7pPr marL="6949554" indent="-534581" algn="l" defTabSz="2138324" rtl="0" eaLnBrk="1" latinLnBrk="0" hangingPunct="1">
        <a:lnSpc>
          <a:spcPct val="90000"/>
        </a:lnSpc>
        <a:spcBef>
          <a:spcPts val="1169"/>
        </a:spcBef>
        <a:buFont typeface="Arial" panose="020B0604020202020204" pitchFamily="34" charset="0"/>
        <a:buChar char="•"/>
        <a:defRPr sz="4209" kern="1200">
          <a:solidFill>
            <a:schemeClr val="tx1"/>
          </a:solidFill>
          <a:latin typeface="+mn-lt"/>
          <a:ea typeface="+mn-ea"/>
          <a:cs typeface="+mn-cs"/>
        </a:defRPr>
      </a:lvl7pPr>
      <a:lvl8pPr marL="8018717" indent="-534581" algn="l" defTabSz="2138324" rtl="0" eaLnBrk="1" latinLnBrk="0" hangingPunct="1">
        <a:lnSpc>
          <a:spcPct val="90000"/>
        </a:lnSpc>
        <a:spcBef>
          <a:spcPts val="1169"/>
        </a:spcBef>
        <a:buFont typeface="Arial" panose="020B0604020202020204" pitchFamily="34" charset="0"/>
        <a:buChar char="•"/>
        <a:defRPr sz="4209" kern="1200">
          <a:solidFill>
            <a:schemeClr val="tx1"/>
          </a:solidFill>
          <a:latin typeface="+mn-lt"/>
          <a:ea typeface="+mn-ea"/>
          <a:cs typeface="+mn-cs"/>
        </a:defRPr>
      </a:lvl8pPr>
      <a:lvl9pPr marL="9087879" indent="-534581" algn="l" defTabSz="2138324" rtl="0" eaLnBrk="1" latinLnBrk="0" hangingPunct="1">
        <a:lnSpc>
          <a:spcPct val="90000"/>
        </a:lnSpc>
        <a:spcBef>
          <a:spcPts val="1169"/>
        </a:spcBef>
        <a:buFont typeface="Arial" panose="020B0604020202020204" pitchFamily="34" charset="0"/>
        <a:buChar char="•"/>
        <a:defRPr sz="4209" kern="1200">
          <a:solidFill>
            <a:schemeClr val="tx1"/>
          </a:solidFill>
          <a:latin typeface="+mn-lt"/>
          <a:ea typeface="+mn-ea"/>
          <a:cs typeface="+mn-cs"/>
        </a:defRPr>
      </a:lvl9pPr>
    </p:bodyStyle>
    <p:otherStyle>
      <a:defPPr>
        <a:defRPr lang="en-US"/>
      </a:defPPr>
      <a:lvl1pPr marL="0" algn="l" defTabSz="2138324" rtl="0" eaLnBrk="1" latinLnBrk="0" hangingPunct="1">
        <a:defRPr sz="4209" kern="1200">
          <a:solidFill>
            <a:schemeClr val="tx1"/>
          </a:solidFill>
          <a:latin typeface="+mn-lt"/>
          <a:ea typeface="+mn-ea"/>
          <a:cs typeface="+mn-cs"/>
        </a:defRPr>
      </a:lvl1pPr>
      <a:lvl2pPr marL="1069162" algn="l" defTabSz="2138324" rtl="0" eaLnBrk="1" latinLnBrk="0" hangingPunct="1">
        <a:defRPr sz="4209" kern="1200">
          <a:solidFill>
            <a:schemeClr val="tx1"/>
          </a:solidFill>
          <a:latin typeface="+mn-lt"/>
          <a:ea typeface="+mn-ea"/>
          <a:cs typeface="+mn-cs"/>
        </a:defRPr>
      </a:lvl2pPr>
      <a:lvl3pPr marL="2138324" algn="l" defTabSz="2138324" rtl="0" eaLnBrk="1" latinLnBrk="0" hangingPunct="1">
        <a:defRPr sz="4209" kern="1200">
          <a:solidFill>
            <a:schemeClr val="tx1"/>
          </a:solidFill>
          <a:latin typeface="+mn-lt"/>
          <a:ea typeface="+mn-ea"/>
          <a:cs typeface="+mn-cs"/>
        </a:defRPr>
      </a:lvl3pPr>
      <a:lvl4pPr marL="3207487" algn="l" defTabSz="2138324" rtl="0" eaLnBrk="1" latinLnBrk="0" hangingPunct="1">
        <a:defRPr sz="4209" kern="1200">
          <a:solidFill>
            <a:schemeClr val="tx1"/>
          </a:solidFill>
          <a:latin typeface="+mn-lt"/>
          <a:ea typeface="+mn-ea"/>
          <a:cs typeface="+mn-cs"/>
        </a:defRPr>
      </a:lvl4pPr>
      <a:lvl5pPr marL="4276649" algn="l" defTabSz="2138324" rtl="0" eaLnBrk="1" latinLnBrk="0" hangingPunct="1">
        <a:defRPr sz="4209" kern="1200">
          <a:solidFill>
            <a:schemeClr val="tx1"/>
          </a:solidFill>
          <a:latin typeface="+mn-lt"/>
          <a:ea typeface="+mn-ea"/>
          <a:cs typeface="+mn-cs"/>
        </a:defRPr>
      </a:lvl5pPr>
      <a:lvl6pPr marL="5345811" algn="l" defTabSz="2138324" rtl="0" eaLnBrk="1" latinLnBrk="0" hangingPunct="1">
        <a:defRPr sz="4209" kern="1200">
          <a:solidFill>
            <a:schemeClr val="tx1"/>
          </a:solidFill>
          <a:latin typeface="+mn-lt"/>
          <a:ea typeface="+mn-ea"/>
          <a:cs typeface="+mn-cs"/>
        </a:defRPr>
      </a:lvl6pPr>
      <a:lvl7pPr marL="6414973" algn="l" defTabSz="2138324" rtl="0" eaLnBrk="1" latinLnBrk="0" hangingPunct="1">
        <a:defRPr sz="4209" kern="1200">
          <a:solidFill>
            <a:schemeClr val="tx1"/>
          </a:solidFill>
          <a:latin typeface="+mn-lt"/>
          <a:ea typeface="+mn-ea"/>
          <a:cs typeface="+mn-cs"/>
        </a:defRPr>
      </a:lvl7pPr>
      <a:lvl8pPr marL="7484135" algn="l" defTabSz="2138324" rtl="0" eaLnBrk="1" latinLnBrk="0" hangingPunct="1">
        <a:defRPr sz="4209" kern="1200">
          <a:solidFill>
            <a:schemeClr val="tx1"/>
          </a:solidFill>
          <a:latin typeface="+mn-lt"/>
          <a:ea typeface="+mn-ea"/>
          <a:cs typeface="+mn-cs"/>
        </a:defRPr>
      </a:lvl8pPr>
      <a:lvl9pPr marL="8553298" algn="l" defTabSz="2138324" rtl="0" eaLnBrk="1" latinLnBrk="0" hangingPunct="1">
        <a:defRPr sz="4209"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79" name="Straight Arrow Connector 78">
            <a:extLst>
              <a:ext uri="{FF2B5EF4-FFF2-40B4-BE49-F238E27FC236}">
                <a16:creationId xmlns:a16="http://schemas.microsoft.com/office/drawing/2014/main" id="{3688F54E-2D0A-4AC9-B67A-A2B043927A50}"/>
              </a:ext>
            </a:extLst>
          </p:cNvPr>
          <p:cNvCxnSpPr>
            <a:cxnSpLocks/>
          </p:cNvCxnSpPr>
          <p:nvPr/>
        </p:nvCxnSpPr>
        <p:spPr>
          <a:xfrm>
            <a:off x="6850023" y="16240900"/>
            <a:ext cx="985283"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pic>
        <p:nvPicPr>
          <p:cNvPr id="37" name="Picture 3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6143" y="0"/>
            <a:ext cx="21383626" cy="30873354"/>
          </a:xfrm>
          <a:prstGeom prst="rect">
            <a:avLst/>
          </a:prstGeom>
        </p:spPr>
      </p:pic>
      <p:sp useBgFill="1">
        <p:nvSpPr>
          <p:cNvPr id="16" name="Rounded Rectangle 15"/>
          <p:cNvSpPr/>
          <p:nvPr/>
        </p:nvSpPr>
        <p:spPr>
          <a:xfrm>
            <a:off x="472988" y="5806440"/>
            <a:ext cx="20305364" cy="3076973"/>
          </a:xfrm>
          <a:prstGeom prst="roundRect">
            <a:avLst/>
          </a:prstGeom>
          <a:ln>
            <a:gradFill>
              <a:gsLst>
                <a:gs pos="20000">
                  <a:srgbClr val="CBDFF2"/>
                </a:gs>
                <a:gs pos="32000">
                  <a:schemeClr val="accent1">
                    <a:lumMod val="5000"/>
                    <a:lumOff val="95000"/>
                  </a:schemeClr>
                </a:gs>
                <a:gs pos="47000">
                  <a:schemeClr val="accent1">
                    <a:lumMod val="45000"/>
                    <a:lumOff val="55000"/>
                  </a:schemeClr>
                </a:gs>
                <a:gs pos="69000">
                  <a:schemeClr val="accent1">
                    <a:lumMod val="45000"/>
                    <a:lumOff val="55000"/>
                  </a:schemeClr>
                </a:gs>
                <a:gs pos="97000">
                  <a:schemeClr val="accent1">
                    <a:lumMod val="30000"/>
                    <a:lumOff val="70000"/>
                  </a:scheme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solidFill>
                <a:srgbClr val="FF0000"/>
              </a:solidFill>
            </a:endParaRPr>
          </a:p>
        </p:txBody>
      </p:sp>
      <p:sp>
        <p:nvSpPr>
          <p:cNvPr id="62" name="Rounded Rectangle 61"/>
          <p:cNvSpPr/>
          <p:nvPr/>
        </p:nvSpPr>
        <p:spPr>
          <a:xfrm>
            <a:off x="10941118" y="25211922"/>
            <a:ext cx="10001026" cy="3712694"/>
          </a:xfrm>
          <a:prstGeom prst="roundRect">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ounded Rectangle 12"/>
          <p:cNvSpPr/>
          <p:nvPr/>
        </p:nvSpPr>
        <p:spPr>
          <a:xfrm>
            <a:off x="390530" y="10240635"/>
            <a:ext cx="10001026" cy="3889987"/>
          </a:xfrm>
          <a:prstGeom prst="roundRect">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914400" indent="-914400" algn="just">
              <a:buAutoNum type="arabicPeriod"/>
            </a:pPr>
            <a:r>
              <a:rPr lang="en-US" sz="4000" dirty="0">
                <a:solidFill>
                  <a:schemeClr val="tx1"/>
                </a:solidFill>
              </a:rPr>
              <a:t>The increase in the cost of living require students to manage their financial well.</a:t>
            </a:r>
          </a:p>
          <a:p>
            <a:pPr marL="914400" indent="-914400" algn="just">
              <a:buAutoNum type="arabicPeriod"/>
            </a:pPr>
            <a:r>
              <a:rPr lang="en-US" sz="4000" dirty="0">
                <a:solidFill>
                  <a:schemeClr val="tx1"/>
                </a:solidFill>
              </a:rPr>
              <a:t>This problem affect students’ learning process.</a:t>
            </a:r>
          </a:p>
          <a:p>
            <a:pPr marL="914400" indent="-914400" algn="just">
              <a:buAutoNum type="arabicPeriod"/>
            </a:pPr>
            <a:r>
              <a:rPr lang="en-GB" sz="4000" dirty="0">
                <a:solidFill>
                  <a:schemeClr val="tx1"/>
                </a:solidFill>
              </a:rPr>
              <a:t>High percentages of students who fail to manage their finances. </a:t>
            </a:r>
            <a:endParaRPr lang="en-US" sz="4000" dirty="0">
              <a:solidFill>
                <a:schemeClr val="tx1"/>
              </a:solidFill>
            </a:endParaRPr>
          </a:p>
        </p:txBody>
      </p:sp>
      <p:sp>
        <p:nvSpPr>
          <p:cNvPr id="61" name="Rounded Rectangle 60"/>
          <p:cNvSpPr/>
          <p:nvPr/>
        </p:nvSpPr>
        <p:spPr>
          <a:xfrm>
            <a:off x="427267" y="15272211"/>
            <a:ext cx="20396804" cy="3712694"/>
          </a:xfrm>
          <a:prstGeom prst="roundRect">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Rounded Rectangle 57"/>
          <p:cNvSpPr/>
          <p:nvPr/>
        </p:nvSpPr>
        <p:spPr>
          <a:xfrm>
            <a:off x="559554" y="25211922"/>
            <a:ext cx="10001026" cy="3712694"/>
          </a:xfrm>
          <a:prstGeom prst="roundRect">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Rounded Rectangle 59"/>
          <p:cNvSpPr/>
          <p:nvPr/>
        </p:nvSpPr>
        <p:spPr>
          <a:xfrm>
            <a:off x="545340" y="20279639"/>
            <a:ext cx="20396804" cy="3712694"/>
          </a:xfrm>
          <a:prstGeom prst="roundRect">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Rounded Rectangle 44"/>
          <p:cNvSpPr/>
          <p:nvPr/>
        </p:nvSpPr>
        <p:spPr>
          <a:xfrm>
            <a:off x="10823045" y="10302339"/>
            <a:ext cx="10001026" cy="3712694"/>
          </a:xfrm>
          <a:prstGeom prst="roundRect">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ounded Rectangle 13"/>
          <p:cNvSpPr/>
          <p:nvPr/>
        </p:nvSpPr>
        <p:spPr>
          <a:xfrm>
            <a:off x="427267" y="9320816"/>
            <a:ext cx="10001026" cy="961611"/>
          </a:xfrm>
          <a:prstGeom prst="roundRect">
            <a:avLst/>
          </a:prstGeom>
          <a:gradFill>
            <a:gsLst>
              <a:gs pos="100000">
                <a:srgbClr val="7030A0"/>
              </a:gs>
              <a:gs pos="100000">
                <a:schemeClr val="accent1">
                  <a:lumMod val="45000"/>
                  <a:lumOff val="55000"/>
                </a:schemeClr>
              </a:gs>
              <a:gs pos="100000">
                <a:schemeClr val="accent1">
                  <a:lumMod val="30000"/>
                  <a:lumOff val="70000"/>
                </a:schemeClr>
              </a:gs>
            </a:gsLst>
            <a:lin ang="5400000" scaled="1"/>
          </a:gradFill>
          <a:ln/>
        </p:spPr>
        <p:style>
          <a:lnRef idx="3">
            <a:schemeClr val="lt1"/>
          </a:lnRef>
          <a:fillRef idx="1">
            <a:schemeClr val="accent4"/>
          </a:fillRef>
          <a:effectRef idx="1">
            <a:schemeClr val="accent4"/>
          </a:effectRef>
          <a:fontRef idx="minor">
            <a:schemeClr val="lt1"/>
          </a:fontRef>
        </p:style>
        <p:txBody>
          <a:bodyPr rtlCol="0" anchor="ctr"/>
          <a:lstStyle/>
          <a:p>
            <a:pPr algn="ctr"/>
            <a:endParaRPr lang="en-US"/>
          </a:p>
        </p:txBody>
      </p:sp>
      <p:sp>
        <p:nvSpPr>
          <p:cNvPr id="15" name="Rounded Rectangle 14"/>
          <p:cNvSpPr/>
          <p:nvPr/>
        </p:nvSpPr>
        <p:spPr>
          <a:xfrm>
            <a:off x="2139857" y="2818940"/>
            <a:ext cx="16685995" cy="1119451"/>
          </a:xfrm>
          <a:prstGeom prst="roundRect">
            <a:avLst/>
          </a:prstGeom>
          <a:gradFill>
            <a:gsLst>
              <a:gs pos="100000">
                <a:srgbClr val="7030A0"/>
              </a:gs>
              <a:gs pos="100000">
                <a:schemeClr val="accent1">
                  <a:lumMod val="45000"/>
                  <a:lumOff val="55000"/>
                </a:schemeClr>
              </a:gs>
              <a:gs pos="100000">
                <a:schemeClr val="accent1">
                  <a:lumMod val="30000"/>
                  <a:lumOff val="70000"/>
                </a:schemeClr>
              </a:gs>
            </a:gsLst>
            <a:lin ang="54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TextBox 16"/>
          <p:cNvSpPr txBox="1"/>
          <p:nvPr/>
        </p:nvSpPr>
        <p:spPr>
          <a:xfrm>
            <a:off x="2139857" y="2860363"/>
            <a:ext cx="16685995" cy="1200329"/>
          </a:xfrm>
          <a:prstGeom prst="rect">
            <a:avLst/>
          </a:prstGeom>
          <a:noFill/>
        </p:spPr>
        <p:txBody>
          <a:bodyPr wrap="square" rtlCol="0">
            <a:spAutoFit/>
          </a:bodyPr>
          <a:lstStyle/>
          <a:p>
            <a:pPr algn="ctr"/>
            <a:r>
              <a:rPr lang="en-US" sz="3600" b="1" dirty="0">
                <a:solidFill>
                  <a:schemeClr val="bg1"/>
                </a:solidFill>
                <a:latin typeface="Times New Roman" panose="02020603050405020304" pitchFamily="18" charset="0"/>
                <a:cs typeface="Times New Roman" panose="02020603050405020304" pitchFamily="18" charset="0"/>
              </a:rPr>
              <a:t>AN APPLICATION OF FUZZY DEMATEL ON FINANCIAL MISMANAGEMENT AMONG STUDENTS</a:t>
            </a:r>
            <a:endParaRPr lang="en-MY" sz="3600" b="1" dirty="0">
              <a:solidFill>
                <a:schemeClr val="bg1"/>
              </a:solidFill>
              <a:latin typeface="Times New Roman" panose="02020603050405020304" pitchFamily="18" charset="0"/>
              <a:cs typeface="Times New Roman" panose="02020603050405020304" pitchFamily="18" charset="0"/>
            </a:endParaRPr>
          </a:p>
        </p:txBody>
      </p:sp>
      <p:sp>
        <p:nvSpPr>
          <p:cNvPr id="19" name="TextBox 18"/>
          <p:cNvSpPr txBox="1"/>
          <p:nvPr/>
        </p:nvSpPr>
        <p:spPr>
          <a:xfrm>
            <a:off x="839395" y="9366536"/>
            <a:ext cx="8171804" cy="923330"/>
          </a:xfrm>
          <a:prstGeom prst="rect">
            <a:avLst/>
          </a:prstGeom>
          <a:noFill/>
        </p:spPr>
        <p:txBody>
          <a:bodyPr wrap="square" rtlCol="0">
            <a:spAutoFit/>
          </a:bodyPr>
          <a:lstStyle/>
          <a:p>
            <a:r>
              <a:rPr lang="en-MY" sz="5400" b="1" dirty="0">
                <a:solidFill>
                  <a:schemeClr val="bg1"/>
                </a:solidFill>
                <a:latin typeface="Times New Roman" panose="02020603050405020304" pitchFamily="18" charset="0"/>
                <a:cs typeface="Times New Roman" panose="02020603050405020304" pitchFamily="18" charset="0"/>
              </a:rPr>
              <a:t>PROBLEM STATEMENT</a:t>
            </a:r>
          </a:p>
        </p:txBody>
      </p:sp>
      <p:sp>
        <p:nvSpPr>
          <p:cNvPr id="44" name="TextBox 43">
            <a:extLst>
              <a:ext uri="{FF2B5EF4-FFF2-40B4-BE49-F238E27FC236}">
                <a16:creationId xmlns:a16="http://schemas.microsoft.com/office/drawing/2014/main" id="{066C1584-9BDF-4565-A54B-339A96586EAD}"/>
              </a:ext>
            </a:extLst>
          </p:cNvPr>
          <p:cNvSpPr txBox="1"/>
          <p:nvPr/>
        </p:nvSpPr>
        <p:spPr>
          <a:xfrm>
            <a:off x="2857500" y="3963704"/>
            <a:ext cx="15968352" cy="769441"/>
          </a:xfrm>
          <a:prstGeom prst="rect">
            <a:avLst/>
          </a:prstGeom>
          <a:noFill/>
        </p:spPr>
        <p:txBody>
          <a:bodyPr wrap="square" rtlCol="0">
            <a:spAutoFit/>
          </a:bodyPr>
          <a:lstStyle/>
          <a:p>
            <a:pPr algn="ctr"/>
            <a:r>
              <a:rPr lang="en-MY" sz="4400" b="1" dirty="0">
                <a:latin typeface="Times New Roman" panose="02020603050405020304" pitchFamily="18" charset="0"/>
                <a:cs typeface="Times New Roman" panose="02020603050405020304" pitchFamily="18" charset="0"/>
              </a:rPr>
              <a:t>AMIRUL SHAFIQ BIN MOKTHAR</a:t>
            </a:r>
          </a:p>
        </p:txBody>
      </p:sp>
      <p:sp>
        <p:nvSpPr>
          <p:cNvPr id="46" name="TextBox 45">
            <a:extLst>
              <a:ext uri="{FF2B5EF4-FFF2-40B4-BE49-F238E27FC236}">
                <a16:creationId xmlns:a16="http://schemas.microsoft.com/office/drawing/2014/main" id="{64F55EFE-5E88-4BC5-AC4E-FF33A99E2A84}"/>
              </a:ext>
            </a:extLst>
          </p:cNvPr>
          <p:cNvSpPr txBox="1"/>
          <p:nvPr/>
        </p:nvSpPr>
        <p:spPr>
          <a:xfrm>
            <a:off x="2139856" y="4940338"/>
            <a:ext cx="16685995" cy="707886"/>
          </a:xfrm>
          <a:prstGeom prst="rect">
            <a:avLst/>
          </a:prstGeom>
          <a:noFill/>
        </p:spPr>
        <p:txBody>
          <a:bodyPr wrap="square" rtlCol="0">
            <a:spAutoFit/>
          </a:bodyPr>
          <a:lstStyle/>
          <a:p>
            <a:pPr algn="ctr"/>
            <a:r>
              <a:rPr lang="en-MY" sz="4000" b="1" dirty="0">
                <a:solidFill>
                  <a:schemeClr val="accent1">
                    <a:lumMod val="50000"/>
                  </a:schemeClr>
                </a:solidFill>
                <a:latin typeface="Times New Roman" panose="02020603050405020304" pitchFamily="18" charset="0"/>
                <a:cs typeface="Times New Roman" panose="02020603050405020304" pitchFamily="18" charset="0"/>
              </a:rPr>
              <a:t>UNIVERSITI TEKNOLOGI MARA KAMPUS KUALA TERENGGANU</a:t>
            </a:r>
          </a:p>
        </p:txBody>
      </p:sp>
      <p:pic>
        <p:nvPicPr>
          <p:cNvPr id="3" name="Picture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7105263" y="-79775"/>
            <a:ext cx="4697303" cy="2963252"/>
          </a:xfrm>
          <a:prstGeom prst="rect">
            <a:avLst/>
          </a:prstGeom>
        </p:spPr>
      </p:pic>
      <p:pic>
        <p:nvPicPr>
          <p:cNvPr id="10" name="Picture 9"/>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458200" y="28969673"/>
            <a:ext cx="5019292" cy="1303069"/>
          </a:xfrm>
          <a:prstGeom prst="rect">
            <a:avLst/>
          </a:prstGeom>
        </p:spPr>
      </p:pic>
      <p:sp>
        <p:nvSpPr>
          <p:cNvPr id="27" name="Rounded Rectangle 26"/>
          <p:cNvSpPr/>
          <p:nvPr/>
        </p:nvSpPr>
        <p:spPr>
          <a:xfrm>
            <a:off x="814577" y="5852349"/>
            <a:ext cx="6687724" cy="900216"/>
          </a:xfrm>
          <a:prstGeom prst="roundRect">
            <a:avLst/>
          </a:prstGeom>
          <a:gradFill>
            <a:gsLst>
              <a:gs pos="100000">
                <a:srgbClr val="7030A0"/>
              </a:gs>
              <a:gs pos="100000">
                <a:schemeClr val="accent1">
                  <a:lumMod val="45000"/>
                  <a:lumOff val="55000"/>
                </a:schemeClr>
              </a:gs>
              <a:gs pos="100000">
                <a:schemeClr val="accent1">
                  <a:lumMod val="30000"/>
                  <a:lumOff val="70000"/>
                </a:schemeClr>
              </a:gs>
            </a:gsLst>
            <a:lin ang="54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MY" sz="5400" b="1" dirty="0">
                <a:solidFill>
                  <a:schemeClr val="bg1"/>
                </a:solidFill>
                <a:latin typeface="Times New Roman" panose="02020603050405020304" pitchFamily="18" charset="0"/>
                <a:cs typeface="Times New Roman" panose="02020603050405020304" pitchFamily="18" charset="0"/>
              </a:rPr>
              <a:t> ABSTRACT</a:t>
            </a:r>
          </a:p>
        </p:txBody>
      </p:sp>
      <p:sp>
        <p:nvSpPr>
          <p:cNvPr id="47" name="Rounded Rectangle 46"/>
          <p:cNvSpPr/>
          <p:nvPr/>
        </p:nvSpPr>
        <p:spPr>
          <a:xfrm>
            <a:off x="10731605" y="9340728"/>
            <a:ext cx="10001026" cy="961611"/>
          </a:xfrm>
          <a:prstGeom prst="roundRect">
            <a:avLst/>
          </a:prstGeom>
          <a:gradFill>
            <a:gsLst>
              <a:gs pos="100000">
                <a:srgbClr val="7030A0"/>
              </a:gs>
              <a:gs pos="100000">
                <a:schemeClr val="accent1">
                  <a:lumMod val="45000"/>
                  <a:lumOff val="55000"/>
                </a:schemeClr>
              </a:gs>
              <a:gs pos="100000">
                <a:schemeClr val="accent1">
                  <a:lumMod val="30000"/>
                  <a:lumOff val="70000"/>
                </a:schemeClr>
              </a:gs>
            </a:gsLst>
            <a:lin ang="5400000" scaled="1"/>
          </a:gradFill>
          <a:ln/>
        </p:spPr>
        <p:style>
          <a:lnRef idx="3">
            <a:schemeClr val="lt1"/>
          </a:lnRef>
          <a:fillRef idx="1">
            <a:schemeClr val="accent4"/>
          </a:fillRef>
          <a:effectRef idx="1">
            <a:schemeClr val="accent4"/>
          </a:effectRef>
          <a:fontRef idx="minor">
            <a:schemeClr val="lt1"/>
          </a:fontRef>
        </p:style>
        <p:txBody>
          <a:bodyPr rtlCol="0" anchor="ctr"/>
          <a:lstStyle/>
          <a:p>
            <a:endParaRPr lang="en-MY" sz="4800" b="1" dirty="0">
              <a:solidFill>
                <a:schemeClr val="bg1"/>
              </a:solidFill>
              <a:latin typeface="Times New Roman" panose="02020603050405020304" pitchFamily="18" charset="0"/>
              <a:cs typeface="Times New Roman" panose="02020603050405020304" pitchFamily="18" charset="0"/>
            </a:endParaRPr>
          </a:p>
        </p:txBody>
      </p:sp>
      <p:sp>
        <p:nvSpPr>
          <p:cNvPr id="49" name="Rounded Rectangle 48"/>
          <p:cNvSpPr/>
          <p:nvPr/>
        </p:nvSpPr>
        <p:spPr>
          <a:xfrm>
            <a:off x="559554" y="24250311"/>
            <a:ext cx="10001026" cy="961611"/>
          </a:xfrm>
          <a:prstGeom prst="roundRect">
            <a:avLst/>
          </a:prstGeom>
          <a:gradFill>
            <a:gsLst>
              <a:gs pos="100000">
                <a:srgbClr val="7030A0"/>
              </a:gs>
              <a:gs pos="100000">
                <a:schemeClr val="accent1">
                  <a:lumMod val="45000"/>
                  <a:lumOff val="55000"/>
                </a:schemeClr>
              </a:gs>
              <a:gs pos="100000">
                <a:schemeClr val="accent1">
                  <a:lumMod val="30000"/>
                  <a:lumOff val="70000"/>
                </a:schemeClr>
              </a:gs>
            </a:gsLst>
            <a:lin ang="5400000" scaled="1"/>
          </a:gradFill>
          <a:ln/>
        </p:spPr>
        <p:style>
          <a:lnRef idx="3">
            <a:schemeClr val="lt1"/>
          </a:lnRef>
          <a:fillRef idx="1">
            <a:schemeClr val="accent4"/>
          </a:fillRef>
          <a:effectRef idx="1">
            <a:schemeClr val="accent4"/>
          </a:effectRef>
          <a:fontRef idx="minor">
            <a:schemeClr val="lt1"/>
          </a:fontRef>
        </p:style>
        <p:txBody>
          <a:bodyPr rtlCol="0" anchor="ctr"/>
          <a:lstStyle/>
          <a:p>
            <a:pPr algn="ctr"/>
            <a:endParaRPr lang="en-US"/>
          </a:p>
        </p:txBody>
      </p:sp>
      <p:sp>
        <p:nvSpPr>
          <p:cNvPr id="50" name="Rounded Rectangle 49"/>
          <p:cNvSpPr/>
          <p:nvPr/>
        </p:nvSpPr>
        <p:spPr>
          <a:xfrm>
            <a:off x="390529" y="14318205"/>
            <a:ext cx="20433542" cy="961611"/>
          </a:xfrm>
          <a:prstGeom prst="roundRect">
            <a:avLst/>
          </a:prstGeom>
          <a:gradFill>
            <a:gsLst>
              <a:gs pos="100000">
                <a:srgbClr val="7030A0"/>
              </a:gs>
              <a:gs pos="100000">
                <a:schemeClr val="accent1">
                  <a:lumMod val="45000"/>
                  <a:lumOff val="55000"/>
                </a:schemeClr>
              </a:gs>
              <a:gs pos="100000">
                <a:schemeClr val="accent1">
                  <a:lumMod val="30000"/>
                  <a:lumOff val="70000"/>
                </a:schemeClr>
              </a:gs>
            </a:gsLst>
            <a:lin ang="5400000" scaled="1"/>
          </a:gradFill>
          <a:ln/>
        </p:spPr>
        <p:style>
          <a:lnRef idx="3">
            <a:schemeClr val="lt1"/>
          </a:lnRef>
          <a:fillRef idx="1">
            <a:schemeClr val="accent4"/>
          </a:fillRef>
          <a:effectRef idx="1">
            <a:schemeClr val="accent4"/>
          </a:effectRef>
          <a:fontRef idx="minor">
            <a:schemeClr val="lt1"/>
          </a:fontRef>
        </p:style>
        <p:txBody>
          <a:bodyPr rtlCol="0" anchor="ctr"/>
          <a:lstStyle/>
          <a:p>
            <a:pPr algn="ctr"/>
            <a:r>
              <a:rPr lang="en-MY" sz="5400" b="1" dirty="0">
                <a:solidFill>
                  <a:schemeClr val="bg1"/>
                </a:solidFill>
                <a:latin typeface="Times New Roman" panose="02020603050405020304" pitchFamily="18" charset="0"/>
                <a:cs typeface="Times New Roman" panose="02020603050405020304" pitchFamily="18" charset="0"/>
              </a:rPr>
              <a:t> METHODOLOGY</a:t>
            </a:r>
          </a:p>
        </p:txBody>
      </p:sp>
      <p:sp>
        <p:nvSpPr>
          <p:cNvPr id="55" name="Rounded Rectangle 54"/>
          <p:cNvSpPr/>
          <p:nvPr/>
        </p:nvSpPr>
        <p:spPr>
          <a:xfrm>
            <a:off x="472988" y="19387530"/>
            <a:ext cx="20541181" cy="961611"/>
          </a:xfrm>
          <a:prstGeom prst="roundRect">
            <a:avLst/>
          </a:prstGeom>
          <a:gradFill>
            <a:gsLst>
              <a:gs pos="100000">
                <a:srgbClr val="7030A0"/>
              </a:gs>
              <a:gs pos="100000">
                <a:schemeClr val="accent1">
                  <a:lumMod val="45000"/>
                  <a:lumOff val="55000"/>
                </a:schemeClr>
              </a:gs>
              <a:gs pos="100000">
                <a:schemeClr val="accent1">
                  <a:lumMod val="30000"/>
                  <a:lumOff val="70000"/>
                </a:schemeClr>
              </a:gs>
            </a:gsLst>
            <a:lin ang="5400000" scaled="1"/>
          </a:gradFill>
          <a:ln/>
        </p:spPr>
        <p:style>
          <a:lnRef idx="3">
            <a:schemeClr val="lt1"/>
          </a:lnRef>
          <a:fillRef idx="1">
            <a:schemeClr val="accent4"/>
          </a:fillRef>
          <a:effectRef idx="1">
            <a:schemeClr val="accent4"/>
          </a:effectRef>
          <a:fontRef idx="minor">
            <a:schemeClr val="lt1"/>
          </a:fontRef>
        </p:style>
        <p:txBody>
          <a:bodyPr rtlCol="0" anchor="ctr"/>
          <a:lstStyle/>
          <a:p>
            <a:pPr algn="ctr"/>
            <a:endParaRPr lang="en-US"/>
          </a:p>
        </p:txBody>
      </p:sp>
      <p:sp>
        <p:nvSpPr>
          <p:cNvPr id="56" name="Rounded Rectangle 55"/>
          <p:cNvSpPr/>
          <p:nvPr/>
        </p:nvSpPr>
        <p:spPr>
          <a:xfrm>
            <a:off x="10823045" y="24267055"/>
            <a:ext cx="10001026" cy="961611"/>
          </a:xfrm>
          <a:prstGeom prst="roundRect">
            <a:avLst/>
          </a:prstGeom>
          <a:gradFill>
            <a:gsLst>
              <a:gs pos="100000">
                <a:srgbClr val="7030A0"/>
              </a:gs>
              <a:gs pos="100000">
                <a:schemeClr val="accent1">
                  <a:lumMod val="45000"/>
                  <a:lumOff val="55000"/>
                </a:schemeClr>
              </a:gs>
              <a:gs pos="100000">
                <a:schemeClr val="accent1">
                  <a:lumMod val="30000"/>
                  <a:lumOff val="70000"/>
                </a:schemeClr>
              </a:gs>
            </a:gsLst>
            <a:lin ang="5400000" scaled="1"/>
          </a:gradFill>
          <a:ln/>
        </p:spPr>
        <p:style>
          <a:lnRef idx="3">
            <a:schemeClr val="lt1"/>
          </a:lnRef>
          <a:fillRef idx="1">
            <a:schemeClr val="accent4"/>
          </a:fillRef>
          <a:effectRef idx="1">
            <a:schemeClr val="accent4"/>
          </a:effectRef>
          <a:fontRef idx="minor">
            <a:schemeClr val="lt1"/>
          </a:fontRef>
        </p:style>
        <p:txBody>
          <a:bodyPr rtlCol="0" anchor="ctr"/>
          <a:lstStyle/>
          <a:p>
            <a:r>
              <a:rPr lang="en-MY" sz="4800" b="1">
                <a:solidFill>
                  <a:schemeClr val="bg1"/>
                </a:solidFill>
                <a:latin typeface="Times New Roman" panose="02020603050405020304" pitchFamily="18" charset="0"/>
                <a:cs typeface="Times New Roman" panose="02020603050405020304" pitchFamily="18" charset="0"/>
              </a:rPr>
              <a:t>CONCLUSION</a:t>
            </a:r>
            <a:endParaRPr lang="en-MY" sz="4800" b="1" dirty="0">
              <a:solidFill>
                <a:schemeClr val="bg1"/>
              </a:solidFill>
              <a:latin typeface="Times New Roman" panose="02020603050405020304" pitchFamily="18" charset="0"/>
              <a:cs typeface="Times New Roman" panose="02020603050405020304" pitchFamily="18" charset="0"/>
            </a:endParaRPr>
          </a:p>
        </p:txBody>
      </p:sp>
      <p:sp>
        <p:nvSpPr>
          <p:cNvPr id="63" name="TextBox 62"/>
          <p:cNvSpPr txBox="1"/>
          <p:nvPr/>
        </p:nvSpPr>
        <p:spPr>
          <a:xfrm>
            <a:off x="559554" y="24288592"/>
            <a:ext cx="3787915" cy="923330"/>
          </a:xfrm>
          <a:prstGeom prst="rect">
            <a:avLst/>
          </a:prstGeom>
          <a:noFill/>
        </p:spPr>
        <p:txBody>
          <a:bodyPr wrap="square" rtlCol="0">
            <a:spAutoFit/>
          </a:bodyPr>
          <a:lstStyle/>
          <a:p>
            <a:r>
              <a:rPr lang="en-MY" sz="5400" b="1" dirty="0">
                <a:solidFill>
                  <a:schemeClr val="bg1"/>
                </a:solidFill>
                <a:latin typeface="Times New Roman" panose="02020603050405020304" pitchFamily="18" charset="0"/>
                <a:cs typeface="Times New Roman" panose="02020603050405020304" pitchFamily="18" charset="0"/>
              </a:rPr>
              <a:t>BENEFITS</a:t>
            </a:r>
          </a:p>
        </p:txBody>
      </p:sp>
      <p:sp>
        <p:nvSpPr>
          <p:cNvPr id="64" name="TextBox 63"/>
          <p:cNvSpPr txBox="1"/>
          <p:nvPr/>
        </p:nvSpPr>
        <p:spPr>
          <a:xfrm>
            <a:off x="7177878" y="19436254"/>
            <a:ext cx="7290333" cy="923330"/>
          </a:xfrm>
          <a:prstGeom prst="rect">
            <a:avLst/>
          </a:prstGeom>
          <a:noFill/>
        </p:spPr>
        <p:txBody>
          <a:bodyPr wrap="square" rtlCol="0">
            <a:spAutoFit/>
          </a:bodyPr>
          <a:lstStyle/>
          <a:p>
            <a:pPr algn="ctr"/>
            <a:r>
              <a:rPr lang="en-MY" sz="5400" b="1" dirty="0">
                <a:solidFill>
                  <a:schemeClr val="bg1"/>
                </a:solidFill>
                <a:latin typeface="Times New Roman" panose="02020603050405020304" pitchFamily="18" charset="0"/>
                <a:cs typeface="Times New Roman" panose="02020603050405020304" pitchFamily="18" charset="0"/>
              </a:rPr>
              <a:t>FINDINGS &amp; RESULT</a:t>
            </a:r>
          </a:p>
        </p:txBody>
      </p:sp>
      <p:sp>
        <p:nvSpPr>
          <p:cNvPr id="65" name="TextBox 64"/>
          <p:cNvSpPr txBox="1"/>
          <p:nvPr/>
        </p:nvSpPr>
        <p:spPr>
          <a:xfrm>
            <a:off x="11187938" y="9342106"/>
            <a:ext cx="4322609" cy="898529"/>
          </a:xfrm>
          <a:prstGeom prst="rect">
            <a:avLst/>
          </a:prstGeom>
          <a:noFill/>
        </p:spPr>
        <p:txBody>
          <a:bodyPr wrap="square" rtlCol="0">
            <a:spAutoFit/>
          </a:bodyPr>
          <a:lstStyle/>
          <a:p>
            <a:r>
              <a:rPr lang="en-MY" sz="5400" b="1" dirty="0">
                <a:solidFill>
                  <a:schemeClr val="bg1"/>
                </a:solidFill>
                <a:latin typeface="Times New Roman" panose="02020603050405020304" pitchFamily="18" charset="0"/>
                <a:cs typeface="Times New Roman" panose="02020603050405020304" pitchFamily="18" charset="0"/>
              </a:rPr>
              <a:t>OBJECTIVE</a:t>
            </a:r>
          </a:p>
        </p:txBody>
      </p:sp>
      <p:sp>
        <p:nvSpPr>
          <p:cNvPr id="2" name="TextBox 1">
            <a:extLst>
              <a:ext uri="{FF2B5EF4-FFF2-40B4-BE49-F238E27FC236}">
                <a16:creationId xmlns:a16="http://schemas.microsoft.com/office/drawing/2014/main" id="{9F7D59A0-128E-4A99-8EA1-A1FE36D45EF9}"/>
              </a:ext>
            </a:extLst>
          </p:cNvPr>
          <p:cNvSpPr txBox="1"/>
          <p:nvPr/>
        </p:nvSpPr>
        <p:spPr>
          <a:xfrm>
            <a:off x="709828" y="6647537"/>
            <a:ext cx="19895899" cy="2308324"/>
          </a:xfrm>
          <a:prstGeom prst="rect">
            <a:avLst/>
          </a:prstGeom>
          <a:noFill/>
        </p:spPr>
        <p:txBody>
          <a:bodyPr wrap="square" rtlCol="0">
            <a:spAutoFit/>
          </a:bodyPr>
          <a:lstStyle/>
          <a:p>
            <a:pPr algn="just"/>
            <a:r>
              <a:rPr lang="en-GB" sz="3600" dirty="0"/>
              <a:t>Most university students in Malaysia facing problems managing their own money. </a:t>
            </a:r>
            <a:r>
              <a:rPr lang="en-US" sz="3600" dirty="0"/>
              <a:t>In this research , fuzzy DEMATEL was applied to study cause and effect of financial mismanagement among students. </a:t>
            </a:r>
            <a:r>
              <a:rPr lang="en-GB" sz="3600" dirty="0"/>
              <a:t>The directed influential degrees between pairwise criteria are indicate in triangular fuzzy numbers is used in the DEMATEL method. </a:t>
            </a:r>
            <a:r>
              <a:rPr lang="en-US" sz="3600" dirty="0"/>
              <a:t>Six criteria were discussed in this research.</a:t>
            </a:r>
            <a:endParaRPr lang="en-MY" sz="3600" dirty="0"/>
          </a:p>
        </p:txBody>
      </p:sp>
      <p:sp>
        <p:nvSpPr>
          <p:cNvPr id="6" name="TextBox 5">
            <a:extLst>
              <a:ext uri="{FF2B5EF4-FFF2-40B4-BE49-F238E27FC236}">
                <a16:creationId xmlns:a16="http://schemas.microsoft.com/office/drawing/2014/main" id="{3F5CE3C9-F306-4D1E-A932-F3376F76BA4E}"/>
              </a:ext>
            </a:extLst>
          </p:cNvPr>
          <p:cNvSpPr txBox="1"/>
          <p:nvPr/>
        </p:nvSpPr>
        <p:spPr>
          <a:xfrm>
            <a:off x="10941118" y="10415913"/>
            <a:ext cx="9581087" cy="3539430"/>
          </a:xfrm>
          <a:prstGeom prst="rect">
            <a:avLst/>
          </a:prstGeom>
          <a:noFill/>
        </p:spPr>
        <p:txBody>
          <a:bodyPr wrap="square" rtlCol="0">
            <a:spAutoFit/>
          </a:bodyPr>
          <a:lstStyle/>
          <a:p>
            <a:pPr marL="914400" indent="-914400" algn="just">
              <a:buAutoNum type="arabicPeriod"/>
            </a:pPr>
            <a:r>
              <a:rPr lang="en-US" sz="3200" dirty="0"/>
              <a:t>To apply a fuzzy DEMATEL METHOD on the financial mismanagement</a:t>
            </a:r>
          </a:p>
          <a:p>
            <a:pPr marL="914400" indent="-914400" algn="just">
              <a:buAutoNum type="arabicPeriod"/>
            </a:pPr>
            <a:r>
              <a:rPr lang="en-US" sz="3200" dirty="0"/>
              <a:t>To identify the cause group and the effect group in the Causal Diagram.</a:t>
            </a:r>
          </a:p>
          <a:p>
            <a:pPr marL="914400" indent="-914400" algn="just">
              <a:buAutoNum type="arabicPeriod"/>
            </a:pPr>
            <a:r>
              <a:rPr lang="en-GB" sz="3200" dirty="0"/>
              <a:t>To determine the ranking of each criterion that contributed to the financial mismanagement among students. </a:t>
            </a:r>
            <a:endParaRPr lang="en-US" sz="3200" dirty="0"/>
          </a:p>
        </p:txBody>
      </p:sp>
      <p:sp>
        <p:nvSpPr>
          <p:cNvPr id="24" name="Oval 23">
            <a:extLst>
              <a:ext uri="{FF2B5EF4-FFF2-40B4-BE49-F238E27FC236}">
                <a16:creationId xmlns:a16="http://schemas.microsoft.com/office/drawing/2014/main" id="{22B2D72D-FD43-4F61-882A-030E13C32EF5}"/>
              </a:ext>
            </a:extLst>
          </p:cNvPr>
          <p:cNvSpPr/>
          <p:nvPr/>
        </p:nvSpPr>
        <p:spPr>
          <a:xfrm>
            <a:off x="1193633" y="15815882"/>
            <a:ext cx="1695450" cy="836416"/>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MY" sz="3200" dirty="0">
                <a:solidFill>
                  <a:schemeClr val="tx1"/>
                </a:solidFill>
              </a:rPr>
              <a:t>START</a:t>
            </a:r>
          </a:p>
        </p:txBody>
      </p:sp>
      <p:sp>
        <p:nvSpPr>
          <p:cNvPr id="26" name="Rectangle 25">
            <a:extLst>
              <a:ext uri="{FF2B5EF4-FFF2-40B4-BE49-F238E27FC236}">
                <a16:creationId xmlns:a16="http://schemas.microsoft.com/office/drawing/2014/main" id="{BD00879C-F666-4410-A832-846A84D53FE8}"/>
              </a:ext>
            </a:extLst>
          </p:cNvPr>
          <p:cNvSpPr/>
          <p:nvPr/>
        </p:nvSpPr>
        <p:spPr>
          <a:xfrm>
            <a:off x="3463485" y="15662363"/>
            <a:ext cx="3795509" cy="1134688"/>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600" dirty="0">
                <a:solidFill>
                  <a:schemeClr val="tx1"/>
                </a:solidFill>
                <a:latin typeface="Times New Roman" panose="02020603050405020304" pitchFamily="18" charset="0"/>
                <a:cs typeface="Times New Roman" panose="02020603050405020304" pitchFamily="18" charset="0"/>
              </a:rPr>
              <a:t>STEP 1 : Determination of criteria and linguistic value</a:t>
            </a:r>
          </a:p>
        </p:txBody>
      </p:sp>
      <p:sp>
        <p:nvSpPr>
          <p:cNvPr id="29" name="Rectangle 28">
            <a:extLst>
              <a:ext uri="{FF2B5EF4-FFF2-40B4-BE49-F238E27FC236}">
                <a16:creationId xmlns:a16="http://schemas.microsoft.com/office/drawing/2014/main" id="{BFF19400-80FD-461D-AA20-9CB533AAA645}"/>
              </a:ext>
            </a:extLst>
          </p:cNvPr>
          <p:cNvSpPr/>
          <p:nvPr/>
        </p:nvSpPr>
        <p:spPr>
          <a:xfrm>
            <a:off x="11266214" y="15567880"/>
            <a:ext cx="4428089" cy="1226188"/>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600" dirty="0">
                <a:solidFill>
                  <a:schemeClr val="tx1"/>
                </a:solidFill>
                <a:latin typeface="Times New Roman" panose="02020603050405020304" pitchFamily="18" charset="0"/>
                <a:cs typeface="Times New Roman" panose="02020603050405020304" pitchFamily="18" charset="0"/>
              </a:rPr>
              <a:t>STEP 3 : Compile students’ evaluation &amp; construct average direct relation matrix</a:t>
            </a:r>
          </a:p>
        </p:txBody>
      </p:sp>
      <p:sp>
        <p:nvSpPr>
          <p:cNvPr id="30" name="Rectangle 29">
            <a:extLst>
              <a:ext uri="{FF2B5EF4-FFF2-40B4-BE49-F238E27FC236}">
                <a16:creationId xmlns:a16="http://schemas.microsoft.com/office/drawing/2014/main" id="{9044BC72-7218-4C9C-94E1-EFBB88D31911}"/>
              </a:ext>
            </a:extLst>
          </p:cNvPr>
          <p:cNvSpPr/>
          <p:nvPr/>
        </p:nvSpPr>
        <p:spPr>
          <a:xfrm>
            <a:off x="16517271" y="15548392"/>
            <a:ext cx="3173875" cy="127034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600" dirty="0">
                <a:solidFill>
                  <a:schemeClr val="tx1"/>
                </a:solidFill>
                <a:latin typeface="Times New Roman" panose="02020603050405020304" pitchFamily="18" charset="0"/>
                <a:cs typeface="Times New Roman" panose="02020603050405020304" pitchFamily="18" charset="0"/>
              </a:rPr>
              <a:t>STEP 4 : Defuzzification with CFCS method</a:t>
            </a:r>
          </a:p>
        </p:txBody>
      </p:sp>
      <p:sp>
        <p:nvSpPr>
          <p:cNvPr id="32" name="Rectangle 31">
            <a:extLst>
              <a:ext uri="{FF2B5EF4-FFF2-40B4-BE49-F238E27FC236}">
                <a16:creationId xmlns:a16="http://schemas.microsoft.com/office/drawing/2014/main" id="{3312DFEA-85E7-42C4-97BD-0483485135CD}"/>
              </a:ext>
            </a:extLst>
          </p:cNvPr>
          <p:cNvSpPr/>
          <p:nvPr/>
        </p:nvSpPr>
        <p:spPr>
          <a:xfrm>
            <a:off x="16517271" y="17336441"/>
            <a:ext cx="3266335" cy="127034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600" dirty="0">
                <a:solidFill>
                  <a:schemeClr val="tx1"/>
                </a:solidFill>
                <a:latin typeface="Times New Roman" panose="02020603050405020304" pitchFamily="18" charset="0"/>
                <a:cs typeface="Times New Roman" panose="02020603050405020304" pitchFamily="18" charset="0"/>
              </a:rPr>
              <a:t>STEP 5 : Creating Fuzzy Total Relation Matrix</a:t>
            </a:r>
          </a:p>
        </p:txBody>
      </p:sp>
      <p:sp>
        <p:nvSpPr>
          <p:cNvPr id="33" name="Rectangle 32">
            <a:extLst>
              <a:ext uri="{FF2B5EF4-FFF2-40B4-BE49-F238E27FC236}">
                <a16:creationId xmlns:a16="http://schemas.microsoft.com/office/drawing/2014/main" id="{EEE95CCA-A283-4743-98D3-BD3C62B7DC77}"/>
              </a:ext>
            </a:extLst>
          </p:cNvPr>
          <p:cNvSpPr/>
          <p:nvPr/>
        </p:nvSpPr>
        <p:spPr>
          <a:xfrm>
            <a:off x="11530567" y="17358048"/>
            <a:ext cx="3979979" cy="1282481"/>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600" dirty="0">
                <a:solidFill>
                  <a:schemeClr val="tx1"/>
                </a:solidFill>
                <a:latin typeface="Times New Roman" panose="02020603050405020304" pitchFamily="18" charset="0"/>
                <a:cs typeface="Times New Roman" panose="02020603050405020304" pitchFamily="18" charset="0"/>
              </a:rPr>
              <a:t>STEP 6 : Calculating Fuzzy Affecting and Effected Factor</a:t>
            </a:r>
          </a:p>
        </p:txBody>
      </p:sp>
      <p:sp>
        <p:nvSpPr>
          <p:cNvPr id="34" name="Rectangle 33">
            <a:extLst>
              <a:ext uri="{FF2B5EF4-FFF2-40B4-BE49-F238E27FC236}">
                <a16:creationId xmlns:a16="http://schemas.microsoft.com/office/drawing/2014/main" id="{DA5524DD-D7B0-44E6-83D6-C7977D8C5B5A}"/>
              </a:ext>
            </a:extLst>
          </p:cNvPr>
          <p:cNvSpPr/>
          <p:nvPr/>
        </p:nvSpPr>
        <p:spPr>
          <a:xfrm>
            <a:off x="7294244" y="17348478"/>
            <a:ext cx="3266336" cy="1282481"/>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600" dirty="0">
                <a:solidFill>
                  <a:schemeClr val="tx1"/>
                </a:solidFill>
                <a:latin typeface="Times New Roman" panose="02020603050405020304" pitchFamily="18" charset="0"/>
                <a:cs typeface="Times New Roman" panose="02020603050405020304" pitchFamily="18" charset="0"/>
              </a:rPr>
              <a:t>STEP 7 : Determination of fuzzy weight of the criteria</a:t>
            </a:r>
          </a:p>
        </p:txBody>
      </p:sp>
      <p:sp>
        <p:nvSpPr>
          <p:cNvPr id="35" name="Rectangle 34">
            <a:extLst>
              <a:ext uri="{FF2B5EF4-FFF2-40B4-BE49-F238E27FC236}">
                <a16:creationId xmlns:a16="http://schemas.microsoft.com/office/drawing/2014/main" id="{5F12835A-5062-4201-AAE8-C2F5C865C735}"/>
              </a:ext>
            </a:extLst>
          </p:cNvPr>
          <p:cNvSpPr/>
          <p:nvPr/>
        </p:nvSpPr>
        <p:spPr>
          <a:xfrm>
            <a:off x="3770349" y="17370916"/>
            <a:ext cx="2609850" cy="1282481"/>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600" dirty="0">
                <a:solidFill>
                  <a:schemeClr val="tx1"/>
                </a:solidFill>
                <a:latin typeface="Times New Roman" panose="02020603050405020304" pitchFamily="18" charset="0"/>
                <a:cs typeface="Times New Roman" panose="02020603050405020304" pitchFamily="18" charset="0"/>
              </a:rPr>
              <a:t>STEP 8 : Build up a Casual Diagram</a:t>
            </a:r>
          </a:p>
        </p:txBody>
      </p:sp>
      <p:sp>
        <p:nvSpPr>
          <p:cNvPr id="38" name="Oval 37">
            <a:extLst>
              <a:ext uri="{FF2B5EF4-FFF2-40B4-BE49-F238E27FC236}">
                <a16:creationId xmlns:a16="http://schemas.microsoft.com/office/drawing/2014/main" id="{A55066F3-DBE3-470B-9FEC-4DC958C073FE}"/>
              </a:ext>
            </a:extLst>
          </p:cNvPr>
          <p:cNvSpPr/>
          <p:nvPr/>
        </p:nvSpPr>
        <p:spPr>
          <a:xfrm>
            <a:off x="1111260" y="17575013"/>
            <a:ext cx="1695450" cy="836416"/>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MY" sz="3200" dirty="0">
                <a:solidFill>
                  <a:schemeClr val="tx1"/>
                </a:solidFill>
              </a:rPr>
              <a:t>END</a:t>
            </a:r>
          </a:p>
        </p:txBody>
      </p:sp>
      <p:cxnSp>
        <p:nvCxnSpPr>
          <p:cNvPr id="40" name="Straight Arrow Connector 39">
            <a:extLst>
              <a:ext uri="{FF2B5EF4-FFF2-40B4-BE49-F238E27FC236}">
                <a16:creationId xmlns:a16="http://schemas.microsoft.com/office/drawing/2014/main" id="{3B869ACC-C93F-4B25-908E-9C2A846B4B0E}"/>
              </a:ext>
            </a:extLst>
          </p:cNvPr>
          <p:cNvCxnSpPr>
            <a:cxnSpLocks/>
            <a:stCxn id="24" idx="6"/>
          </p:cNvCxnSpPr>
          <p:nvPr/>
        </p:nvCxnSpPr>
        <p:spPr>
          <a:xfrm>
            <a:off x="2889083" y="16234090"/>
            <a:ext cx="576313" cy="681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80" name="Straight Arrow Connector 79">
            <a:extLst>
              <a:ext uri="{FF2B5EF4-FFF2-40B4-BE49-F238E27FC236}">
                <a16:creationId xmlns:a16="http://schemas.microsoft.com/office/drawing/2014/main" id="{9481678C-D679-4901-BE8B-E0D71715750F}"/>
              </a:ext>
            </a:extLst>
          </p:cNvPr>
          <p:cNvCxnSpPr/>
          <p:nvPr/>
        </p:nvCxnSpPr>
        <p:spPr>
          <a:xfrm>
            <a:off x="10479983" y="16204616"/>
            <a:ext cx="822968" cy="7078"/>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81" name="Straight Arrow Connector 80">
            <a:extLst>
              <a:ext uri="{FF2B5EF4-FFF2-40B4-BE49-F238E27FC236}">
                <a16:creationId xmlns:a16="http://schemas.microsoft.com/office/drawing/2014/main" id="{BDF10EDB-9BDE-48D3-93CE-23AED445095F}"/>
              </a:ext>
            </a:extLst>
          </p:cNvPr>
          <p:cNvCxnSpPr/>
          <p:nvPr/>
        </p:nvCxnSpPr>
        <p:spPr>
          <a:xfrm>
            <a:off x="15731041" y="16204616"/>
            <a:ext cx="822968" cy="7078"/>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84" name="Connector: Elbow 83">
            <a:extLst>
              <a:ext uri="{FF2B5EF4-FFF2-40B4-BE49-F238E27FC236}">
                <a16:creationId xmlns:a16="http://schemas.microsoft.com/office/drawing/2014/main" id="{590D05DD-142A-4664-B471-2EB4C2E0C63C}"/>
              </a:ext>
            </a:extLst>
          </p:cNvPr>
          <p:cNvCxnSpPr>
            <a:cxnSpLocks/>
            <a:endCxn id="32" idx="0"/>
          </p:cNvCxnSpPr>
          <p:nvPr/>
        </p:nvCxnSpPr>
        <p:spPr>
          <a:xfrm rot="5400000">
            <a:off x="17880745" y="17066746"/>
            <a:ext cx="539390" cy="1"/>
          </a:xfrm>
          <a:prstGeom prst="bentConnector3">
            <a:avLst>
              <a:gd name="adj1" fmla="val 50000"/>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86" name="Connector: Elbow 85">
            <a:extLst>
              <a:ext uri="{FF2B5EF4-FFF2-40B4-BE49-F238E27FC236}">
                <a16:creationId xmlns:a16="http://schemas.microsoft.com/office/drawing/2014/main" id="{F20782CA-34F4-4C29-A454-7C0C4C5ED028}"/>
              </a:ext>
            </a:extLst>
          </p:cNvPr>
          <p:cNvCxnSpPr>
            <a:cxnSpLocks/>
            <a:endCxn id="33" idx="3"/>
          </p:cNvCxnSpPr>
          <p:nvPr/>
        </p:nvCxnSpPr>
        <p:spPr>
          <a:xfrm rot="10800000" flipV="1">
            <a:off x="15510547" y="17993219"/>
            <a:ext cx="969987" cy="6070"/>
          </a:xfrm>
          <a:prstGeom prst="bentConnector3">
            <a:avLst>
              <a:gd name="adj1" fmla="val 50000"/>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01" name="Straight Arrow Connector 100">
            <a:extLst>
              <a:ext uri="{FF2B5EF4-FFF2-40B4-BE49-F238E27FC236}">
                <a16:creationId xmlns:a16="http://schemas.microsoft.com/office/drawing/2014/main" id="{E1CDCB7D-5D43-43CC-97C6-32412C723124}"/>
              </a:ext>
            </a:extLst>
          </p:cNvPr>
          <p:cNvCxnSpPr>
            <a:cxnSpLocks/>
          </p:cNvCxnSpPr>
          <p:nvPr/>
        </p:nvCxnSpPr>
        <p:spPr>
          <a:xfrm flipH="1">
            <a:off x="10651187" y="18029635"/>
            <a:ext cx="879381"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02" name="Straight Arrow Connector 101">
            <a:extLst>
              <a:ext uri="{FF2B5EF4-FFF2-40B4-BE49-F238E27FC236}">
                <a16:creationId xmlns:a16="http://schemas.microsoft.com/office/drawing/2014/main" id="{087F6A75-ABEB-41FF-A026-25CE8CE0B7FD}"/>
              </a:ext>
            </a:extLst>
          </p:cNvPr>
          <p:cNvCxnSpPr/>
          <p:nvPr/>
        </p:nvCxnSpPr>
        <p:spPr>
          <a:xfrm flipH="1">
            <a:off x="6349179" y="18029635"/>
            <a:ext cx="879381"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03" name="Straight Arrow Connector 102">
            <a:extLst>
              <a:ext uri="{FF2B5EF4-FFF2-40B4-BE49-F238E27FC236}">
                <a16:creationId xmlns:a16="http://schemas.microsoft.com/office/drawing/2014/main" id="{D558B8FA-0185-4F92-A1D0-F560CCD3337A}"/>
              </a:ext>
            </a:extLst>
          </p:cNvPr>
          <p:cNvCxnSpPr/>
          <p:nvPr/>
        </p:nvCxnSpPr>
        <p:spPr>
          <a:xfrm flipH="1">
            <a:off x="2857500" y="17993219"/>
            <a:ext cx="879381"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05" name="TextBox 104">
            <a:extLst>
              <a:ext uri="{FF2B5EF4-FFF2-40B4-BE49-F238E27FC236}">
                <a16:creationId xmlns:a16="http://schemas.microsoft.com/office/drawing/2014/main" id="{160088CE-5A51-44E3-A32E-ED5B385D03B3}"/>
              </a:ext>
            </a:extLst>
          </p:cNvPr>
          <p:cNvSpPr txBox="1"/>
          <p:nvPr/>
        </p:nvSpPr>
        <p:spPr>
          <a:xfrm>
            <a:off x="814577" y="25406275"/>
            <a:ext cx="9481922" cy="3431709"/>
          </a:xfrm>
          <a:prstGeom prst="rect">
            <a:avLst/>
          </a:prstGeom>
          <a:noFill/>
        </p:spPr>
        <p:txBody>
          <a:bodyPr wrap="square" rtlCol="0">
            <a:spAutoFit/>
          </a:bodyPr>
          <a:lstStyle/>
          <a:p>
            <a:pPr algn="just"/>
            <a:r>
              <a:rPr lang="en-GB" sz="3100" dirty="0"/>
              <a:t>This research may be beneficial to students who want to manage their finance well. They will know the criteria that were causing and effecting the financial mismanagement. They also can improve their financial status with the guidance from ranking criteria. This research may help a lot to those who struggling with financial since students need a lot of money to survive in university’s life. </a:t>
            </a:r>
            <a:endParaRPr lang="en-MY" sz="3100" dirty="0"/>
          </a:p>
        </p:txBody>
      </p:sp>
      <p:sp>
        <p:nvSpPr>
          <p:cNvPr id="131" name="TextBox 130">
            <a:extLst>
              <a:ext uri="{FF2B5EF4-FFF2-40B4-BE49-F238E27FC236}">
                <a16:creationId xmlns:a16="http://schemas.microsoft.com/office/drawing/2014/main" id="{D43892C8-F4E6-4CFC-849D-D97EDCC75B39}"/>
              </a:ext>
            </a:extLst>
          </p:cNvPr>
          <p:cNvSpPr txBox="1"/>
          <p:nvPr/>
        </p:nvSpPr>
        <p:spPr>
          <a:xfrm>
            <a:off x="11221636" y="25321003"/>
            <a:ext cx="9384091" cy="3539430"/>
          </a:xfrm>
          <a:prstGeom prst="rect">
            <a:avLst/>
          </a:prstGeom>
          <a:noFill/>
        </p:spPr>
        <p:txBody>
          <a:bodyPr wrap="square" rtlCol="0">
            <a:spAutoFit/>
          </a:bodyPr>
          <a:lstStyle/>
          <a:p>
            <a:pPr algn="just"/>
            <a:r>
              <a:rPr lang="en-US" sz="3200" dirty="0"/>
              <a:t>The fuzzy DEMATEL is great tool to </a:t>
            </a:r>
            <a:r>
              <a:rPr lang="en-US" sz="3200" dirty="0" err="1"/>
              <a:t>analyse</a:t>
            </a:r>
            <a:r>
              <a:rPr lang="en-US" sz="3200" dirty="0"/>
              <a:t> correlation among factors. Result from this research shows that there were four criteria in the cause group and two criteria were in the effect group. Meanwhile for ranking, spending </a:t>
            </a:r>
            <a:r>
              <a:rPr lang="en-US" sz="3200" dirty="0" err="1"/>
              <a:t>behaviour</a:t>
            </a:r>
            <a:r>
              <a:rPr lang="en-US" sz="3200" dirty="0"/>
              <a:t> was ranked at the first. This result may help students who struggling with financial problem to plan their financial wisely.</a:t>
            </a:r>
            <a:endParaRPr lang="en-MY" sz="3200" dirty="0"/>
          </a:p>
        </p:txBody>
      </p:sp>
      <p:cxnSp>
        <p:nvCxnSpPr>
          <p:cNvPr id="82" name="Straight Arrow Connector 81">
            <a:extLst>
              <a:ext uri="{FF2B5EF4-FFF2-40B4-BE49-F238E27FC236}">
                <a16:creationId xmlns:a16="http://schemas.microsoft.com/office/drawing/2014/main" id="{39764AE5-E048-4EC5-84E1-5FAEE735FF22}"/>
              </a:ext>
            </a:extLst>
          </p:cNvPr>
          <p:cNvCxnSpPr>
            <a:cxnSpLocks/>
          </p:cNvCxnSpPr>
          <p:nvPr/>
        </p:nvCxnSpPr>
        <p:spPr>
          <a:xfrm>
            <a:off x="7258994" y="16210751"/>
            <a:ext cx="846695" cy="6809"/>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8" name="Rectangle 27">
            <a:extLst>
              <a:ext uri="{FF2B5EF4-FFF2-40B4-BE49-F238E27FC236}">
                <a16:creationId xmlns:a16="http://schemas.microsoft.com/office/drawing/2014/main" id="{6A83C050-5BC5-4496-B0C7-A168345755AF}"/>
              </a:ext>
            </a:extLst>
          </p:cNvPr>
          <p:cNvSpPr/>
          <p:nvPr/>
        </p:nvSpPr>
        <p:spPr>
          <a:xfrm>
            <a:off x="8081962" y="15572835"/>
            <a:ext cx="2609850" cy="1239309"/>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600" dirty="0">
                <a:solidFill>
                  <a:schemeClr val="tx1"/>
                </a:solidFill>
                <a:latin typeface="Times New Roman" panose="02020603050405020304" pitchFamily="18" charset="0"/>
                <a:cs typeface="Times New Roman" panose="02020603050405020304" pitchFamily="18" charset="0"/>
              </a:rPr>
              <a:t>STEP 2 : Design questionnaire</a:t>
            </a:r>
          </a:p>
        </p:txBody>
      </p:sp>
      <p:pic>
        <p:nvPicPr>
          <p:cNvPr id="66" name="Picture 65">
            <a:extLst>
              <a:ext uri="{FF2B5EF4-FFF2-40B4-BE49-F238E27FC236}">
                <a16:creationId xmlns:a16="http://schemas.microsoft.com/office/drawing/2014/main" id="{307DE665-75DF-4BEA-BEBF-D00BE3EB684B}"/>
              </a:ext>
            </a:extLst>
          </p:cNvPr>
          <p:cNvPicPr>
            <a:picLocks noChangeAspect="1"/>
          </p:cNvPicPr>
          <p:nvPr/>
        </p:nvPicPr>
        <p:blipFill>
          <a:blip r:embed="rId5"/>
          <a:stretch>
            <a:fillRect/>
          </a:stretch>
        </p:blipFill>
        <p:spPr>
          <a:xfrm>
            <a:off x="883962" y="20522275"/>
            <a:ext cx="5218628" cy="3194581"/>
          </a:xfrm>
          <a:prstGeom prst="rect">
            <a:avLst/>
          </a:prstGeom>
        </p:spPr>
      </p:pic>
      <p:graphicFrame>
        <p:nvGraphicFramePr>
          <p:cNvPr id="67" name="Table 67">
            <a:extLst>
              <a:ext uri="{FF2B5EF4-FFF2-40B4-BE49-F238E27FC236}">
                <a16:creationId xmlns:a16="http://schemas.microsoft.com/office/drawing/2014/main" id="{83667B87-2F00-4FCB-B682-FCD271777F99}"/>
              </a:ext>
            </a:extLst>
          </p:cNvPr>
          <p:cNvGraphicFramePr>
            <a:graphicFrameLocks noGrp="1"/>
          </p:cNvGraphicFramePr>
          <p:nvPr>
            <p:extLst>
              <p:ext uri="{D42A27DB-BD31-4B8C-83A1-F6EECF244321}">
                <p14:modId xmlns:p14="http://schemas.microsoft.com/office/powerpoint/2010/main" val="2765807369"/>
              </p:ext>
            </p:extLst>
          </p:nvPr>
        </p:nvGraphicFramePr>
        <p:xfrm>
          <a:off x="6333197" y="20615557"/>
          <a:ext cx="7127874" cy="2955643"/>
        </p:xfrm>
        <a:graphic>
          <a:graphicData uri="http://schemas.openxmlformats.org/drawingml/2006/table">
            <a:tbl>
              <a:tblPr firstRow="1" bandRow="1">
                <a:tableStyleId>{5C22544A-7EE6-4342-B048-85BDC9FD1C3A}</a:tableStyleId>
              </a:tblPr>
              <a:tblGrid>
                <a:gridCol w="1222331">
                  <a:extLst>
                    <a:ext uri="{9D8B030D-6E8A-4147-A177-3AD203B41FA5}">
                      <a16:colId xmlns:a16="http://schemas.microsoft.com/office/drawing/2014/main" val="3957635724"/>
                    </a:ext>
                  </a:extLst>
                </a:gridCol>
                <a:gridCol w="3794643">
                  <a:extLst>
                    <a:ext uri="{9D8B030D-6E8A-4147-A177-3AD203B41FA5}">
                      <a16:colId xmlns:a16="http://schemas.microsoft.com/office/drawing/2014/main" val="3955479514"/>
                    </a:ext>
                  </a:extLst>
                </a:gridCol>
                <a:gridCol w="2110900">
                  <a:extLst>
                    <a:ext uri="{9D8B030D-6E8A-4147-A177-3AD203B41FA5}">
                      <a16:colId xmlns:a16="http://schemas.microsoft.com/office/drawing/2014/main" val="465313128"/>
                    </a:ext>
                  </a:extLst>
                </a:gridCol>
              </a:tblGrid>
              <a:tr h="696679">
                <a:tc>
                  <a:txBody>
                    <a:bodyPr/>
                    <a:lstStyle/>
                    <a:p>
                      <a:pPr algn="ctr"/>
                      <a:r>
                        <a:rPr lang="en-MY" sz="2800" dirty="0"/>
                        <a:t>Rank</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863AB9"/>
                    </a:solidFill>
                  </a:tcPr>
                </a:tc>
                <a:tc>
                  <a:txBody>
                    <a:bodyPr/>
                    <a:lstStyle/>
                    <a:p>
                      <a:pPr algn="ctr"/>
                      <a:r>
                        <a:rPr lang="en-MY" sz="2800" dirty="0"/>
                        <a:t>Criteria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863AB9"/>
                    </a:solidFill>
                  </a:tcPr>
                </a:tc>
                <a:tc>
                  <a:txBody>
                    <a:bodyPr/>
                    <a:lstStyle/>
                    <a:p>
                      <a:pPr algn="ctr"/>
                      <a:r>
                        <a:rPr lang="en-MY" sz="2800" dirty="0"/>
                        <a:t>Symbol</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863AB9"/>
                    </a:solidFill>
                  </a:tcPr>
                </a:tc>
                <a:extLst>
                  <a:ext uri="{0D108BD9-81ED-4DB2-BD59-A6C34878D82A}">
                    <a16:rowId xmlns:a16="http://schemas.microsoft.com/office/drawing/2014/main" val="3593378818"/>
                  </a:ext>
                </a:extLst>
              </a:tr>
              <a:tr h="696679">
                <a:tc>
                  <a:txBody>
                    <a:bodyPr/>
                    <a:lstStyle/>
                    <a:p>
                      <a:pPr algn="ctr"/>
                      <a:r>
                        <a:rPr lang="en-MY" sz="2800" dirty="0"/>
                        <a:t>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MY" sz="2800" dirty="0"/>
                        <a:t>Spending Behaviour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MY" sz="2800" dirty="0"/>
                        <a:t>C1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365961337"/>
                  </a:ext>
                </a:extLst>
              </a:tr>
              <a:tr h="960847">
                <a:tc>
                  <a:txBody>
                    <a:bodyPr/>
                    <a:lstStyle/>
                    <a:p>
                      <a:pPr algn="ctr"/>
                      <a:r>
                        <a:rPr lang="en-MY" sz="2800" dirty="0"/>
                        <a:t>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MY" sz="2800" dirty="0"/>
                        <a:t>Financial Independence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MY" sz="2800" dirty="0"/>
                        <a:t>C5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207297533"/>
                  </a:ext>
                </a:extLst>
              </a:tr>
              <a:tr h="601438">
                <a:tc>
                  <a:txBody>
                    <a:bodyPr/>
                    <a:lstStyle/>
                    <a:p>
                      <a:pPr algn="ctr"/>
                      <a:r>
                        <a:rPr lang="en-MY" sz="2800" dirty="0"/>
                        <a:t>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MY" sz="2800" dirty="0"/>
                        <a:t>Financial Behaviour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MY" sz="2800" dirty="0"/>
                        <a:t>C2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200141723"/>
                  </a:ext>
                </a:extLst>
              </a:tr>
            </a:tbl>
          </a:graphicData>
        </a:graphic>
      </p:graphicFrame>
      <p:graphicFrame>
        <p:nvGraphicFramePr>
          <p:cNvPr id="87" name="Table 67">
            <a:extLst>
              <a:ext uri="{FF2B5EF4-FFF2-40B4-BE49-F238E27FC236}">
                <a16:creationId xmlns:a16="http://schemas.microsoft.com/office/drawing/2014/main" id="{2A346F14-D6DC-49FE-9E88-E4D64C88D7C8}"/>
              </a:ext>
            </a:extLst>
          </p:cNvPr>
          <p:cNvGraphicFramePr>
            <a:graphicFrameLocks noGrp="1"/>
          </p:cNvGraphicFramePr>
          <p:nvPr>
            <p:extLst>
              <p:ext uri="{D42A27DB-BD31-4B8C-83A1-F6EECF244321}">
                <p14:modId xmlns:p14="http://schemas.microsoft.com/office/powerpoint/2010/main" val="3780811332"/>
              </p:ext>
            </p:extLst>
          </p:nvPr>
        </p:nvGraphicFramePr>
        <p:xfrm>
          <a:off x="13637670" y="20628764"/>
          <a:ext cx="7127874" cy="2981625"/>
        </p:xfrm>
        <a:graphic>
          <a:graphicData uri="http://schemas.openxmlformats.org/drawingml/2006/table">
            <a:tbl>
              <a:tblPr firstRow="1" bandRow="1">
                <a:tableStyleId>{5C22544A-7EE6-4342-B048-85BDC9FD1C3A}</a:tableStyleId>
              </a:tblPr>
              <a:tblGrid>
                <a:gridCol w="1222331">
                  <a:extLst>
                    <a:ext uri="{9D8B030D-6E8A-4147-A177-3AD203B41FA5}">
                      <a16:colId xmlns:a16="http://schemas.microsoft.com/office/drawing/2014/main" val="3957635724"/>
                    </a:ext>
                  </a:extLst>
                </a:gridCol>
                <a:gridCol w="3529585">
                  <a:extLst>
                    <a:ext uri="{9D8B030D-6E8A-4147-A177-3AD203B41FA5}">
                      <a16:colId xmlns:a16="http://schemas.microsoft.com/office/drawing/2014/main" val="3955479514"/>
                    </a:ext>
                  </a:extLst>
                </a:gridCol>
                <a:gridCol w="2375958">
                  <a:extLst>
                    <a:ext uri="{9D8B030D-6E8A-4147-A177-3AD203B41FA5}">
                      <a16:colId xmlns:a16="http://schemas.microsoft.com/office/drawing/2014/main" val="465313128"/>
                    </a:ext>
                  </a:extLst>
                </a:gridCol>
              </a:tblGrid>
              <a:tr h="370840">
                <a:tc>
                  <a:txBody>
                    <a:bodyPr/>
                    <a:lstStyle/>
                    <a:p>
                      <a:pPr algn="ctr"/>
                      <a:r>
                        <a:rPr lang="en-MY" sz="2800" dirty="0"/>
                        <a:t>Rank</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863AB9"/>
                    </a:solidFill>
                  </a:tcPr>
                </a:tc>
                <a:tc>
                  <a:txBody>
                    <a:bodyPr/>
                    <a:lstStyle/>
                    <a:p>
                      <a:pPr algn="ctr"/>
                      <a:r>
                        <a:rPr lang="en-MY" sz="2800" dirty="0"/>
                        <a:t>Criteria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863AB9"/>
                    </a:solidFill>
                  </a:tcPr>
                </a:tc>
                <a:tc>
                  <a:txBody>
                    <a:bodyPr/>
                    <a:lstStyle/>
                    <a:p>
                      <a:pPr algn="ctr"/>
                      <a:r>
                        <a:rPr lang="en-MY" sz="2800" dirty="0"/>
                        <a:t>Symbol</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863AB9"/>
                    </a:solidFill>
                  </a:tcPr>
                </a:tc>
                <a:extLst>
                  <a:ext uri="{0D108BD9-81ED-4DB2-BD59-A6C34878D82A}">
                    <a16:rowId xmlns:a16="http://schemas.microsoft.com/office/drawing/2014/main" val="3593378818"/>
                  </a:ext>
                </a:extLst>
              </a:tr>
              <a:tr h="370840">
                <a:tc>
                  <a:txBody>
                    <a:bodyPr/>
                    <a:lstStyle/>
                    <a:p>
                      <a:pPr algn="ctr"/>
                      <a:r>
                        <a:rPr lang="en-MY" sz="2800" dirty="0"/>
                        <a:t>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MY" sz="2800" dirty="0"/>
                        <a:t>Financial Status and Psychology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MY" sz="2800" dirty="0"/>
                        <a:t>C6</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365961337"/>
                  </a:ext>
                </a:extLst>
              </a:tr>
              <a:tr h="1000425">
                <a:tc>
                  <a:txBody>
                    <a:bodyPr/>
                    <a:lstStyle/>
                    <a:p>
                      <a:pPr algn="ctr"/>
                      <a:r>
                        <a:rPr lang="en-MY" sz="2800" dirty="0"/>
                        <a:t>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MY" sz="2800" dirty="0"/>
                        <a:t>Lack of Financial Literacy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MY" sz="2800" dirty="0"/>
                        <a:t>C3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207297533"/>
                  </a:ext>
                </a:extLst>
              </a:tr>
              <a:tr h="370840">
                <a:tc>
                  <a:txBody>
                    <a:bodyPr/>
                    <a:lstStyle/>
                    <a:p>
                      <a:pPr algn="ctr"/>
                      <a:r>
                        <a:rPr lang="en-MY" sz="2800" dirty="0"/>
                        <a:t>6</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MY" sz="2800" dirty="0"/>
                        <a:t>Financial Distress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MY" sz="2800" dirty="0"/>
                        <a:t>C4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200141723"/>
                  </a:ext>
                </a:extLst>
              </a:tr>
            </a:tbl>
          </a:graphicData>
        </a:graphic>
      </p:graphicFrame>
    </p:spTree>
    <p:extLst>
      <p:ext uri="{BB962C8B-B14F-4D97-AF65-F5344CB8AC3E}">
        <p14:creationId xmlns:p14="http://schemas.microsoft.com/office/powerpoint/2010/main" val="3375736218"/>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897</TotalTime>
  <Words>401</Words>
  <Application>Microsoft Office PowerPoint</Application>
  <PresentationFormat>Custom</PresentationFormat>
  <Paragraphs>53</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Times New Roman</vt:lpstr>
      <vt:lpstr>Office Theme</vt:lpstr>
      <vt:lpstr>PowerPoint Presentation</vt:lpstr>
    </vt:vector>
  </TitlesOfParts>
  <Company>HP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HP 14</dc:creator>
  <cp:lastModifiedBy>AMIRUL SHAFIQ BIN MOKTHAR</cp:lastModifiedBy>
  <cp:revision>50</cp:revision>
  <dcterms:created xsi:type="dcterms:W3CDTF">2019-10-17T15:01:05Z</dcterms:created>
  <dcterms:modified xsi:type="dcterms:W3CDTF">2020-07-30T14:53:37Z</dcterms:modified>
</cp:coreProperties>
</file>