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3"/>
  </p:notesMasterIdLst>
  <p:handoutMasterIdLst>
    <p:handoutMasterId r:id="rId4"/>
  </p:handoutMasterIdLst>
  <p:sldIdLst>
    <p:sldId id="259" r:id="rId2"/>
  </p:sldIdLst>
  <p:sldSz cx="21945600" cy="32918400"/>
  <p:notesSz cx="7077075" cy="93694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6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a:srgbClr val="F2E4A6"/>
    <a:srgbClr val="FFFF99"/>
    <a:srgbClr val="CC9900"/>
    <a:srgbClr val="CCCC00"/>
    <a:srgbClr val="FFCC66"/>
    <a:srgbClr val="EBDFED"/>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6" autoAdjust="0"/>
    <p:restoredTop sz="94660"/>
  </p:normalViewPr>
  <p:slideViewPr>
    <p:cSldViewPr>
      <p:cViewPr>
        <p:scale>
          <a:sx n="33" d="100"/>
          <a:sy n="33" d="100"/>
        </p:scale>
        <p:origin x="1170" y="-1704"/>
      </p:cViewPr>
      <p:guideLst>
        <p:guide orient="horz" pos="10368"/>
        <p:guide pos="691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453D752-68F9-462E-9D3E-232F0FFF45D7}"/>
              </a:ext>
            </a:extLst>
          </p:cNvPr>
          <p:cNvSpPr>
            <a:spLocks noGrp="1"/>
          </p:cNvSpPr>
          <p:nvPr>
            <p:ph type="hdr" sz="quarter"/>
          </p:nvPr>
        </p:nvSpPr>
        <p:spPr>
          <a:xfrm>
            <a:off x="0" y="0"/>
            <a:ext cx="3067050" cy="468313"/>
          </a:xfrm>
          <a:prstGeom prst="rect">
            <a:avLst/>
          </a:prstGeom>
        </p:spPr>
        <p:txBody>
          <a:bodyPr vert="horz" lIns="93972" tIns="46985" rIns="93972" bIns="46985" rtlCol="0"/>
          <a:lstStyle>
            <a:lvl1pPr algn="l">
              <a:defRPr sz="1200">
                <a:latin typeface="Arial" pitchFamily="34" charset="0"/>
              </a:defRPr>
            </a:lvl1pPr>
          </a:lstStyle>
          <a:p>
            <a:pPr>
              <a:defRPr/>
            </a:pPr>
            <a:endParaRPr lang="en-US"/>
          </a:p>
        </p:txBody>
      </p:sp>
      <p:sp>
        <p:nvSpPr>
          <p:cNvPr id="3" name="Date Placeholder 2">
            <a:extLst>
              <a:ext uri="{FF2B5EF4-FFF2-40B4-BE49-F238E27FC236}">
                <a16:creationId xmlns:a16="http://schemas.microsoft.com/office/drawing/2014/main" id="{7D436192-300C-4A0C-853A-BC1FE596A2E6}"/>
              </a:ext>
            </a:extLst>
          </p:cNvPr>
          <p:cNvSpPr>
            <a:spLocks noGrp="1"/>
          </p:cNvSpPr>
          <p:nvPr>
            <p:ph type="dt" sz="quarter" idx="1"/>
          </p:nvPr>
        </p:nvSpPr>
        <p:spPr>
          <a:xfrm>
            <a:off x="4008438" y="0"/>
            <a:ext cx="3067050" cy="468313"/>
          </a:xfrm>
          <a:prstGeom prst="rect">
            <a:avLst/>
          </a:prstGeom>
        </p:spPr>
        <p:txBody>
          <a:bodyPr vert="horz" lIns="93972" tIns="46985" rIns="93972" bIns="46985" rtlCol="0"/>
          <a:lstStyle>
            <a:lvl1pPr algn="r">
              <a:defRPr sz="1200">
                <a:latin typeface="Arial" pitchFamily="34" charset="0"/>
              </a:defRPr>
            </a:lvl1pPr>
          </a:lstStyle>
          <a:p>
            <a:pPr>
              <a:defRPr/>
            </a:pPr>
            <a:fld id="{5AF822D3-4B92-41F6-BAC3-902DCF891287}" type="datetimeFigureOut">
              <a:rPr lang="en-US"/>
              <a:pPr>
                <a:defRPr/>
              </a:pPr>
              <a:t>7/26/2020</a:t>
            </a:fld>
            <a:endParaRPr lang="en-US"/>
          </a:p>
        </p:txBody>
      </p:sp>
      <p:sp>
        <p:nvSpPr>
          <p:cNvPr id="4" name="Footer Placeholder 3">
            <a:extLst>
              <a:ext uri="{FF2B5EF4-FFF2-40B4-BE49-F238E27FC236}">
                <a16:creationId xmlns:a16="http://schemas.microsoft.com/office/drawing/2014/main" id="{25B44478-532F-4BC2-BC42-D58E6D7CAC3F}"/>
              </a:ext>
            </a:extLst>
          </p:cNvPr>
          <p:cNvSpPr>
            <a:spLocks noGrp="1"/>
          </p:cNvSpPr>
          <p:nvPr>
            <p:ph type="ftr" sz="quarter" idx="2"/>
          </p:nvPr>
        </p:nvSpPr>
        <p:spPr>
          <a:xfrm>
            <a:off x="0" y="8899525"/>
            <a:ext cx="3067050" cy="468313"/>
          </a:xfrm>
          <a:prstGeom prst="rect">
            <a:avLst/>
          </a:prstGeom>
        </p:spPr>
        <p:txBody>
          <a:bodyPr vert="horz" lIns="93972" tIns="46985" rIns="93972" bIns="46985" rtlCol="0" anchor="b"/>
          <a:lstStyle>
            <a:lvl1pPr algn="l">
              <a:defRPr sz="1200">
                <a:latin typeface="Arial" pitchFamily="34" charset="0"/>
              </a:defRPr>
            </a:lvl1pPr>
          </a:lstStyle>
          <a:p>
            <a:pPr>
              <a:defRPr/>
            </a:pPr>
            <a:endParaRPr lang="en-US"/>
          </a:p>
        </p:txBody>
      </p:sp>
      <p:sp>
        <p:nvSpPr>
          <p:cNvPr id="5" name="Slide Number Placeholder 4">
            <a:extLst>
              <a:ext uri="{FF2B5EF4-FFF2-40B4-BE49-F238E27FC236}">
                <a16:creationId xmlns:a16="http://schemas.microsoft.com/office/drawing/2014/main" id="{54364149-7804-4258-AFB2-51BB9671F50C}"/>
              </a:ext>
            </a:extLst>
          </p:cNvPr>
          <p:cNvSpPr>
            <a:spLocks noGrp="1"/>
          </p:cNvSpPr>
          <p:nvPr>
            <p:ph type="sldNum" sz="quarter" idx="3"/>
          </p:nvPr>
        </p:nvSpPr>
        <p:spPr>
          <a:xfrm>
            <a:off x="4008438" y="8899525"/>
            <a:ext cx="3067050" cy="468313"/>
          </a:xfrm>
          <a:prstGeom prst="rect">
            <a:avLst/>
          </a:prstGeom>
        </p:spPr>
        <p:txBody>
          <a:bodyPr vert="horz" wrap="square" lIns="93972" tIns="46985" rIns="93972" bIns="46985" numCol="1" anchor="b" anchorCtr="0" compatLnSpc="1">
            <a:prstTxWarp prst="textNoShape">
              <a:avLst/>
            </a:prstTxWarp>
          </a:bodyPr>
          <a:lstStyle>
            <a:lvl1pPr algn="r">
              <a:defRPr sz="1200"/>
            </a:lvl1pPr>
          </a:lstStyle>
          <a:p>
            <a:fld id="{D7381EBA-F2F8-484B-944D-27D16A236AF3}"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E5B8A8A-DDA4-4B5D-9194-D85B2AC64FCA}"/>
              </a:ext>
            </a:extLst>
          </p:cNvPr>
          <p:cNvSpPr>
            <a:spLocks noGrp="1"/>
          </p:cNvSpPr>
          <p:nvPr>
            <p:ph type="hdr" sz="quarter"/>
          </p:nvPr>
        </p:nvSpPr>
        <p:spPr>
          <a:xfrm>
            <a:off x="0" y="0"/>
            <a:ext cx="3067050" cy="468313"/>
          </a:xfrm>
          <a:prstGeom prst="rect">
            <a:avLst/>
          </a:prstGeom>
        </p:spPr>
        <p:txBody>
          <a:bodyPr vert="horz" lIns="93972" tIns="46985" rIns="93972" bIns="46985" rtlCol="0"/>
          <a:lstStyle>
            <a:lvl1pPr algn="l">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0A0312C-C7D7-4E9D-B7D5-4D2DD15A01E4}"/>
              </a:ext>
            </a:extLst>
          </p:cNvPr>
          <p:cNvSpPr>
            <a:spLocks noGrp="1"/>
          </p:cNvSpPr>
          <p:nvPr>
            <p:ph type="dt" idx="1"/>
          </p:nvPr>
        </p:nvSpPr>
        <p:spPr>
          <a:xfrm>
            <a:off x="4008438" y="0"/>
            <a:ext cx="3067050" cy="468313"/>
          </a:xfrm>
          <a:prstGeom prst="rect">
            <a:avLst/>
          </a:prstGeom>
        </p:spPr>
        <p:txBody>
          <a:bodyPr vert="horz" lIns="93972" tIns="46985" rIns="93972" bIns="46985" rtlCol="0"/>
          <a:lstStyle>
            <a:lvl1pPr algn="r">
              <a:defRPr sz="1200">
                <a:latin typeface="Arial" charset="0"/>
              </a:defRPr>
            </a:lvl1pPr>
          </a:lstStyle>
          <a:p>
            <a:pPr>
              <a:defRPr/>
            </a:pPr>
            <a:fld id="{6E518A2B-A72A-4C89-BF78-E565EC947FF2}" type="datetimeFigureOut">
              <a:rPr lang="en-US"/>
              <a:pPr>
                <a:defRPr/>
              </a:pPr>
              <a:t>7/26/2020</a:t>
            </a:fld>
            <a:endParaRPr lang="en-US"/>
          </a:p>
        </p:txBody>
      </p:sp>
      <p:sp>
        <p:nvSpPr>
          <p:cNvPr id="4" name="Slide Image Placeholder 3">
            <a:extLst>
              <a:ext uri="{FF2B5EF4-FFF2-40B4-BE49-F238E27FC236}">
                <a16:creationId xmlns:a16="http://schemas.microsoft.com/office/drawing/2014/main" id="{26978D43-64B3-4D89-B7C1-5F209B1D836C}"/>
              </a:ext>
            </a:extLst>
          </p:cNvPr>
          <p:cNvSpPr>
            <a:spLocks noGrp="1" noRot="1" noChangeAspect="1"/>
          </p:cNvSpPr>
          <p:nvPr>
            <p:ph type="sldImg" idx="2"/>
          </p:nvPr>
        </p:nvSpPr>
        <p:spPr>
          <a:xfrm>
            <a:off x="2366963" y="701675"/>
            <a:ext cx="2343150" cy="3514725"/>
          </a:xfrm>
          <a:prstGeom prst="rect">
            <a:avLst/>
          </a:prstGeom>
          <a:noFill/>
          <a:ln w="12700">
            <a:solidFill>
              <a:prstClr val="black"/>
            </a:solidFill>
          </a:ln>
        </p:spPr>
        <p:txBody>
          <a:bodyPr vert="horz" lIns="93972" tIns="46985" rIns="93972" bIns="46985" rtlCol="0" anchor="ctr"/>
          <a:lstStyle/>
          <a:p>
            <a:pPr lvl="0"/>
            <a:endParaRPr lang="en-US" noProof="0"/>
          </a:p>
        </p:txBody>
      </p:sp>
      <p:sp>
        <p:nvSpPr>
          <p:cNvPr id="5" name="Notes Placeholder 4">
            <a:extLst>
              <a:ext uri="{FF2B5EF4-FFF2-40B4-BE49-F238E27FC236}">
                <a16:creationId xmlns:a16="http://schemas.microsoft.com/office/drawing/2014/main" id="{FBE87C6B-C5AE-4DB8-8A6F-E70E28B98A10}"/>
              </a:ext>
            </a:extLst>
          </p:cNvPr>
          <p:cNvSpPr>
            <a:spLocks noGrp="1"/>
          </p:cNvSpPr>
          <p:nvPr>
            <p:ph type="body" sz="quarter" idx="3"/>
          </p:nvPr>
        </p:nvSpPr>
        <p:spPr>
          <a:xfrm>
            <a:off x="708025" y="4449763"/>
            <a:ext cx="5661025" cy="4217987"/>
          </a:xfrm>
          <a:prstGeom prst="rect">
            <a:avLst/>
          </a:prstGeom>
        </p:spPr>
        <p:txBody>
          <a:bodyPr vert="horz" lIns="93972" tIns="46985" rIns="93972" bIns="4698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A5ABBAB-BE55-4828-BD22-6C620720C407}"/>
              </a:ext>
            </a:extLst>
          </p:cNvPr>
          <p:cNvSpPr>
            <a:spLocks noGrp="1"/>
          </p:cNvSpPr>
          <p:nvPr>
            <p:ph type="ftr" sz="quarter" idx="4"/>
          </p:nvPr>
        </p:nvSpPr>
        <p:spPr>
          <a:xfrm>
            <a:off x="0" y="8899525"/>
            <a:ext cx="3067050" cy="468313"/>
          </a:xfrm>
          <a:prstGeom prst="rect">
            <a:avLst/>
          </a:prstGeom>
        </p:spPr>
        <p:txBody>
          <a:bodyPr vert="horz" lIns="93972" tIns="46985" rIns="93972" bIns="46985" rtlCol="0" anchor="b"/>
          <a:lstStyle>
            <a:lvl1pPr algn="l">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A9EE879-E9C9-4C26-852E-97A2B4343C16}"/>
              </a:ext>
            </a:extLst>
          </p:cNvPr>
          <p:cNvSpPr>
            <a:spLocks noGrp="1"/>
          </p:cNvSpPr>
          <p:nvPr>
            <p:ph type="sldNum" sz="quarter" idx="5"/>
          </p:nvPr>
        </p:nvSpPr>
        <p:spPr>
          <a:xfrm>
            <a:off x="4008438" y="8899525"/>
            <a:ext cx="3067050" cy="468313"/>
          </a:xfrm>
          <a:prstGeom prst="rect">
            <a:avLst/>
          </a:prstGeom>
        </p:spPr>
        <p:txBody>
          <a:bodyPr vert="horz" wrap="square" lIns="93972" tIns="46985" rIns="93972" bIns="46985" numCol="1" anchor="b" anchorCtr="0" compatLnSpc="1">
            <a:prstTxWarp prst="textNoShape">
              <a:avLst/>
            </a:prstTxWarp>
          </a:bodyPr>
          <a:lstStyle>
            <a:lvl1pPr algn="r">
              <a:defRPr sz="1200"/>
            </a:lvl1pPr>
          </a:lstStyle>
          <a:p>
            <a:fld id="{543C8A5B-33BB-4A31-9B32-B5BC10FB323F}" type="slidenum">
              <a:rPr lang="en-US" altLang="en-US"/>
              <a:pPr/>
              <a:t>‹#›</a:t>
            </a:fld>
            <a:endParaRPr lang="en-US"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9CA51738-9EBB-4C48-9DA0-B3EB6C31DB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12E2F077-51EC-484E-AE85-70F27AEA95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ms-MY"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grpSp>
        <p:nvGrpSpPr>
          <p:cNvPr id="22" name="Group 21"/>
          <p:cNvGrpSpPr/>
          <p:nvPr/>
        </p:nvGrpSpPr>
        <p:grpSpPr>
          <a:xfrm>
            <a:off x="1621035" y="-15240"/>
            <a:ext cx="18752006" cy="32933645"/>
            <a:chOff x="675431" y="-3175"/>
            <a:chExt cx="7813336" cy="6861176"/>
          </a:xfrm>
        </p:grpSpPr>
        <p:sp>
          <p:nvSpPr>
            <p:cNvPr id="11" name="Freeform 5"/>
            <p:cNvSpPr>
              <a:spLocks noEditPoints="1"/>
            </p:cNvSpPr>
            <p:nvPr/>
          </p:nvSpPr>
          <p:spPr bwMode="auto">
            <a:xfrm>
              <a:off x="675431" y="1"/>
              <a:ext cx="7813336" cy="6858000"/>
            </a:xfrm>
            <a:custGeom>
              <a:avLst/>
              <a:gdLst/>
              <a:ahLst/>
              <a:cxnLst/>
              <a:rect l="0" t="0" r="r" b="b"/>
              <a:pathLst>
                <a:path w="2459" h="2158">
                  <a:moveTo>
                    <a:pt x="1201" y="1400"/>
                  </a:moveTo>
                  <a:cubicBezTo>
                    <a:pt x="1197" y="1385"/>
                    <a:pt x="1191" y="1362"/>
                    <a:pt x="1177" y="1357"/>
                  </a:cubicBezTo>
                  <a:cubicBezTo>
                    <a:pt x="1173" y="1355"/>
                    <a:pt x="1168" y="1357"/>
                    <a:pt x="1165" y="1361"/>
                  </a:cubicBezTo>
                  <a:cubicBezTo>
                    <a:pt x="1161" y="1366"/>
                    <a:pt x="1161" y="1375"/>
                    <a:pt x="1163" y="1382"/>
                  </a:cubicBezTo>
                  <a:cubicBezTo>
                    <a:pt x="1169" y="1403"/>
                    <a:pt x="1177" y="1423"/>
                    <a:pt x="1187" y="1442"/>
                  </a:cubicBezTo>
                  <a:cubicBezTo>
                    <a:pt x="1192" y="1451"/>
                    <a:pt x="1198" y="1460"/>
                    <a:pt x="1203" y="1468"/>
                  </a:cubicBezTo>
                  <a:cubicBezTo>
                    <a:pt x="1206" y="1473"/>
                    <a:pt x="1220" y="1497"/>
                    <a:pt x="1220" y="1487"/>
                  </a:cubicBezTo>
                  <a:cubicBezTo>
                    <a:pt x="1220" y="1475"/>
                    <a:pt x="1217" y="1462"/>
                    <a:pt x="1214" y="1451"/>
                  </a:cubicBezTo>
                  <a:cubicBezTo>
                    <a:pt x="1211" y="1434"/>
                    <a:pt x="1206" y="1416"/>
                    <a:pt x="1201" y="1400"/>
                  </a:cubicBezTo>
                  <a:close/>
                  <a:moveTo>
                    <a:pt x="1226" y="16"/>
                  </a:moveTo>
                  <a:cubicBezTo>
                    <a:pt x="1228" y="11"/>
                    <a:pt x="1229" y="5"/>
                    <a:pt x="1230" y="0"/>
                  </a:cubicBezTo>
                  <a:cubicBezTo>
                    <a:pt x="1218" y="0"/>
                    <a:pt x="1218" y="0"/>
                    <a:pt x="1218" y="0"/>
                  </a:cubicBezTo>
                  <a:cubicBezTo>
                    <a:pt x="1218" y="1"/>
                    <a:pt x="1218" y="2"/>
                    <a:pt x="1218" y="2"/>
                  </a:cubicBezTo>
                  <a:cubicBezTo>
                    <a:pt x="1219" y="5"/>
                    <a:pt x="1222" y="24"/>
                    <a:pt x="1226" y="16"/>
                  </a:cubicBezTo>
                  <a:close/>
                  <a:moveTo>
                    <a:pt x="1203" y="57"/>
                  </a:moveTo>
                  <a:cubicBezTo>
                    <a:pt x="1206" y="61"/>
                    <a:pt x="1220" y="86"/>
                    <a:pt x="1220" y="75"/>
                  </a:cubicBezTo>
                  <a:cubicBezTo>
                    <a:pt x="1220" y="64"/>
                    <a:pt x="1217" y="51"/>
                    <a:pt x="1214" y="40"/>
                  </a:cubicBezTo>
                  <a:cubicBezTo>
                    <a:pt x="1211" y="26"/>
                    <a:pt x="1208" y="13"/>
                    <a:pt x="1205" y="0"/>
                  </a:cubicBezTo>
                  <a:cubicBezTo>
                    <a:pt x="1173" y="0"/>
                    <a:pt x="1173" y="0"/>
                    <a:pt x="1173" y="0"/>
                  </a:cubicBezTo>
                  <a:cubicBezTo>
                    <a:pt x="1177" y="11"/>
                    <a:pt x="1182" y="21"/>
                    <a:pt x="1187" y="31"/>
                  </a:cubicBezTo>
                  <a:cubicBezTo>
                    <a:pt x="1192" y="40"/>
                    <a:pt x="1198" y="49"/>
                    <a:pt x="1203" y="57"/>
                  </a:cubicBezTo>
                  <a:close/>
                  <a:moveTo>
                    <a:pt x="1244" y="762"/>
                  </a:moveTo>
                  <a:cubicBezTo>
                    <a:pt x="1250" y="754"/>
                    <a:pt x="1256" y="746"/>
                    <a:pt x="1261" y="737"/>
                  </a:cubicBezTo>
                  <a:cubicBezTo>
                    <a:pt x="1268" y="726"/>
                    <a:pt x="1274" y="714"/>
                    <a:pt x="1280" y="701"/>
                  </a:cubicBezTo>
                  <a:cubicBezTo>
                    <a:pt x="1285" y="689"/>
                    <a:pt x="1291" y="677"/>
                    <a:pt x="1289" y="662"/>
                  </a:cubicBezTo>
                  <a:cubicBezTo>
                    <a:pt x="1289" y="659"/>
                    <a:pt x="1288" y="655"/>
                    <a:pt x="1287" y="653"/>
                  </a:cubicBezTo>
                  <a:cubicBezTo>
                    <a:pt x="1284" y="650"/>
                    <a:pt x="1281" y="650"/>
                    <a:pt x="1278" y="651"/>
                  </a:cubicBezTo>
                  <a:cubicBezTo>
                    <a:pt x="1271" y="653"/>
                    <a:pt x="1267" y="659"/>
                    <a:pt x="1263" y="666"/>
                  </a:cubicBezTo>
                  <a:cubicBezTo>
                    <a:pt x="1258" y="673"/>
                    <a:pt x="1253" y="681"/>
                    <a:pt x="1250" y="690"/>
                  </a:cubicBezTo>
                  <a:cubicBezTo>
                    <a:pt x="1244" y="705"/>
                    <a:pt x="1240" y="720"/>
                    <a:pt x="1235" y="735"/>
                  </a:cubicBezTo>
                  <a:cubicBezTo>
                    <a:pt x="1231" y="750"/>
                    <a:pt x="1222" y="776"/>
                    <a:pt x="1226" y="780"/>
                  </a:cubicBezTo>
                  <a:cubicBezTo>
                    <a:pt x="1229" y="784"/>
                    <a:pt x="1239" y="769"/>
                    <a:pt x="1244" y="762"/>
                  </a:cubicBezTo>
                  <a:close/>
                  <a:moveTo>
                    <a:pt x="1201" y="694"/>
                  </a:moveTo>
                  <a:cubicBezTo>
                    <a:pt x="1197" y="680"/>
                    <a:pt x="1191" y="656"/>
                    <a:pt x="1177" y="651"/>
                  </a:cubicBezTo>
                  <a:cubicBezTo>
                    <a:pt x="1173" y="650"/>
                    <a:pt x="1168" y="651"/>
                    <a:pt x="1165" y="655"/>
                  </a:cubicBezTo>
                  <a:cubicBezTo>
                    <a:pt x="1161" y="661"/>
                    <a:pt x="1161" y="669"/>
                    <a:pt x="1163" y="676"/>
                  </a:cubicBezTo>
                  <a:cubicBezTo>
                    <a:pt x="1169" y="697"/>
                    <a:pt x="1177" y="718"/>
                    <a:pt x="1187" y="736"/>
                  </a:cubicBezTo>
                  <a:cubicBezTo>
                    <a:pt x="1192" y="745"/>
                    <a:pt x="1198" y="754"/>
                    <a:pt x="1203" y="763"/>
                  </a:cubicBezTo>
                  <a:cubicBezTo>
                    <a:pt x="1206" y="767"/>
                    <a:pt x="1220" y="791"/>
                    <a:pt x="1220" y="781"/>
                  </a:cubicBezTo>
                  <a:cubicBezTo>
                    <a:pt x="1220" y="769"/>
                    <a:pt x="1217" y="757"/>
                    <a:pt x="1214" y="745"/>
                  </a:cubicBezTo>
                  <a:cubicBezTo>
                    <a:pt x="1211" y="728"/>
                    <a:pt x="1206" y="711"/>
                    <a:pt x="1201" y="694"/>
                  </a:cubicBezTo>
                  <a:close/>
                  <a:moveTo>
                    <a:pt x="1229" y="580"/>
                  </a:moveTo>
                  <a:cubicBezTo>
                    <a:pt x="1224" y="577"/>
                    <a:pt x="1217" y="579"/>
                    <a:pt x="1213" y="584"/>
                  </a:cubicBezTo>
                  <a:cubicBezTo>
                    <a:pt x="1209" y="589"/>
                    <a:pt x="1207" y="596"/>
                    <a:pt x="1206" y="603"/>
                  </a:cubicBezTo>
                  <a:cubicBezTo>
                    <a:pt x="1207" y="629"/>
                    <a:pt x="1210" y="653"/>
                    <a:pt x="1213" y="678"/>
                  </a:cubicBezTo>
                  <a:cubicBezTo>
                    <a:pt x="1215" y="688"/>
                    <a:pt x="1216" y="698"/>
                    <a:pt x="1218" y="708"/>
                  </a:cubicBezTo>
                  <a:cubicBezTo>
                    <a:pt x="1219" y="711"/>
                    <a:pt x="1222" y="729"/>
                    <a:pt x="1226" y="721"/>
                  </a:cubicBezTo>
                  <a:cubicBezTo>
                    <a:pt x="1228" y="717"/>
                    <a:pt x="1229" y="710"/>
                    <a:pt x="1230" y="705"/>
                  </a:cubicBezTo>
                  <a:cubicBezTo>
                    <a:pt x="1232" y="695"/>
                    <a:pt x="1233" y="685"/>
                    <a:pt x="1234" y="675"/>
                  </a:cubicBezTo>
                  <a:cubicBezTo>
                    <a:pt x="1237" y="658"/>
                    <a:pt x="1238" y="641"/>
                    <a:pt x="1239" y="624"/>
                  </a:cubicBezTo>
                  <a:cubicBezTo>
                    <a:pt x="1240" y="610"/>
                    <a:pt x="1241" y="587"/>
                    <a:pt x="1229" y="580"/>
                  </a:cubicBezTo>
                  <a:close/>
                  <a:moveTo>
                    <a:pt x="1155" y="58"/>
                  </a:moveTo>
                  <a:cubicBezTo>
                    <a:pt x="1166" y="87"/>
                    <a:pt x="1186" y="107"/>
                    <a:pt x="1206" y="124"/>
                  </a:cubicBezTo>
                  <a:cubicBezTo>
                    <a:pt x="1208" y="125"/>
                    <a:pt x="1210" y="127"/>
                    <a:pt x="1212" y="127"/>
                  </a:cubicBezTo>
                  <a:cubicBezTo>
                    <a:pt x="1213" y="128"/>
                    <a:pt x="1214" y="128"/>
                    <a:pt x="1215" y="128"/>
                  </a:cubicBezTo>
                  <a:cubicBezTo>
                    <a:pt x="1216" y="127"/>
                    <a:pt x="1217" y="127"/>
                    <a:pt x="1218" y="125"/>
                  </a:cubicBezTo>
                  <a:cubicBezTo>
                    <a:pt x="1222" y="121"/>
                    <a:pt x="1216" y="107"/>
                    <a:pt x="1215" y="102"/>
                  </a:cubicBezTo>
                  <a:cubicBezTo>
                    <a:pt x="1211" y="94"/>
                    <a:pt x="1207" y="86"/>
                    <a:pt x="1203" y="78"/>
                  </a:cubicBezTo>
                  <a:cubicBezTo>
                    <a:pt x="1197" y="65"/>
                    <a:pt x="1190" y="52"/>
                    <a:pt x="1181" y="40"/>
                  </a:cubicBezTo>
                  <a:cubicBezTo>
                    <a:pt x="1178" y="35"/>
                    <a:pt x="1174" y="31"/>
                    <a:pt x="1169" y="29"/>
                  </a:cubicBezTo>
                  <a:cubicBezTo>
                    <a:pt x="1164" y="27"/>
                    <a:pt x="1158" y="29"/>
                    <a:pt x="1155" y="34"/>
                  </a:cubicBezTo>
                  <a:cubicBezTo>
                    <a:pt x="1153" y="37"/>
                    <a:pt x="1152" y="42"/>
                    <a:pt x="1153" y="46"/>
                  </a:cubicBezTo>
                  <a:cubicBezTo>
                    <a:pt x="1153" y="50"/>
                    <a:pt x="1154" y="54"/>
                    <a:pt x="1155" y="58"/>
                  </a:cubicBezTo>
                  <a:close/>
                  <a:moveTo>
                    <a:pt x="77" y="932"/>
                  </a:moveTo>
                  <a:cubicBezTo>
                    <a:pt x="72" y="929"/>
                    <a:pt x="65" y="931"/>
                    <a:pt x="61" y="937"/>
                  </a:cubicBezTo>
                  <a:cubicBezTo>
                    <a:pt x="57" y="942"/>
                    <a:pt x="55" y="949"/>
                    <a:pt x="54" y="956"/>
                  </a:cubicBezTo>
                  <a:cubicBezTo>
                    <a:pt x="55" y="981"/>
                    <a:pt x="58" y="1006"/>
                    <a:pt x="61" y="1031"/>
                  </a:cubicBezTo>
                  <a:cubicBezTo>
                    <a:pt x="63" y="1041"/>
                    <a:pt x="64" y="1051"/>
                    <a:pt x="66" y="1061"/>
                  </a:cubicBezTo>
                  <a:cubicBezTo>
                    <a:pt x="67" y="1064"/>
                    <a:pt x="70" y="1082"/>
                    <a:pt x="74" y="1074"/>
                  </a:cubicBezTo>
                  <a:cubicBezTo>
                    <a:pt x="76" y="1069"/>
                    <a:pt x="77" y="1063"/>
                    <a:pt x="78" y="1058"/>
                  </a:cubicBezTo>
                  <a:cubicBezTo>
                    <a:pt x="80" y="1048"/>
                    <a:pt x="81" y="1038"/>
                    <a:pt x="82" y="1028"/>
                  </a:cubicBezTo>
                  <a:cubicBezTo>
                    <a:pt x="85" y="1011"/>
                    <a:pt x="87" y="994"/>
                    <a:pt x="87" y="977"/>
                  </a:cubicBezTo>
                  <a:cubicBezTo>
                    <a:pt x="88" y="963"/>
                    <a:pt x="89" y="940"/>
                    <a:pt x="77" y="932"/>
                  </a:cubicBezTo>
                  <a:close/>
                  <a:moveTo>
                    <a:pt x="49" y="1047"/>
                  </a:moveTo>
                  <a:cubicBezTo>
                    <a:pt x="45" y="1032"/>
                    <a:pt x="39" y="1009"/>
                    <a:pt x="26" y="1004"/>
                  </a:cubicBezTo>
                  <a:cubicBezTo>
                    <a:pt x="21" y="1003"/>
                    <a:pt x="16" y="1004"/>
                    <a:pt x="13" y="1008"/>
                  </a:cubicBezTo>
                  <a:cubicBezTo>
                    <a:pt x="9" y="1014"/>
                    <a:pt x="9" y="1022"/>
                    <a:pt x="11" y="1029"/>
                  </a:cubicBezTo>
                  <a:cubicBezTo>
                    <a:pt x="17" y="1050"/>
                    <a:pt x="25" y="1070"/>
                    <a:pt x="35" y="1089"/>
                  </a:cubicBezTo>
                  <a:cubicBezTo>
                    <a:pt x="40" y="1098"/>
                    <a:pt x="46" y="1107"/>
                    <a:pt x="51" y="1116"/>
                  </a:cubicBezTo>
                  <a:cubicBezTo>
                    <a:pt x="54" y="1120"/>
                    <a:pt x="68" y="1144"/>
                    <a:pt x="68" y="1134"/>
                  </a:cubicBezTo>
                  <a:cubicBezTo>
                    <a:pt x="68" y="1122"/>
                    <a:pt x="65" y="1109"/>
                    <a:pt x="62" y="1098"/>
                  </a:cubicBezTo>
                  <a:cubicBezTo>
                    <a:pt x="59" y="1081"/>
                    <a:pt x="54" y="1064"/>
                    <a:pt x="49" y="1047"/>
                  </a:cubicBezTo>
                  <a:close/>
                  <a:moveTo>
                    <a:pt x="74" y="1133"/>
                  </a:moveTo>
                  <a:cubicBezTo>
                    <a:pt x="77" y="1137"/>
                    <a:pt x="87" y="1122"/>
                    <a:pt x="92" y="1115"/>
                  </a:cubicBezTo>
                  <a:cubicBezTo>
                    <a:pt x="98" y="1107"/>
                    <a:pt x="104" y="1099"/>
                    <a:pt x="109" y="1090"/>
                  </a:cubicBezTo>
                  <a:cubicBezTo>
                    <a:pt x="116" y="1079"/>
                    <a:pt x="122" y="1067"/>
                    <a:pt x="128" y="1054"/>
                  </a:cubicBezTo>
                  <a:cubicBezTo>
                    <a:pt x="133" y="1042"/>
                    <a:pt x="139" y="1029"/>
                    <a:pt x="137" y="1015"/>
                  </a:cubicBezTo>
                  <a:cubicBezTo>
                    <a:pt x="137" y="1011"/>
                    <a:pt x="136" y="1008"/>
                    <a:pt x="135" y="1006"/>
                  </a:cubicBezTo>
                  <a:cubicBezTo>
                    <a:pt x="132" y="1003"/>
                    <a:pt x="129" y="1003"/>
                    <a:pt x="126" y="1004"/>
                  </a:cubicBezTo>
                  <a:cubicBezTo>
                    <a:pt x="119" y="1006"/>
                    <a:pt x="115" y="1012"/>
                    <a:pt x="111" y="1019"/>
                  </a:cubicBezTo>
                  <a:cubicBezTo>
                    <a:pt x="106" y="1026"/>
                    <a:pt x="101" y="1034"/>
                    <a:pt x="98" y="1043"/>
                  </a:cubicBezTo>
                  <a:cubicBezTo>
                    <a:pt x="92" y="1058"/>
                    <a:pt x="88" y="1073"/>
                    <a:pt x="83" y="1088"/>
                  </a:cubicBezTo>
                  <a:cubicBezTo>
                    <a:pt x="79" y="1103"/>
                    <a:pt x="70" y="1129"/>
                    <a:pt x="74" y="1133"/>
                  </a:cubicBezTo>
                  <a:close/>
                  <a:moveTo>
                    <a:pt x="66" y="352"/>
                  </a:moveTo>
                  <a:cubicBezTo>
                    <a:pt x="67" y="355"/>
                    <a:pt x="70" y="374"/>
                    <a:pt x="74" y="366"/>
                  </a:cubicBezTo>
                  <a:cubicBezTo>
                    <a:pt x="76" y="361"/>
                    <a:pt x="77" y="355"/>
                    <a:pt x="78" y="350"/>
                  </a:cubicBezTo>
                  <a:cubicBezTo>
                    <a:pt x="80" y="340"/>
                    <a:pt x="81" y="329"/>
                    <a:pt x="82" y="319"/>
                  </a:cubicBezTo>
                  <a:cubicBezTo>
                    <a:pt x="85" y="302"/>
                    <a:pt x="87" y="285"/>
                    <a:pt x="87" y="268"/>
                  </a:cubicBezTo>
                  <a:cubicBezTo>
                    <a:pt x="88" y="254"/>
                    <a:pt x="89" y="231"/>
                    <a:pt x="77" y="224"/>
                  </a:cubicBezTo>
                  <a:cubicBezTo>
                    <a:pt x="72" y="221"/>
                    <a:pt x="65" y="223"/>
                    <a:pt x="61" y="228"/>
                  </a:cubicBezTo>
                  <a:cubicBezTo>
                    <a:pt x="57" y="233"/>
                    <a:pt x="55" y="240"/>
                    <a:pt x="54" y="248"/>
                  </a:cubicBezTo>
                  <a:cubicBezTo>
                    <a:pt x="55" y="273"/>
                    <a:pt x="58" y="298"/>
                    <a:pt x="61" y="323"/>
                  </a:cubicBezTo>
                  <a:cubicBezTo>
                    <a:pt x="63" y="333"/>
                    <a:pt x="64" y="342"/>
                    <a:pt x="66" y="352"/>
                  </a:cubicBezTo>
                  <a:close/>
                  <a:moveTo>
                    <a:pt x="1155" y="763"/>
                  </a:moveTo>
                  <a:cubicBezTo>
                    <a:pt x="1166" y="793"/>
                    <a:pt x="1186" y="812"/>
                    <a:pt x="1206" y="829"/>
                  </a:cubicBezTo>
                  <a:cubicBezTo>
                    <a:pt x="1208" y="831"/>
                    <a:pt x="1210" y="832"/>
                    <a:pt x="1212" y="833"/>
                  </a:cubicBezTo>
                  <a:cubicBezTo>
                    <a:pt x="1213" y="833"/>
                    <a:pt x="1214" y="833"/>
                    <a:pt x="1215" y="833"/>
                  </a:cubicBezTo>
                  <a:cubicBezTo>
                    <a:pt x="1216" y="833"/>
                    <a:pt x="1217" y="832"/>
                    <a:pt x="1218" y="831"/>
                  </a:cubicBezTo>
                  <a:cubicBezTo>
                    <a:pt x="1222" y="826"/>
                    <a:pt x="1216" y="813"/>
                    <a:pt x="1215" y="808"/>
                  </a:cubicBezTo>
                  <a:cubicBezTo>
                    <a:pt x="1211" y="800"/>
                    <a:pt x="1207" y="792"/>
                    <a:pt x="1203" y="784"/>
                  </a:cubicBezTo>
                  <a:cubicBezTo>
                    <a:pt x="1197" y="771"/>
                    <a:pt x="1190" y="757"/>
                    <a:pt x="1181" y="746"/>
                  </a:cubicBezTo>
                  <a:cubicBezTo>
                    <a:pt x="1178" y="741"/>
                    <a:pt x="1174" y="736"/>
                    <a:pt x="1169" y="734"/>
                  </a:cubicBezTo>
                  <a:cubicBezTo>
                    <a:pt x="1164" y="733"/>
                    <a:pt x="1158" y="734"/>
                    <a:pt x="1155" y="740"/>
                  </a:cubicBezTo>
                  <a:cubicBezTo>
                    <a:pt x="1153" y="743"/>
                    <a:pt x="1152" y="747"/>
                    <a:pt x="1153" y="751"/>
                  </a:cubicBezTo>
                  <a:cubicBezTo>
                    <a:pt x="1153" y="756"/>
                    <a:pt x="1154" y="759"/>
                    <a:pt x="1155" y="763"/>
                  </a:cubicBezTo>
                  <a:close/>
                  <a:moveTo>
                    <a:pt x="74" y="425"/>
                  </a:moveTo>
                  <a:cubicBezTo>
                    <a:pt x="77" y="429"/>
                    <a:pt x="87" y="413"/>
                    <a:pt x="92" y="406"/>
                  </a:cubicBezTo>
                  <a:cubicBezTo>
                    <a:pt x="98" y="398"/>
                    <a:pt x="104" y="390"/>
                    <a:pt x="109" y="382"/>
                  </a:cubicBezTo>
                  <a:cubicBezTo>
                    <a:pt x="116" y="370"/>
                    <a:pt x="122" y="358"/>
                    <a:pt x="128" y="346"/>
                  </a:cubicBezTo>
                  <a:cubicBezTo>
                    <a:pt x="133" y="333"/>
                    <a:pt x="139" y="321"/>
                    <a:pt x="137" y="306"/>
                  </a:cubicBezTo>
                  <a:cubicBezTo>
                    <a:pt x="137" y="303"/>
                    <a:pt x="136" y="300"/>
                    <a:pt x="135" y="298"/>
                  </a:cubicBezTo>
                  <a:cubicBezTo>
                    <a:pt x="132" y="295"/>
                    <a:pt x="129" y="295"/>
                    <a:pt x="126" y="295"/>
                  </a:cubicBezTo>
                  <a:cubicBezTo>
                    <a:pt x="119" y="297"/>
                    <a:pt x="115" y="303"/>
                    <a:pt x="111" y="310"/>
                  </a:cubicBezTo>
                  <a:cubicBezTo>
                    <a:pt x="106" y="318"/>
                    <a:pt x="101" y="325"/>
                    <a:pt x="98" y="334"/>
                  </a:cubicBezTo>
                  <a:cubicBezTo>
                    <a:pt x="92" y="349"/>
                    <a:pt x="88" y="364"/>
                    <a:pt x="83" y="379"/>
                  </a:cubicBezTo>
                  <a:cubicBezTo>
                    <a:pt x="79" y="394"/>
                    <a:pt x="70" y="420"/>
                    <a:pt x="74" y="425"/>
                  </a:cubicBezTo>
                  <a:close/>
                  <a:moveTo>
                    <a:pt x="2396" y="1115"/>
                  </a:moveTo>
                  <a:cubicBezTo>
                    <a:pt x="2402" y="1107"/>
                    <a:pt x="2408" y="1099"/>
                    <a:pt x="2413" y="1090"/>
                  </a:cubicBezTo>
                  <a:cubicBezTo>
                    <a:pt x="2420" y="1079"/>
                    <a:pt x="2426" y="1067"/>
                    <a:pt x="2432" y="1054"/>
                  </a:cubicBezTo>
                  <a:cubicBezTo>
                    <a:pt x="2437" y="1042"/>
                    <a:pt x="2443" y="1029"/>
                    <a:pt x="2441" y="1015"/>
                  </a:cubicBezTo>
                  <a:cubicBezTo>
                    <a:pt x="2441" y="1011"/>
                    <a:pt x="2440" y="1008"/>
                    <a:pt x="2439" y="1006"/>
                  </a:cubicBezTo>
                  <a:cubicBezTo>
                    <a:pt x="2436" y="1003"/>
                    <a:pt x="2433" y="1003"/>
                    <a:pt x="2430" y="1004"/>
                  </a:cubicBezTo>
                  <a:cubicBezTo>
                    <a:pt x="2423" y="1006"/>
                    <a:pt x="2419" y="1012"/>
                    <a:pt x="2415" y="1019"/>
                  </a:cubicBezTo>
                  <a:cubicBezTo>
                    <a:pt x="2410" y="1026"/>
                    <a:pt x="2405" y="1034"/>
                    <a:pt x="2402" y="1043"/>
                  </a:cubicBezTo>
                  <a:cubicBezTo>
                    <a:pt x="2396" y="1058"/>
                    <a:pt x="2392" y="1073"/>
                    <a:pt x="2387" y="1088"/>
                  </a:cubicBezTo>
                  <a:cubicBezTo>
                    <a:pt x="2383" y="1103"/>
                    <a:pt x="2374" y="1129"/>
                    <a:pt x="2378" y="1133"/>
                  </a:cubicBezTo>
                  <a:cubicBezTo>
                    <a:pt x="2381" y="1137"/>
                    <a:pt x="2391" y="1122"/>
                    <a:pt x="2396" y="1115"/>
                  </a:cubicBezTo>
                  <a:close/>
                  <a:moveTo>
                    <a:pt x="2353" y="1047"/>
                  </a:moveTo>
                  <a:cubicBezTo>
                    <a:pt x="2348" y="1032"/>
                    <a:pt x="2343" y="1009"/>
                    <a:pt x="2329" y="1004"/>
                  </a:cubicBezTo>
                  <a:cubicBezTo>
                    <a:pt x="2325" y="1003"/>
                    <a:pt x="2320" y="1004"/>
                    <a:pt x="2317" y="1008"/>
                  </a:cubicBezTo>
                  <a:cubicBezTo>
                    <a:pt x="2313" y="1014"/>
                    <a:pt x="2313" y="1022"/>
                    <a:pt x="2315" y="1029"/>
                  </a:cubicBezTo>
                  <a:cubicBezTo>
                    <a:pt x="2321" y="1050"/>
                    <a:pt x="2329" y="1070"/>
                    <a:pt x="2339" y="1089"/>
                  </a:cubicBezTo>
                  <a:cubicBezTo>
                    <a:pt x="2344" y="1098"/>
                    <a:pt x="2349" y="1107"/>
                    <a:pt x="2355" y="1116"/>
                  </a:cubicBezTo>
                  <a:cubicBezTo>
                    <a:pt x="2358" y="1120"/>
                    <a:pt x="2372" y="1144"/>
                    <a:pt x="2372" y="1134"/>
                  </a:cubicBezTo>
                  <a:cubicBezTo>
                    <a:pt x="2372" y="1122"/>
                    <a:pt x="2369" y="1109"/>
                    <a:pt x="2366" y="1098"/>
                  </a:cubicBezTo>
                  <a:cubicBezTo>
                    <a:pt x="2363" y="1081"/>
                    <a:pt x="2358" y="1064"/>
                    <a:pt x="2353" y="1047"/>
                  </a:cubicBezTo>
                  <a:close/>
                  <a:moveTo>
                    <a:pt x="2378" y="1074"/>
                  </a:moveTo>
                  <a:cubicBezTo>
                    <a:pt x="2380" y="1069"/>
                    <a:pt x="2381" y="1063"/>
                    <a:pt x="2382" y="1058"/>
                  </a:cubicBezTo>
                  <a:cubicBezTo>
                    <a:pt x="2384" y="1048"/>
                    <a:pt x="2385" y="1038"/>
                    <a:pt x="2386" y="1028"/>
                  </a:cubicBezTo>
                  <a:cubicBezTo>
                    <a:pt x="2389" y="1011"/>
                    <a:pt x="2390" y="994"/>
                    <a:pt x="2391" y="977"/>
                  </a:cubicBezTo>
                  <a:cubicBezTo>
                    <a:pt x="2392" y="963"/>
                    <a:pt x="2393" y="940"/>
                    <a:pt x="2381" y="932"/>
                  </a:cubicBezTo>
                  <a:cubicBezTo>
                    <a:pt x="2376" y="929"/>
                    <a:pt x="2369" y="931"/>
                    <a:pt x="2365" y="937"/>
                  </a:cubicBezTo>
                  <a:cubicBezTo>
                    <a:pt x="2361" y="942"/>
                    <a:pt x="2359" y="949"/>
                    <a:pt x="2358" y="956"/>
                  </a:cubicBezTo>
                  <a:cubicBezTo>
                    <a:pt x="2359" y="981"/>
                    <a:pt x="2362" y="1006"/>
                    <a:pt x="2365" y="1031"/>
                  </a:cubicBezTo>
                  <a:cubicBezTo>
                    <a:pt x="2367" y="1041"/>
                    <a:pt x="2368" y="1051"/>
                    <a:pt x="2370" y="1061"/>
                  </a:cubicBezTo>
                  <a:cubicBezTo>
                    <a:pt x="2371" y="1064"/>
                    <a:pt x="2374" y="1082"/>
                    <a:pt x="2378" y="1074"/>
                  </a:cubicBezTo>
                  <a:close/>
                  <a:moveTo>
                    <a:pt x="2437" y="381"/>
                  </a:moveTo>
                  <a:cubicBezTo>
                    <a:pt x="2424" y="387"/>
                    <a:pt x="2413" y="401"/>
                    <a:pt x="2404" y="415"/>
                  </a:cubicBezTo>
                  <a:cubicBezTo>
                    <a:pt x="2392" y="432"/>
                    <a:pt x="2377" y="468"/>
                    <a:pt x="2380" y="474"/>
                  </a:cubicBezTo>
                  <a:cubicBezTo>
                    <a:pt x="2383" y="480"/>
                    <a:pt x="2421" y="455"/>
                    <a:pt x="2436" y="435"/>
                  </a:cubicBezTo>
                  <a:cubicBezTo>
                    <a:pt x="2444" y="424"/>
                    <a:pt x="2459" y="402"/>
                    <a:pt x="2450" y="386"/>
                  </a:cubicBezTo>
                  <a:cubicBezTo>
                    <a:pt x="2449" y="385"/>
                    <a:pt x="2448" y="383"/>
                    <a:pt x="2446" y="382"/>
                  </a:cubicBezTo>
                  <a:cubicBezTo>
                    <a:pt x="2446" y="382"/>
                    <a:pt x="2445" y="382"/>
                    <a:pt x="2445" y="381"/>
                  </a:cubicBezTo>
                  <a:cubicBezTo>
                    <a:pt x="2443" y="380"/>
                    <a:pt x="2440" y="380"/>
                    <a:pt x="2437" y="381"/>
                  </a:cubicBezTo>
                  <a:close/>
                  <a:moveTo>
                    <a:pt x="2378" y="425"/>
                  </a:moveTo>
                  <a:cubicBezTo>
                    <a:pt x="2381" y="429"/>
                    <a:pt x="2391" y="413"/>
                    <a:pt x="2396" y="406"/>
                  </a:cubicBezTo>
                  <a:cubicBezTo>
                    <a:pt x="2402" y="398"/>
                    <a:pt x="2408" y="390"/>
                    <a:pt x="2413" y="382"/>
                  </a:cubicBezTo>
                  <a:cubicBezTo>
                    <a:pt x="2420" y="370"/>
                    <a:pt x="2426" y="358"/>
                    <a:pt x="2432" y="346"/>
                  </a:cubicBezTo>
                  <a:cubicBezTo>
                    <a:pt x="2437" y="333"/>
                    <a:pt x="2443" y="321"/>
                    <a:pt x="2441" y="306"/>
                  </a:cubicBezTo>
                  <a:cubicBezTo>
                    <a:pt x="2441" y="303"/>
                    <a:pt x="2440" y="300"/>
                    <a:pt x="2439" y="298"/>
                  </a:cubicBezTo>
                  <a:cubicBezTo>
                    <a:pt x="2436" y="295"/>
                    <a:pt x="2433" y="295"/>
                    <a:pt x="2430" y="295"/>
                  </a:cubicBezTo>
                  <a:cubicBezTo>
                    <a:pt x="2423" y="297"/>
                    <a:pt x="2419" y="303"/>
                    <a:pt x="2415" y="310"/>
                  </a:cubicBezTo>
                  <a:cubicBezTo>
                    <a:pt x="2410" y="318"/>
                    <a:pt x="2405" y="325"/>
                    <a:pt x="2402" y="334"/>
                  </a:cubicBezTo>
                  <a:cubicBezTo>
                    <a:pt x="2396" y="349"/>
                    <a:pt x="2392" y="364"/>
                    <a:pt x="2387" y="379"/>
                  </a:cubicBezTo>
                  <a:cubicBezTo>
                    <a:pt x="2383" y="394"/>
                    <a:pt x="2374" y="420"/>
                    <a:pt x="2378" y="425"/>
                  </a:cubicBezTo>
                  <a:close/>
                  <a:moveTo>
                    <a:pt x="2307" y="1116"/>
                  </a:moveTo>
                  <a:cubicBezTo>
                    <a:pt x="2318" y="1145"/>
                    <a:pt x="2338" y="1165"/>
                    <a:pt x="2358" y="1182"/>
                  </a:cubicBezTo>
                  <a:cubicBezTo>
                    <a:pt x="2360" y="1184"/>
                    <a:pt x="2362" y="1185"/>
                    <a:pt x="2364" y="1186"/>
                  </a:cubicBezTo>
                  <a:cubicBezTo>
                    <a:pt x="2365" y="1186"/>
                    <a:pt x="2366" y="1186"/>
                    <a:pt x="2366" y="1186"/>
                  </a:cubicBezTo>
                  <a:cubicBezTo>
                    <a:pt x="2368" y="1186"/>
                    <a:pt x="2369" y="1185"/>
                    <a:pt x="2370" y="1184"/>
                  </a:cubicBezTo>
                  <a:cubicBezTo>
                    <a:pt x="2374" y="1179"/>
                    <a:pt x="2368" y="1166"/>
                    <a:pt x="2367" y="1161"/>
                  </a:cubicBezTo>
                  <a:cubicBezTo>
                    <a:pt x="2363" y="1152"/>
                    <a:pt x="2359" y="1145"/>
                    <a:pt x="2355" y="1137"/>
                  </a:cubicBezTo>
                  <a:cubicBezTo>
                    <a:pt x="2349" y="1123"/>
                    <a:pt x="2342" y="1110"/>
                    <a:pt x="2333" y="1098"/>
                  </a:cubicBezTo>
                  <a:cubicBezTo>
                    <a:pt x="2330" y="1093"/>
                    <a:pt x="2326" y="1089"/>
                    <a:pt x="2321" y="1087"/>
                  </a:cubicBezTo>
                  <a:cubicBezTo>
                    <a:pt x="2316" y="1085"/>
                    <a:pt x="2310" y="1087"/>
                    <a:pt x="2307" y="1092"/>
                  </a:cubicBezTo>
                  <a:cubicBezTo>
                    <a:pt x="2305" y="1096"/>
                    <a:pt x="2304" y="1100"/>
                    <a:pt x="2305" y="1104"/>
                  </a:cubicBezTo>
                  <a:cubicBezTo>
                    <a:pt x="2305" y="1108"/>
                    <a:pt x="2306" y="1112"/>
                    <a:pt x="2307" y="1116"/>
                  </a:cubicBezTo>
                  <a:close/>
                  <a:moveTo>
                    <a:pt x="2370" y="352"/>
                  </a:moveTo>
                  <a:cubicBezTo>
                    <a:pt x="2371" y="355"/>
                    <a:pt x="2374" y="374"/>
                    <a:pt x="2378" y="366"/>
                  </a:cubicBezTo>
                  <a:cubicBezTo>
                    <a:pt x="2380" y="361"/>
                    <a:pt x="2381" y="355"/>
                    <a:pt x="2382" y="350"/>
                  </a:cubicBezTo>
                  <a:cubicBezTo>
                    <a:pt x="2384" y="340"/>
                    <a:pt x="2385" y="329"/>
                    <a:pt x="2386" y="319"/>
                  </a:cubicBezTo>
                  <a:cubicBezTo>
                    <a:pt x="2389" y="302"/>
                    <a:pt x="2390" y="285"/>
                    <a:pt x="2391" y="268"/>
                  </a:cubicBezTo>
                  <a:cubicBezTo>
                    <a:pt x="2392" y="254"/>
                    <a:pt x="2393" y="231"/>
                    <a:pt x="2381" y="224"/>
                  </a:cubicBezTo>
                  <a:cubicBezTo>
                    <a:pt x="2376" y="221"/>
                    <a:pt x="2369" y="223"/>
                    <a:pt x="2365" y="228"/>
                  </a:cubicBezTo>
                  <a:cubicBezTo>
                    <a:pt x="2361" y="233"/>
                    <a:pt x="2359" y="240"/>
                    <a:pt x="2358" y="248"/>
                  </a:cubicBezTo>
                  <a:cubicBezTo>
                    <a:pt x="2359" y="273"/>
                    <a:pt x="2362" y="298"/>
                    <a:pt x="2365" y="323"/>
                  </a:cubicBezTo>
                  <a:cubicBezTo>
                    <a:pt x="2367" y="333"/>
                    <a:pt x="2368" y="342"/>
                    <a:pt x="2370" y="352"/>
                  </a:cubicBezTo>
                  <a:close/>
                  <a:moveTo>
                    <a:pt x="1226" y="1486"/>
                  </a:moveTo>
                  <a:cubicBezTo>
                    <a:pt x="1229" y="1490"/>
                    <a:pt x="1239" y="1475"/>
                    <a:pt x="1244" y="1467"/>
                  </a:cubicBezTo>
                  <a:cubicBezTo>
                    <a:pt x="1250" y="1460"/>
                    <a:pt x="1256" y="1451"/>
                    <a:pt x="1261" y="1443"/>
                  </a:cubicBezTo>
                  <a:cubicBezTo>
                    <a:pt x="1268" y="1432"/>
                    <a:pt x="1274" y="1420"/>
                    <a:pt x="1280" y="1407"/>
                  </a:cubicBezTo>
                  <a:cubicBezTo>
                    <a:pt x="1285" y="1395"/>
                    <a:pt x="1291" y="1382"/>
                    <a:pt x="1289" y="1367"/>
                  </a:cubicBezTo>
                  <a:cubicBezTo>
                    <a:pt x="1289" y="1364"/>
                    <a:pt x="1288" y="1361"/>
                    <a:pt x="1287" y="1359"/>
                  </a:cubicBezTo>
                  <a:cubicBezTo>
                    <a:pt x="1284" y="1356"/>
                    <a:pt x="1281" y="1356"/>
                    <a:pt x="1278" y="1357"/>
                  </a:cubicBezTo>
                  <a:cubicBezTo>
                    <a:pt x="1271" y="1359"/>
                    <a:pt x="1267" y="1365"/>
                    <a:pt x="1263" y="1371"/>
                  </a:cubicBezTo>
                  <a:cubicBezTo>
                    <a:pt x="1258" y="1379"/>
                    <a:pt x="1253" y="1387"/>
                    <a:pt x="1250" y="1396"/>
                  </a:cubicBezTo>
                  <a:cubicBezTo>
                    <a:pt x="1244" y="1410"/>
                    <a:pt x="1240" y="1425"/>
                    <a:pt x="1235" y="1441"/>
                  </a:cubicBezTo>
                  <a:cubicBezTo>
                    <a:pt x="1231" y="1455"/>
                    <a:pt x="1222" y="1482"/>
                    <a:pt x="1226" y="1486"/>
                  </a:cubicBezTo>
                  <a:close/>
                  <a:moveTo>
                    <a:pt x="1229" y="1285"/>
                  </a:moveTo>
                  <a:cubicBezTo>
                    <a:pt x="1224" y="1282"/>
                    <a:pt x="1217" y="1284"/>
                    <a:pt x="1213" y="1289"/>
                  </a:cubicBezTo>
                  <a:cubicBezTo>
                    <a:pt x="1209" y="1294"/>
                    <a:pt x="1207" y="1302"/>
                    <a:pt x="1206" y="1309"/>
                  </a:cubicBezTo>
                  <a:cubicBezTo>
                    <a:pt x="1207" y="1334"/>
                    <a:pt x="1210" y="1359"/>
                    <a:pt x="1213" y="1384"/>
                  </a:cubicBezTo>
                  <a:cubicBezTo>
                    <a:pt x="1215" y="1394"/>
                    <a:pt x="1216" y="1404"/>
                    <a:pt x="1218" y="1413"/>
                  </a:cubicBezTo>
                  <a:cubicBezTo>
                    <a:pt x="1219" y="1416"/>
                    <a:pt x="1222" y="1435"/>
                    <a:pt x="1226" y="1427"/>
                  </a:cubicBezTo>
                  <a:cubicBezTo>
                    <a:pt x="1228" y="1422"/>
                    <a:pt x="1229" y="1416"/>
                    <a:pt x="1230" y="1411"/>
                  </a:cubicBezTo>
                  <a:cubicBezTo>
                    <a:pt x="1232" y="1401"/>
                    <a:pt x="1233" y="1391"/>
                    <a:pt x="1234" y="1381"/>
                  </a:cubicBezTo>
                  <a:cubicBezTo>
                    <a:pt x="1237" y="1364"/>
                    <a:pt x="1238" y="1347"/>
                    <a:pt x="1239" y="1330"/>
                  </a:cubicBezTo>
                  <a:cubicBezTo>
                    <a:pt x="1240" y="1315"/>
                    <a:pt x="1241" y="1293"/>
                    <a:pt x="1229" y="1285"/>
                  </a:cubicBezTo>
                  <a:close/>
                  <a:moveTo>
                    <a:pt x="2307" y="408"/>
                  </a:moveTo>
                  <a:cubicBezTo>
                    <a:pt x="2318" y="437"/>
                    <a:pt x="2338" y="457"/>
                    <a:pt x="2358" y="474"/>
                  </a:cubicBezTo>
                  <a:cubicBezTo>
                    <a:pt x="2360" y="475"/>
                    <a:pt x="2362" y="477"/>
                    <a:pt x="2364" y="477"/>
                  </a:cubicBezTo>
                  <a:cubicBezTo>
                    <a:pt x="2365" y="478"/>
                    <a:pt x="2366" y="478"/>
                    <a:pt x="2366" y="477"/>
                  </a:cubicBezTo>
                  <a:cubicBezTo>
                    <a:pt x="2368" y="477"/>
                    <a:pt x="2369" y="477"/>
                    <a:pt x="2370" y="475"/>
                  </a:cubicBezTo>
                  <a:cubicBezTo>
                    <a:pt x="2374" y="470"/>
                    <a:pt x="2368" y="457"/>
                    <a:pt x="2367" y="452"/>
                  </a:cubicBezTo>
                  <a:cubicBezTo>
                    <a:pt x="2363" y="444"/>
                    <a:pt x="2359" y="436"/>
                    <a:pt x="2355" y="428"/>
                  </a:cubicBezTo>
                  <a:cubicBezTo>
                    <a:pt x="2349" y="415"/>
                    <a:pt x="2342" y="402"/>
                    <a:pt x="2333" y="390"/>
                  </a:cubicBezTo>
                  <a:cubicBezTo>
                    <a:pt x="2330" y="385"/>
                    <a:pt x="2326" y="380"/>
                    <a:pt x="2321" y="379"/>
                  </a:cubicBezTo>
                  <a:cubicBezTo>
                    <a:pt x="2316" y="377"/>
                    <a:pt x="2310" y="379"/>
                    <a:pt x="2307" y="384"/>
                  </a:cubicBezTo>
                  <a:cubicBezTo>
                    <a:pt x="2305" y="387"/>
                    <a:pt x="2304" y="392"/>
                    <a:pt x="2305" y="396"/>
                  </a:cubicBezTo>
                  <a:cubicBezTo>
                    <a:pt x="2305" y="400"/>
                    <a:pt x="2306" y="404"/>
                    <a:pt x="2307" y="408"/>
                  </a:cubicBezTo>
                  <a:close/>
                  <a:moveTo>
                    <a:pt x="2339" y="380"/>
                  </a:moveTo>
                  <a:cubicBezTo>
                    <a:pt x="2344" y="390"/>
                    <a:pt x="2349" y="399"/>
                    <a:pt x="2355" y="407"/>
                  </a:cubicBezTo>
                  <a:cubicBezTo>
                    <a:pt x="2358" y="411"/>
                    <a:pt x="2372" y="435"/>
                    <a:pt x="2372" y="425"/>
                  </a:cubicBezTo>
                  <a:cubicBezTo>
                    <a:pt x="2372" y="414"/>
                    <a:pt x="2369" y="401"/>
                    <a:pt x="2366" y="390"/>
                  </a:cubicBezTo>
                  <a:cubicBezTo>
                    <a:pt x="2363" y="372"/>
                    <a:pt x="2358" y="355"/>
                    <a:pt x="2353" y="338"/>
                  </a:cubicBezTo>
                  <a:cubicBezTo>
                    <a:pt x="2348" y="324"/>
                    <a:pt x="2343" y="300"/>
                    <a:pt x="2329" y="296"/>
                  </a:cubicBezTo>
                  <a:cubicBezTo>
                    <a:pt x="2325" y="294"/>
                    <a:pt x="2320" y="295"/>
                    <a:pt x="2317" y="300"/>
                  </a:cubicBezTo>
                  <a:cubicBezTo>
                    <a:pt x="2313" y="305"/>
                    <a:pt x="2313" y="314"/>
                    <a:pt x="2315" y="320"/>
                  </a:cubicBezTo>
                  <a:cubicBezTo>
                    <a:pt x="2321" y="342"/>
                    <a:pt x="2329" y="362"/>
                    <a:pt x="2339" y="380"/>
                  </a:cubicBezTo>
                  <a:close/>
                  <a:moveTo>
                    <a:pt x="1226" y="75"/>
                  </a:moveTo>
                  <a:cubicBezTo>
                    <a:pt x="1229" y="79"/>
                    <a:pt x="1239" y="63"/>
                    <a:pt x="1244" y="56"/>
                  </a:cubicBezTo>
                  <a:cubicBezTo>
                    <a:pt x="1250" y="48"/>
                    <a:pt x="1256" y="40"/>
                    <a:pt x="1261" y="32"/>
                  </a:cubicBezTo>
                  <a:cubicBezTo>
                    <a:pt x="1267" y="22"/>
                    <a:pt x="1273" y="11"/>
                    <a:pt x="1278" y="0"/>
                  </a:cubicBezTo>
                  <a:cubicBezTo>
                    <a:pt x="1244" y="0"/>
                    <a:pt x="1244" y="0"/>
                    <a:pt x="1244" y="0"/>
                  </a:cubicBezTo>
                  <a:cubicBezTo>
                    <a:pt x="1241" y="10"/>
                    <a:pt x="1238" y="20"/>
                    <a:pt x="1235" y="29"/>
                  </a:cubicBezTo>
                  <a:cubicBezTo>
                    <a:pt x="1231" y="44"/>
                    <a:pt x="1222" y="71"/>
                    <a:pt x="1226" y="75"/>
                  </a:cubicBezTo>
                  <a:close/>
                  <a:moveTo>
                    <a:pt x="1294" y="738"/>
                  </a:moveTo>
                  <a:cubicBezTo>
                    <a:pt x="1294" y="738"/>
                    <a:pt x="1293" y="737"/>
                    <a:pt x="1293" y="737"/>
                  </a:cubicBezTo>
                  <a:cubicBezTo>
                    <a:pt x="1291" y="736"/>
                    <a:pt x="1288" y="736"/>
                    <a:pt x="1285" y="737"/>
                  </a:cubicBezTo>
                  <a:cubicBezTo>
                    <a:pt x="1272" y="742"/>
                    <a:pt x="1261" y="757"/>
                    <a:pt x="1252" y="770"/>
                  </a:cubicBezTo>
                  <a:cubicBezTo>
                    <a:pt x="1241" y="787"/>
                    <a:pt x="1225" y="823"/>
                    <a:pt x="1228" y="830"/>
                  </a:cubicBezTo>
                  <a:cubicBezTo>
                    <a:pt x="1231" y="836"/>
                    <a:pt x="1269" y="811"/>
                    <a:pt x="1284" y="791"/>
                  </a:cubicBezTo>
                  <a:cubicBezTo>
                    <a:pt x="1292" y="780"/>
                    <a:pt x="1307" y="758"/>
                    <a:pt x="1298" y="742"/>
                  </a:cubicBezTo>
                  <a:cubicBezTo>
                    <a:pt x="1297" y="740"/>
                    <a:pt x="1296" y="739"/>
                    <a:pt x="1294" y="738"/>
                  </a:cubicBezTo>
                  <a:close/>
                  <a:moveTo>
                    <a:pt x="1294" y="1443"/>
                  </a:moveTo>
                  <a:cubicBezTo>
                    <a:pt x="1294" y="1443"/>
                    <a:pt x="1293" y="1443"/>
                    <a:pt x="1293" y="1443"/>
                  </a:cubicBezTo>
                  <a:cubicBezTo>
                    <a:pt x="1291" y="1441"/>
                    <a:pt x="1288" y="1442"/>
                    <a:pt x="1285" y="1443"/>
                  </a:cubicBezTo>
                  <a:cubicBezTo>
                    <a:pt x="1272" y="1448"/>
                    <a:pt x="1261" y="1463"/>
                    <a:pt x="1252" y="1476"/>
                  </a:cubicBezTo>
                  <a:cubicBezTo>
                    <a:pt x="1241" y="1493"/>
                    <a:pt x="1225" y="1529"/>
                    <a:pt x="1228" y="1535"/>
                  </a:cubicBezTo>
                  <a:cubicBezTo>
                    <a:pt x="1231" y="1542"/>
                    <a:pt x="1269" y="1517"/>
                    <a:pt x="1284" y="1496"/>
                  </a:cubicBezTo>
                  <a:cubicBezTo>
                    <a:pt x="1292" y="1485"/>
                    <a:pt x="1307" y="1463"/>
                    <a:pt x="1298" y="1448"/>
                  </a:cubicBezTo>
                  <a:cubicBezTo>
                    <a:pt x="1297" y="1446"/>
                    <a:pt x="1296" y="1444"/>
                    <a:pt x="1294" y="1443"/>
                  </a:cubicBezTo>
                  <a:close/>
                  <a:moveTo>
                    <a:pt x="1294" y="32"/>
                  </a:moveTo>
                  <a:cubicBezTo>
                    <a:pt x="1294" y="32"/>
                    <a:pt x="1293" y="32"/>
                    <a:pt x="1293" y="32"/>
                  </a:cubicBezTo>
                  <a:cubicBezTo>
                    <a:pt x="1291" y="30"/>
                    <a:pt x="1288" y="31"/>
                    <a:pt x="1285" y="32"/>
                  </a:cubicBezTo>
                  <a:cubicBezTo>
                    <a:pt x="1272" y="37"/>
                    <a:pt x="1261" y="51"/>
                    <a:pt x="1252" y="65"/>
                  </a:cubicBezTo>
                  <a:cubicBezTo>
                    <a:pt x="1241" y="82"/>
                    <a:pt x="1225" y="118"/>
                    <a:pt x="1228" y="124"/>
                  </a:cubicBezTo>
                  <a:cubicBezTo>
                    <a:pt x="1231" y="130"/>
                    <a:pt x="1269" y="105"/>
                    <a:pt x="1284" y="85"/>
                  </a:cubicBezTo>
                  <a:cubicBezTo>
                    <a:pt x="1292" y="74"/>
                    <a:pt x="1307" y="52"/>
                    <a:pt x="1298" y="36"/>
                  </a:cubicBezTo>
                  <a:cubicBezTo>
                    <a:pt x="1297" y="35"/>
                    <a:pt x="1296" y="33"/>
                    <a:pt x="1294" y="32"/>
                  </a:cubicBezTo>
                  <a:close/>
                  <a:moveTo>
                    <a:pt x="2355" y="1840"/>
                  </a:moveTo>
                  <a:cubicBezTo>
                    <a:pt x="2349" y="1827"/>
                    <a:pt x="2342" y="1814"/>
                    <a:pt x="2333" y="1802"/>
                  </a:cubicBezTo>
                  <a:cubicBezTo>
                    <a:pt x="2330" y="1797"/>
                    <a:pt x="2326" y="1793"/>
                    <a:pt x="2321" y="1791"/>
                  </a:cubicBezTo>
                  <a:cubicBezTo>
                    <a:pt x="2316" y="1789"/>
                    <a:pt x="2310" y="1791"/>
                    <a:pt x="2307" y="1796"/>
                  </a:cubicBezTo>
                  <a:cubicBezTo>
                    <a:pt x="2305" y="1799"/>
                    <a:pt x="2304" y="1804"/>
                    <a:pt x="2305" y="1808"/>
                  </a:cubicBezTo>
                  <a:cubicBezTo>
                    <a:pt x="2305" y="1812"/>
                    <a:pt x="2306" y="1816"/>
                    <a:pt x="2307" y="1820"/>
                  </a:cubicBezTo>
                  <a:cubicBezTo>
                    <a:pt x="2318" y="1849"/>
                    <a:pt x="2338" y="1869"/>
                    <a:pt x="2358" y="1886"/>
                  </a:cubicBezTo>
                  <a:cubicBezTo>
                    <a:pt x="2360" y="1887"/>
                    <a:pt x="2362" y="1889"/>
                    <a:pt x="2364" y="1889"/>
                  </a:cubicBezTo>
                  <a:cubicBezTo>
                    <a:pt x="2365" y="1890"/>
                    <a:pt x="2366" y="1890"/>
                    <a:pt x="2366" y="1890"/>
                  </a:cubicBezTo>
                  <a:cubicBezTo>
                    <a:pt x="2368" y="1889"/>
                    <a:pt x="2369" y="1889"/>
                    <a:pt x="2370" y="1888"/>
                  </a:cubicBezTo>
                  <a:cubicBezTo>
                    <a:pt x="2374" y="1883"/>
                    <a:pt x="2368" y="1869"/>
                    <a:pt x="2367" y="1865"/>
                  </a:cubicBezTo>
                  <a:cubicBezTo>
                    <a:pt x="2363" y="1856"/>
                    <a:pt x="2359" y="1848"/>
                    <a:pt x="2355" y="1840"/>
                  </a:cubicBezTo>
                  <a:close/>
                  <a:moveTo>
                    <a:pt x="1289" y="2073"/>
                  </a:moveTo>
                  <a:cubicBezTo>
                    <a:pt x="1289" y="2070"/>
                    <a:pt x="1288" y="2067"/>
                    <a:pt x="1287" y="2064"/>
                  </a:cubicBezTo>
                  <a:cubicBezTo>
                    <a:pt x="1284" y="2062"/>
                    <a:pt x="1281" y="2061"/>
                    <a:pt x="1278" y="2062"/>
                  </a:cubicBezTo>
                  <a:cubicBezTo>
                    <a:pt x="1271" y="2064"/>
                    <a:pt x="1267" y="2070"/>
                    <a:pt x="1263" y="2077"/>
                  </a:cubicBezTo>
                  <a:cubicBezTo>
                    <a:pt x="1258" y="2085"/>
                    <a:pt x="1253" y="2092"/>
                    <a:pt x="1250" y="2101"/>
                  </a:cubicBezTo>
                  <a:cubicBezTo>
                    <a:pt x="1244" y="2116"/>
                    <a:pt x="1240" y="2131"/>
                    <a:pt x="1235" y="2146"/>
                  </a:cubicBezTo>
                  <a:cubicBezTo>
                    <a:pt x="1234" y="2150"/>
                    <a:pt x="1233" y="2154"/>
                    <a:pt x="1231" y="2158"/>
                  </a:cubicBezTo>
                  <a:cubicBezTo>
                    <a:pt x="1254" y="2158"/>
                    <a:pt x="1254" y="2158"/>
                    <a:pt x="1254" y="2158"/>
                  </a:cubicBezTo>
                  <a:cubicBezTo>
                    <a:pt x="1257" y="2155"/>
                    <a:pt x="1259" y="2152"/>
                    <a:pt x="1261" y="2149"/>
                  </a:cubicBezTo>
                  <a:cubicBezTo>
                    <a:pt x="1268" y="2137"/>
                    <a:pt x="1274" y="2125"/>
                    <a:pt x="1280" y="2112"/>
                  </a:cubicBezTo>
                  <a:cubicBezTo>
                    <a:pt x="1285" y="2100"/>
                    <a:pt x="1291" y="2088"/>
                    <a:pt x="1289" y="2073"/>
                  </a:cubicBezTo>
                  <a:close/>
                  <a:moveTo>
                    <a:pt x="1239" y="2035"/>
                  </a:moveTo>
                  <a:cubicBezTo>
                    <a:pt x="1240" y="2021"/>
                    <a:pt x="1241" y="1998"/>
                    <a:pt x="1229" y="1991"/>
                  </a:cubicBezTo>
                  <a:cubicBezTo>
                    <a:pt x="1224" y="1988"/>
                    <a:pt x="1217" y="1990"/>
                    <a:pt x="1213" y="1995"/>
                  </a:cubicBezTo>
                  <a:cubicBezTo>
                    <a:pt x="1209" y="2000"/>
                    <a:pt x="1207" y="2007"/>
                    <a:pt x="1206" y="2015"/>
                  </a:cubicBezTo>
                  <a:cubicBezTo>
                    <a:pt x="1207" y="2040"/>
                    <a:pt x="1210" y="2065"/>
                    <a:pt x="1213" y="2089"/>
                  </a:cubicBezTo>
                  <a:cubicBezTo>
                    <a:pt x="1215" y="2099"/>
                    <a:pt x="1216" y="2109"/>
                    <a:pt x="1218" y="2119"/>
                  </a:cubicBezTo>
                  <a:cubicBezTo>
                    <a:pt x="1219" y="2122"/>
                    <a:pt x="1222" y="2140"/>
                    <a:pt x="1226" y="2132"/>
                  </a:cubicBezTo>
                  <a:cubicBezTo>
                    <a:pt x="1228" y="2128"/>
                    <a:pt x="1229" y="2122"/>
                    <a:pt x="1230" y="2117"/>
                  </a:cubicBezTo>
                  <a:cubicBezTo>
                    <a:pt x="1232" y="2106"/>
                    <a:pt x="1233" y="2096"/>
                    <a:pt x="1234" y="2086"/>
                  </a:cubicBezTo>
                  <a:cubicBezTo>
                    <a:pt x="1237" y="2069"/>
                    <a:pt x="1238" y="2052"/>
                    <a:pt x="1239" y="2035"/>
                  </a:cubicBezTo>
                  <a:close/>
                  <a:moveTo>
                    <a:pt x="1294" y="2149"/>
                  </a:moveTo>
                  <a:cubicBezTo>
                    <a:pt x="1294" y="2149"/>
                    <a:pt x="1293" y="2148"/>
                    <a:pt x="1293" y="2148"/>
                  </a:cubicBezTo>
                  <a:cubicBezTo>
                    <a:pt x="1291" y="2147"/>
                    <a:pt x="1288" y="2147"/>
                    <a:pt x="1285" y="2148"/>
                  </a:cubicBezTo>
                  <a:cubicBezTo>
                    <a:pt x="1280" y="2150"/>
                    <a:pt x="1275" y="2154"/>
                    <a:pt x="1270" y="2158"/>
                  </a:cubicBezTo>
                  <a:cubicBezTo>
                    <a:pt x="1300" y="2158"/>
                    <a:pt x="1300" y="2158"/>
                    <a:pt x="1300" y="2158"/>
                  </a:cubicBezTo>
                  <a:cubicBezTo>
                    <a:pt x="1299" y="2157"/>
                    <a:pt x="1299" y="2155"/>
                    <a:pt x="1298" y="2153"/>
                  </a:cubicBezTo>
                  <a:cubicBezTo>
                    <a:pt x="1297" y="2151"/>
                    <a:pt x="1296" y="2150"/>
                    <a:pt x="1294" y="2149"/>
                  </a:cubicBezTo>
                  <a:close/>
                  <a:moveTo>
                    <a:pt x="2446" y="1794"/>
                  </a:moveTo>
                  <a:cubicBezTo>
                    <a:pt x="2446" y="1794"/>
                    <a:pt x="2445" y="1794"/>
                    <a:pt x="2445" y="1794"/>
                  </a:cubicBezTo>
                  <a:cubicBezTo>
                    <a:pt x="2443" y="1792"/>
                    <a:pt x="2440" y="1793"/>
                    <a:pt x="2437" y="1794"/>
                  </a:cubicBezTo>
                  <a:cubicBezTo>
                    <a:pt x="2424" y="1799"/>
                    <a:pt x="2413" y="1813"/>
                    <a:pt x="2404" y="1827"/>
                  </a:cubicBezTo>
                  <a:cubicBezTo>
                    <a:pt x="2392" y="1844"/>
                    <a:pt x="2377" y="1880"/>
                    <a:pt x="2380" y="1886"/>
                  </a:cubicBezTo>
                  <a:cubicBezTo>
                    <a:pt x="2383" y="1892"/>
                    <a:pt x="2421" y="1868"/>
                    <a:pt x="2436" y="1847"/>
                  </a:cubicBezTo>
                  <a:cubicBezTo>
                    <a:pt x="2444" y="1836"/>
                    <a:pt x="2459" y="1814"/>
                    <a:pt x="2450" y="1799"/>
                  </a:cubicBezTo>
                  <a:cubicBezTo>
                    <a:pt x="2449" y="1797"/>
                    <a:pt x="2448" y="1795"/>
                    <a:pt x="2446" y="1794"/>
                  </a:cubicBezTo>
                  <a:close/>
                  <a:moveTo>
                    <a:pt x="2446" y="1091"/>
                  </a:moveTo>
                  <a:cubicBezTo>
                    <a:pt x="2446" y="1090"/>
                    <a:pt x="2445" y="1090"/>
                    <a:pt x="2445" y="1090"/>
                  </a:cubicBezTo>
                  <a:cubicBezTo>
                    <a:pt x="2443" y="1089"/>
                    <a:pt x="2440" y="1089"/>
                    <a:pt x="2437" y="1090"/>
                  </a:cubicBezTo>
                  <a:cubicBezTo>
                    <a:pt x="2424" y="1095"/>
                    <a:pt x="2413" y="1110"/>
                    <a:pt x="2404" y="1123"/>
                  </a:cubicBezTo>
                  <a:cubicBezTo>
                    <a:pt x="2392" y="1140"/>
                    <a:pt x="2377" y="1176"/>
                    <a:pt x="2380" y="1182"/>
                  </a:cubicBezTo>
                  <a:cubicBezTo>
                    <a:pt x="2383" y="1189"/>
                    <a:pt x="2421" y="1164"/>
                    <a:pt x="2436" y="1143"/>
                  </a:cubicBezTo>
                  <a:cubicBezTo>
                    <a:pt x="2444" y="1132"/>
                    <a:pt x="2459" y="1111"/>
                    <a:pt x="2450" y="1095"/>
                  </a:cubicBezTo>
                  <a:cubicBezTo>
                    <a:pt x="2449" y="1093"/>
                    <a:pt x="2448" y="1092"/>
                    <a:pt x="2446" y="1091"/>
                  </a:cubicBezTo>
                  <a:close/>
                  <a:moveTo>
                    <a:pt x="2378" y="1778"/>
                  </a:moveTo>
                  <a:cubicBezTo>
                    <a:pt x="2380" y="1773"/>
                    <a:pt x="2381" y="1767"/>
                    <a:pt x="2382" y="1762"/>
                  </a:cubicBezTo>
                  <a:cubicBezTo>
                    <a:pt x="2384" y="1752"/>
                    <a:pt x="2385" y="1742"/>
                    <a:pt x="2386" y="1731"/>
                  </a:cubicBezTo>
                  <a:cubicBezTo>
                    <a:pt x="2389" y="1715"/>
                    <a:pt x="2390" y="1698"/>
                    <a:pt x="2391" y="1680"/>
                  </a:cubicBezTo>
                  <a:cubicBezTo>
                    <a:pt x="2392" y="1666"/>
                    <a:pt x="2393" y="1643"/>
                    <a:pt x="2381" y="1636"/>
                  </a:cubicBezTo>
                  <a:cubicBezTo>
                    <a:pt x="2376" y="1633"/>
                    <a:pt x="2369" y="1635"/>
                    <a:pt x="2365" y="1640"/>
                  </a:cubicBezTo>
                  <a:cubicBezTo>
                    <a:pt x="2361" y="1645"/>
                    <a:pt x="2359" y="1653"/>
                    <a:pt x="2358" y="1660"/>
                  </a:cubicBezTo>
                  <a:cubicBezTo>
                    <a:pt x="2359" y="1685"/>
                    <a:pt x="2362" y="1710"/>
                    <a:pt x="2365" y="1735"/>
                  </a:cubicBezTo>
                  <a:cubicBezTo>
                    <a:pt x="2367" y="1745"/>
                    <a:pt x="2368" y="1755"/>
                    <a:pt x="2370" y="1764"/>
                  </a:cubicBezTo>
                  <a:cubicBezTo>
                    <a:pt x="2371" y="1767"/>
                    <a:pt x="2374" y="1786"/>
                    <a:pt x="2378" y="1778"/>
                  </a:cubicBezTo>
                  <a:close/>
                  <a:moveTo>
                    <a:pt x="2353" y="1751"/>
                  </a:moveTo>
                  <a:cubicBezTo>
                    <a:pt x="2348" y="1736"/>
                    <a:pt x="2343" y="1713"/>
                    <a:pt x="2329" y="1708"/>
                  </a:cubicBezTo>
                  <a:cubicBezTo>
                    <a:pt x="2325" y="1706"/>
                    <a:pt x="2320" y="1707"/>
                    <a:pt x="2317" y="1712"/>
                  </a:cubicBezTo>
                  <a:cubicBezTo>
                    <a:pt x="2313" y="1717"/>
                    <a:pt x="2313" y="1726"/>
                    <a:pt x="2315" y="1733"/>
                  </a:cubicBezTo>
                  <a:cubicBezTo>
                    <a:pt x="2321" y="1754"/>
                    <a:pt x="2329" y="1774"/>
                    <a:pt x="2339" y="1793"/>
                  </a:cubicBezTo>
                  <a:cubicBezTo>
                    <a:pt x="2344" y="1802"/>
                    <a:pt x="2349" y="1811"/>
                    <a:pt x="2355" y="1819"/>
                  </a:cubicBezTo>
                  <a:cubicBezTo>
                    <a:pt x="2358" y="1823"/>
                    <a:pt x="2372" y="1848"/>
                    <a:pt x="2372" y="1838"/>
                  </a:cubicBezTo>
                  <a:cubicBezTo>
                    <a:pt x="2372" y="1826"/>
                    <a:pt x="2369" y="1813"/>
                    <a:pt x="2366" y="1802"/>
                  </a:cubicBezTo>
                  <a:cubicBezTo>
                    <a:pt x="2363" y="1784"/>
                    <a:pt x="2358" y="1767"/>
                    <a:pt x="2353" y="1751"/>
                  </a:cubicBezTo>
                  <a:close/>
                  <a:moveTo>
                    <a:pt x="2396" y="1818"/>
                  </a:moveTo>
                  <a:cubicBezTo>
                    <a:pt x="2402" y="1810"/>
                    <a:pt x="2408" y="1802"/>
                    <a:pt x="2413" y="1794"/>
                  </a:cubicBezTo>
                  <a:cubicBezTo>
                    <a:pt x="2420" y="1782"/>
                    <a:pt x="2426" y="1770"/>
                    <a:pt x="2432" y="1758"/>
                  </a:cubicBezTo>
                  <a:cubicBezTo>
                    <a:pt x="2437" y="1745"/>
                    <a:pt x="2443" y="1733"/>
                    <a:pt x="2441" y="1718"/>
                  </a:cubicBezTo>
                  <a:cubicBezTo>
                    <a:pt x="2441" y="1715"/>
                    <a:pt x="2440" y="1712"/>
                    <a:pt x="2439" y="1710"/>
                  </a:cubicBezTo>
                  <a:cubicBezTo>
                    <a:pt x="2436" y="1707"/>
                    <a:pt x="2433" y="1707"/>
                    <a:pt x="2430" y="1708"/>
                  </a:cubicBezTo>
                  <a:cubicBezTo>
                    <a:pt x="2423" y="1710"/>
                    <a:pt x="2419" y="1716"/>
                    <a:pt x="2415" y="1722"/>
                  </a:cubicBezTo>
                  <a:cubicBezTo>
                    <a:pt x="2410" y="1730"/>
                    <a:pt x="2405" y="1738"/>
                    <a:pt x="2402" y="1746"/>
                  </a:cubicBezTo>
                  <a:cubicBezTo>
                    <a:pt x="2396" y="1761"/>
                    <a:pt x="2392" y="1776"/>
                    <a:pt x="2387" y="1792"/>
                  </a:cubicBezTo>
                  <a:cubicBezTo>
                    <a:pt x="2383" y="1806"/>
                    <a:pt x="2374" y="1833"/>
                    <a:pt x="2378" y="1837"/>
                  </a:cubicBezTo>
                  <a:cubicBezTo>
                    <a:pt x="2381" y="1841"/>
                    <a:pt x="2391" y="1826"/>
                    <a:pt x="2396" y="1818"/>
                  </a:cubicBezTo>
                  <a:close/>
                  <a:moveTo>
                    <a:pt x="142" y="1794"/>
                  </a:moveTo>
                  <a:cubicBezTo>
                    <a:pt x="142" y="1794"/>
                    <a:pt x="141" y="1794"/>
                    <a:pt x="141" y="1794"/>
                  </a:cubicBezTo>
                  <a:cubicBezTo>
                    <a:pt x="139" y="1792"/>
                    <a:pt x="136" y="1793"/>
                    <a:pt x="133" y="1794"/>
                  </a:cubicBezTo>
                  <a:cubicBezTo>
                    <a:pt x="120" y="1799"/>
                    <a:pt x="109" y="1813"/>
                    <a:pt x="100" y="1827"/>
                  </a:cubicBezTo>
                  <a:cubicBezTo>
                    <a:pt x="89" y="1844"/>
                    <a:pt x="73" y="1880"/>
                    <a:pt x="76" y="1886"/>
                  </a:cubicBezTo>
                  <a:cubicBezTo>
                    <a:pt x="79" y="1892"/>
                    <a:pt x="117" y="1868"/>
                    <a:pt x="132" y="1847"/>
                  </a:cubicBezTo>
                  <a:cubicBezTo>
                    <a:pt x="140" y="1836"/>
                    <a:pt x="155" y="1814"/>
                    <a:pt x="146" y="1799"/>
                  </a:cubicBezTo>
                  <a:cubicBezTo>
                    <a:pt x="145" y="1797"/>
                    <a:pt x="144" y="1795"/>
                    <a:pt x="142" y="1794"/>
                  </a:cubicBezTo>
                  <a:close/>
                  <a:moveTo>
                    <a:pt x="49" y="1751"/>
                  </a:moveTo>
                  <a:cubicBezTo>
                    <a:pt x="45" y="1736"/>
                    <a:pt x="39" y="1713"/>
                    <a:pt x="26" y="1708"/>
                  </a:cubicBezTo>
                  <a:cubicBezTo>
                    <a:pt x="21" y="1706"/>
                    <a:pt x="16" y="1707"/>
                    <a:pt x="13" y="1712"/>
                  </a:cubicBezTo>
                  <a:cubicBezTo>
                    <a:pt x="9" y="1717"/>
                    <a:pt x="9" y="1726"/>
                    <a:pt x="11" y="1733"/>
                  </a:cubicBezTo>
                  <a:cubicBezTo>
                    <a:pt x="17" y="1754"/>
                    <a:pt x="25" y="1774"/>
                    <a:pt x="35" y="1793"/>
                  </a:cubicBezTo>
                  <a:cubicBezTo>
                    <a:pt x="40" y="1802"/>
                    <a:pt x="46" y="1811"/>
                    <a:pt x="51" y="1819"/>
                  </a:cubicBezTo>
                  <a:cubicBezTo>
                    <a:pt x="54" y="1823"/>
                    <a:pt x="68" y="1848"/>
                    <a:pt x="68" y="1838"/>
                  </a:cubicBezTo>
                  <a:cubicBezTo>
                    <a:pt x="68" y="1826"/>
                    <a:pt x="65" y="1813"/>
                    <a:pt x="62" y="1802"/>
                  </a:cubicBezTo>
                  <a:cubicBezTo>
                    <a:pt x="59" y="1784"/>
                    <a:pt x="54" y="1767"/>
                    <a:pt x="49" y="1751"/>
                  </a:cubicBezTo>
                  <a:close/>
                  <a:moveTo>
                    <a:pt x="92" y="1818"/>
                  </a:moveTo>
                  <a:cubicBezTo>
                    <a:pt x="98" y="1810"/>
                    <a:pt x="104" y="1802"/>
                    <a:pt x="109" y="1794"/>
                  </a:cubicBezTo>
                  <a:cubicBezTo>
                    <a:pt x="116" y="1782"/>
                    <a:pt x="122" y="1770"/>
                    <a:pt x="128" y="1758"/>
                  </a:cubicBezTo>
                  <a:cubicBezTo>
                    <a:pt x="133" y="1745"/>
                    <a:pt x="139" y="1733"/>
                    <a:pt x="137" y="1718"/>
                  </a:cubicBezTo>
                  <a:cubicBezTo>
                    <a:pt x="137" y="1715"/>
                    <a:pt x="136" y="1712"/>
                    <a:pt x="135" y="1710"/>
                  </a:cubicBezTo>
                  <a:cubicBezTo>
                    <a:pt x="132" y="1707"/>
                    <a:pt x="129" y="1707"/>
                    <a:pt x="126" y="1708"/>
                  </a:cubicBezTo>
                  <a:cubicBezTo>
                    <a:pt x="119" y="1710"/>
                    <a:pt x="115" y="1716"/>
                    <a:pt x="111" y="1722"/>
                  </a:cubicBezTo>
                  <a:cubicBezTo>
                    <a:pt x="106" y="1730"/>
                    <a:pt x="101" y="1738"/>
                    <a:pt x="98" y="1746"/>
                  </a:cubicBezTo>
                  <a:cubicBezTo>
                    <a:pt x="92" y="1761"/>
                    <a:pt x="88" y="1776"/>
                    <a:pt x="83" y="1792"/>
                  </a:cubicBezTo>
                  <a:cubicBezTo>
                    <a:pt x="79" y="1806"/>
                    <a:pt x="70" y="1833"/>
                    <a:pt x="74" y="1837"/>
                  </a:cubicBezTo>
                  <a:cubicBezTo>
                    <a:pt x="77" y="1841"/>
                    <a:pt x="87" y="1826"/>
                    <a:pt x="92" y="1818"/>
                  </a:cubicBezTo>
                  <a:close/>
                  <a:moveTo>
                    <a:pt x="74" y="1778"/>
                  </a:moveTo>
                  <a:cubicBezTo>
                    <a:pt x="76" y="1773"/>
                    <a:pt x="77" y="1767"/>
                    <a:pt x="78" y="1762"/>
                  </a:cubicBezTo>
                  <a:cubicBezTo>
                    <a:pt x="80" y="1752"/>
                    <a:pt x="81" y="1742"/>
                    <a:pt x="82" y="1731"/>
                  </a:cubicBezTo>
                  <a:cubicBezTo>
                    <a:pt x="85" y="1715"/>
                    <a:pt x="87" y="1698"/>
                    <a:pt x="87" y="1680"/>
                  </a:cubicBezTo>
                  <a:cubicBezTo>
                    <a:pt x="88" y="1666"/>
                    <a:pt x="89" y="1643"/>
                    <a:pt x="77" y="1636"/>
                  </a:cubicBezTo>
                  <a:cubicBezTo>
                    <a:pt x="72" y="1633"/>
                    <a:pt x="65" y="1635"/>
                    <a:pt x="61" y="1640"/>
                  </a:cubicBezTo>
                  <a:cubicBezTo>
                    <a:pt x="57" y="1645"/>
                    <a:pt x="55" y="1653"/>
                    <a:pt x="54" y="1660"/>
                  </a:cubicBezTo>
                  <a:cubicBezTo>
                    <a:pt x="55" y="1685"/>
                    <a:pt x="58" y="1710"/>
                    <a:pt x="61" y="1735"/>
                  </a:cubicBezTo>
                  <a:cubicBezTo>
                    <a:pt x="63" y="1745"/>
                    <a:pt x="64" y="1755"/>
                    <a:pt x="66" y="1764"/>
                  </a:cubicBezTo>
                  <a:cubicBezTo>
                    <a:pt x="67" y="1767"/>
                    <a:pt x="70" y="1786"/>
                    <a:pt x="74" y="1778"/>
                  </a:cubicBezTo>
                  <a:close/>
                  <a:moveTo>
                    <a:pt x="51" y="1840"/>
                  </a:moveTo>
                  <a:cubicBezTo>
                    <a:pt x="45" y="1827"/>
                    <a:pt x="38" y="1814"/>
                    <a:pt x="29" y="1802"/>
                  </a:cubicBezTo>
                  <a:cubicBezTo>
                    <a:pt x="26" y="1797"/>
                    <a:pt x="22" y="1793"/>
                    <a:pt x="17" y="1791"/>
                  </a:cubicBezTo>
                  <a:cubicBezTo>
                    <a:pt x="12" y="1789"/>
                    <a:pt x="6" y="1791"/>
                    <a:pt x="3" y="1796"/>
                  </a:cubicBezTo>
                  <a:cubicBezTo>
                    <a:pt x="1" y="1799"/>
                    <a:pt x="0" y="1804"/>
                    <a:pt x="1" y="1808"/>
                  </a:cubicBezTo>
                  <a:cubicBezTo>
                    <a:pt x="1" y="1812"/>
                    <a:pt x="2" y="1816"/>
                    <a:pt x="3" y="1820"/>
                  </a:cubicBezTo>
                  <a:cubicBezTo>
                    <a:pt x="14" y="1849"/>
                    <a:pt x="34" y="1869"/>
                    <a:pt x="54" y="1886"/>
                  </a:cubicBezTo>
                  <a:cubicBezTo>
                    <a:pt x="56" y="1887"/>
                    <a:pt x="58" y="1889"/>
                    <a:pt x="60" y="1889"/>
                  </a:cubicBezTo>
                  <a:cubicBezTo>
                    <a:pt x="61" y="1890"/>
                    <a:pt x="62" y="1890"/>
                    <a:pt x="63" y="1890"/>
                  </a:cubicBezTo>
                  <a:cubicBezTo>
                    <a:pt x="64" y="1889"/>
                    <a:pt x="65" y="1889"/>
                    <a:pt x="66" y="1888"/>
                  </a:cubicBezTo>
                  <a:cubicBezTo>
                    <a:pt x="70" y="1883"/>
                    <a:pt x="64" y="1869"/>
                    <a:pt x="63" y="1865"/>
                  </a:cubicBezTo>
                  <a:cubicBezTo>
                    <a:pt x="59" y="1856"/>
                    <a:pt x="55" y="1848"/>
                    <a:pt x="51" y="1840"/>
                  </a:cubicBezTo>
                  <a:close/>
                  <a:moveTo>
                    <a:pt x="3" y="408"/>
                  </a:moveTo>
                  <a:cubicBezTo>
                    <a:pt x="14" y="437"/>
                    <a:pt x="34" y="457"/>
                    <a:pt x="54" y="474"/>
                  </a:cubicBezTo>
                  <a:cubicBezTo>
                    <a:pt x="56" y="475"/>
                    <a:pt x="58" y="477"/>
                    <a:pt x="60" y="477"/>
                  </a:cubicBezTo>
                  <a:cubicBezTo>
                    <a:pt x="61" y="478"/>
                    <a:pt x="62" y="478"/>
                    <a:pt x="63" y="477"/>
                  </a:cubicBezTo>
                  <a:cubicBezTo>
                    <a:pt x="64" y="477"/>
                    <a:pt x="65" y="477"/>
                    <a:pt x="66" y="475"/>
                  </a:cubicBezTo>
                  <a:cubicBezTo>
                    <a:pt x="70" y="470"/>
                    <a:pt x="64" y="457"/>
                    <a:pt x="63" y="452"/>
                  </a:cubicBezTo>
                  <a:cubicBezTo>
                    <a:pt x="59" y="444"/>
                    <a:pt x="55" y="436"/>
                    <a:pt x="51" y="428"/>
                  </a:cubicBezTo>
                  <a:cubicBezTo>
                    <a:pt x="45" y="415"/>
                    <a:pt x="38" y="402"/>
                    <a:pt x="29" y="390"/>
                  </a:cubicBezTo>
                  <a:cubicBezTo>
                    <a:pt x="26" y="385"/>
                    <a:pt x="22" y="380"/>
                    <a:pt x="17" y="379"/>
                  </a:cubicBezTo>
                  <a:cubicBezTo>
                    <a:pt x="12" y="377"/>
                    <a:pt x="6" y="379"/>
                    <a:pt x="3" y="384"/>
                  </a:cubicBezTo>
                  <a:cubicBezTo>
                    <a:pt x="1" y="387"/>
                    <a:pt x="0" y="392"/>
                    <a:pt x="1" y="396"/>
                  </a:cubicBezTo>
                  <a:cubicBezTo>
                    <a:pt x="1" y="400"/>
                    <a:pt x="2" y="404"/>
                    <a:pt x="3" y="408"/>
                  </a:cubicBezTo>
                  <a:close/>
                  <a:moveTo>
                    <a:pt x="3" y="1116"/>
                  </a:moveTo>
                  <a:cubicBezTo>
                    <a:pt x="14" y="1145"/>
                    <a:pt x="34" y="1165"/>
                    <a:pt x="54" y="1182"/>
                  </a:cubicBezTo>
                  <a:cubicBezTo>
                    <a:pt x="56" y="1184"/>
                    <a:pt x="58" y="1185"/>
                    <a:pt x="60" y="1186"/>
                  </a:cubicBezTo>
                  <a:cubicBezTo>
                    <a:pt x="61" y="1186"/>
                    <a:pt x="62" y="1186"/>
                    <a:pt x="63" y="1186"/>
                  </a:cubicBezTo>
                  <a:cubicBezTo>
                    <a:pt x="64" y="1186"/>
                    <a:pt x="65" y="1185"/>
                    <a:pt x="66" y="1184"/>
                  </a:cubicBezTo>
                  <a:cubicBezTo>
                    <a:pt x="70" y="1179"/>
                    <a:pt x="64" y="1166"/>
                    <a:pt x="63" y="1161"/>
                  </a:cubicBezTo>
                  <a:cubicBezTo>
                    <a:pt x="59" y="1152"/>
                    <a:pt x="55" y="1145"/>
                    <a:pt x="51" y="1137"/>
                  </a:cubicBezTo>
                  <a:cubicBezTo>
                    <a:pt x="45" y="1123"/>
                    <a:pt x="38" y="1110"/>
                    <a:pt x="29" y="1098"/>
                  </a:cubicBezTo>
                  <a:cubicBezTo>
                    <a:pt x="26" y="1093"/>
                    <a:pt x="22" y="1089"/>
                    <a:pt x="17" y="1087"/>
                  </a:cubicBezTo>
                  <a:cubicBezTo>
                    <a:pt x="12" y="1085"/>
                    <a:pt x="6" y="1087"/>
                    <a:pt x="3" y="1092"/>
                  </a:cubicBezTo>
                  <a:cubicBezTo>
                    <a:pt x="1" y="1096"/>
                    <a:pt x="0" y="1100"/>
                    <a:pt x="1" y="1104"/>
                  </a:cubicBezTo>
                  <a:cubicBezTo>
                    <a:pt x="1" y="1108"/>
                    <a:pt x="2" y="1112"/>
                    <a:pt x="3" y="1116"/>
                  </a:cubicBezTo>
                  <a:close/>
                  <a:moveTo>
                    <a:pt x="1169" y="2146"/>
                  </a:moveTo>
                  <a:cubicBezTo>
                    <a:pt x="1164" y="2144"/>
                    <a:pt x="1158" y="2145"/>
                    <a:pt x="1155" y="2151"/>
                  </a:cubicBezTo>
                  <a:cubicBezTo>
                    <a:pt x="1154" y="2153"/>
                    <a:pt x="1153" y="2156"/>
                    <a:pt x="1153" y="2158"/>
                  </a:cubicBezTo>
                  <a:cubicBezTo>
                    <a:pt x="1183" y="2158"/>
                    <a:pt x="1183" y="2158"/>
                    <a:pt x="1183" y="2158"/>
                  </a:cubicBezTo>
                  <a:cubicBezTo>
                    <a:pt x="1182" y="2158"/>
                    <a:pt x="1182" y="2157"/>
                    <a:pt x="1181" y="2157"/>
                  </a:cubicBezTo>
                  <a:cubicBezTo>
                    <a:pt x="1178" y="2152"/>
                    <a:pt x="1174" y="2147"/>
                    <a:pt x="1169" y="2146"/>
                  </a:cubicBezTo>
                  <a:close/>
                  <a:moveTo>
                    <a:pt x="1206" y="1535"/>
                  </a:moveTo>
                  <a:cubicBezTo>
                    <a:pt x="1208" y="1536"/>
                    <a:pt x="1210" y="1538"/>
                    <a:pt x="1212" y="1539"/>
                  </a:cubicBezTo>
                  <a:cubicBezTo>
                    <a:pt x="1213" y="1539"/>
                    <a:pt x="1214" y="1539"/>
                    <a:pt x="1215" y="1539"/>
                  </a:cubicBezTo>
                  <a:cubicBezTo>
                    <a:pt x="1216" y="1539"/>
                    <a:pt x="1217" y="1538"/>
                    <a:pt x="1218" y="1537"/>
                  </a:cubicBezTo>
                  <a:cubicBezTo>
                    <a:pt x="1222" y="1532"/>
                    <a:pt x="1216" y="1518"/>
                    <a:pt x="1215" y="1514"/>
                  </a:cubicBezTo>
                  <a:cubicBezTo>
                    <a:pt x="1211" y="1505"/>
                    <a:pt x="1207" y="1497"/>
                    <a:pt x="1203" y="1490"/>
                  </a:cubicBezTo>
                  <a:cubicBezTo>
                    <a:pt x="1197" y="1476"/>
                    <a:pt x="1190" y="1463"/>
                    <a:pt x="1181" y="1451"/>
                  </a:cubicBezTo>
                  <a:cubicBezTo>
                    <a:pt x="1178" y="1446"/>
                    <a:pt x="1174" y="1442"/>
                    <a:pt x="1169" y="1440"/>
                  </a:cubicBezTo>
                  <a:cubicBezTo>
                    <a:pt x="1164" y="1438"/>
                    <a:pt x="1158" y="1440"/>
                    <a:pt x="1155" y="1445"/>
                  </a:cubicBezTo>
                  <a:cubicBezTo>
                    <a:pt x="1153" y="1448"/>
                    <a:pt x="1152" y="1453"/>
                    <a:pt x="1153" y="1457"/>
                  </a:cubicBezTo>
                  <a:cubicBezTo>
                    <a:pt x="1153" y="1461"/>
                    <a:pt x="1154" y="1465"/>
                    <a:pt x="1155" y="1469"/>
                  </a:cubicBezTo>
                  <a:cubicBezTo>
                    <a:pt x="1166" y="1498"/>
                    <a:pt x="1186" y="1518"/>
                    <a:pt x="1206" y="1535"/>
                  </a:cubicBezTo>
                  <a:close/>
                  <a:moveTo>
                    <a:pt x="1201" y="2105"/>
                  </a:moveTo>
                  <a:cubicBezTo>
                    <a:pt x="1197" y="2091"/>
                    <a:pt x="1191" y="2067"/>
                    <a:pt x="1177" y="2063"/>
                  </a:cubicBezTo>
                  <a:cubicBezTo>
                    <a:pt x="1173" y="2061"/>
                    <a:pt x="1168" y="2062"/>
                    <a:pt x="1165" y="2067"/>
                  </a:cubicBezTo>
                  <a:cubicBezTo>
                    <a:pt x="1161" y="2072"/>
                    <a:pt x="1161" y="2080"/>
                    <a:pt x="1163" y="2087"/>
                  </a:cubicBezTo>
                  <a:cubicBezTo>
                    <a:pt x="1169" y="2108"/>
                    <a:pt x="1177" y="2129"/>
                    <a:pt x="1187" y="2147"/>
                  </a:cubicBezTo>
                  <a:cubicBezTo>
                    <a:pt x="1189" y="2151"/>
                    <a:pt x="1191" y="2155"/>
                    <a:pt x="1194" y="2158"/>
                  </a:cubicBezTo>
                  <a:cubicBezTo>
                    <a:pt x="1215" y="2158"/>
                    <a:pt x="1215" y="2158"/>
                    <a:pt x="1215" y="2158"/>
                  </a:cubicBezTo>
                  <a:cubicBezTo>
                    <a:pt x="1215" y="2158"/>
                    <a:pt x="1214" y="2157"/>
                    <a:pt x="1214" y="2156"/>
                  </a:cubicBezTo>
                  <a:cubicBezTo>
                    <a:pt x="1211" y="2139"/>
                    <a:pt x="1206" y="2122"/>
                    <a:pt x="1201" y="2105"/>
                  </a:cubicBezTo>
                  <a:close/>
                  <a:moveTo>
                    <a:pt x="142" y="1091"/>
                  </a:moveTo>
                  <a:cubicBezTo>
                    <a:pt x="142" y="1090"/>
                    <a:pt x="141" y="1090"/>
                    <a:pt x="141" y="1090"/>
                  </a:cubicBezTo>
                  <a:cubicBezTo>
                    <a:pt x="139" y="1089"/>
                    <a:pt x="136" y="1089"/>
                    <a:pt x="133" y="1090"/>
                  </a:cubicBezTo>
                  <a:cubicBezTo>
                    <a:pt x="120" y="1095"/>
                    <a:pt x="109" y="1110"/>
                    <a:pt x="100" y="1123"/>
                  </a:cubicBezTo>
                  <a:cubicBezTo>
                    <a:pt x="89" y="1140"/>
                    <a:pt x="73" y="1176"/>
                    <a:pt x="76" y="1182"/>
                  </a:cubicBezTo>
                  <a:cubicBezTo>
                    <a:pt x="79" y="1189"/>
                    <a:pt x="117" y="1164"/>
                    <a:pt x="132" y="1143"/>
                  </a:cubicBezTo>
                  <a:cubicBezTo>
                    <a:pt x="140" y="1132"/>
                    <a:pt x="155" y="1111"/>
                    <a:pt x="146" y="1095"/>
                  </a:cubicBezTo>
                  <a:cubicBezTo>
                    <a:pt x="145" y="1093"/>
                    <a:pt x="144" y="1092"/>
                    <a:pt x="142" y="1091"/>
                  </a:cubicBezTo>
                  <a:close/>
                  <a:moveTo>
                    <a:pt x="35" y="380"/>
                  </a:moveTo>
                  <a:cubicBezTo>
                    <a:pt x="40" y="390"/>
                    <a:pt x="46" y="399"/>
                    <a:pt x="51" y="407"/>
                  </a:cubicBezTo>
                  <a:cubicBezTo>
                    <a:pt x="54" y="411"/>
                    <a:pt x="68" y="435"/>
                    <a:pt x="68" y="425"/>
                  </a:cubicBezTo>
                  <a:cubicBezTo>
                    <a:pt x="68" y="414"/>
                    <a:pt x="65" y="401"/>
                    <a:pt x="62" y="390"/>
                  </a:cubicBezTo>
                  <a:cubicBezTo>
                    <a:pt x="59" y="372"/>
                    <a:pt x="54" y="355"/>
                    <a:pt x="49" y="338"/>
                  </a:cubicBezTo>
                  <a:cubicBezTo>
                    <a:pt x="45" y="324"/>
                    <a:pt x="39" y="300"/>
                    <a:pt x="26" y="296"/>
                  </a:cubicBezTo>
                  <a:cubicBezTo>
                    <a:pt x="21" y="294"/>
                    <a:pt x="16" y="295"/>
                    <a:pt x="13" y="300"/>
                  </a:cubicBezTo>
                  <a:cubicBezTo>
                    <a:pt x="9" y="305"/>
                    <a:pt x="9" y="314"/>
                    <a:pt x="11" y="320"/>
                  </a:cubicBezTo>
                  <a:cubicBezTo>
                    <a:pt x="17" y="342"/>
                    <a:pt x="25" y="362"/>
                    <a:pt x="35" y="380"/>
                  </a:cubicBezTo>
                  <a:close/>
                  <a:moveTo>
                    <a:pt x="142" y="382"/>
                  </a:moveTo>
                  <a:cubicBezTo>
                    <a:pt x="142" y="382"/>
                    <a:pt x="141" y="382"/>
                    <a:pt x="141" y="381"/>
                  </a:cubicBezTo>
                  <a:cubicBezTo>
                    <a:pt x="139" y="380"/>
                    <a:pt x="136" y="380"/>
                    <a:pt x="133" y="381"/>
                  </a:cubicBezTo>
                  <a:cubicBezTo>
                    <a:pt x="120" y="387"/>
                    <a:pt x="109" y="401"/>
                    <a:pt x="100" y="415"/>
                  </a:cubicBezTo>
                  <a:cubicBezTo>
                    <a:pt x="89" y="432"/>
                    <a:pt x="73" y="468"/>
                    <a:pt x="76" y="474"/>
                  </a:cubicBezTo>
                  <a:cubicBezTo>
                    <a:pt x="79" y="480"/>
                    <a:pt x="117" y="455"/>
                    <a:pt x="132" y="435"/>
                  </a:cubicBezTo>
                  <a:cubicBezTo>
                    <a:pt x="140" y="424"/>
                    <a:pt x="155" y="402"/>
                    <a:pt x="146" y="386"/>
                  </a:cubicBezTo>
                  <a:cubicBezTo>
                    <a:pt x="145" y="385"/>
                    <a:pt x="144" y="383"/>
                    <a:pt x="142" y="382"/>
                  </a:cubicBezTo>
                  <a:close/>
                </a:path>
              </a:pathLst>
            </a:custGeom>
            <a:solidFill>
              <a:schemeClr val="accent1"/>
            </a:solidFill>
            <a:ln>
              <a:noFill/>
            </a:ln>
          </p:spPr>
        </p:sp>
        <p:sp>
          <p:nvSpPr>
            <p:cNvPr id="15" name="Freeform 9"/>
            <p:cNvSpPr>
              <a:spLocks noEditPoints="1"/>
            </p:cNvSpPr>
            <p:nvPr/>
          </p:nvSpPr>
          <p:spPr bwMode="auto">
            <a:xfrm>
              <a:off x="2127251" y="0"/>
              <a:ext cx="4158604" cy="6858001"/>
            </a:xfrm>
            <a:custGeom>
              <a:avLst/>
              <a:gdLst/>
              <a:ahLst/>
              <a:cxnLst/>
              <a:rect l="0" t="0" r="r" b="b"/>
              <a:pathLst>
                <a:path w="1307" h="2158">
                  <a:moveTo>
                    <a:pt x="74" y="1486"/>
                  </a:moveTo>
                  <a:cubicBezTo>
                    <a:pt x="77" y="1490"/>
                    <a:pt x="87" y="1475"/>
                    <a:pt x="92" y="1467"/>
                  </a:cubicBezTo>
                  <a:cubicBezTo>
                    <a:pt x="98" y="1460"/>
                    <a:pt x="104" y="1451"/>
                    <a:pt x="109" y="1443"/>
                  </a:cubicBezTo>
                  <a:cubicBezTo>
                    <a:pt x="116" y="1432"/>
                    <a:pt x="122" y="1420"/>
                    <a:pt x="128" y="1407"/>
                  </a:cubicBezTo>
                  <a:cubicBezTo>
                    <a:pt x="133" y="1395"/>
                    <a:pt x="139" y="1382"/>
                    <a:pt x="137" y="1367"/>
                  </a:cubicBezTo>
                  <a:cubicBezTo>
                    <a:pt x="137" y="1364"/>
                    <a:pt x="136" y="1361"/>
                    <a:pt x="135" y="1359"/>
                  </a:cubicBezTo>
                  <a:cubicBezTo>
                    <a:pt x="132" y="1356"/>
                    <a:pt x="129" y="1356"/>
                    <a:pt x="126" y="1357"/>
                  </a:cubicBezTo>
                  <a:cubicBezTo>
                    <a:pt x="119" y="1359"/>
                    <a:pt x="115" y="1365"/>
                    <a:pt x="111" y="1371"/>
                  </a:cubicBezTo>
                  <a:cubicBezTo>
                    <a:pt x="106" y="1379"/>
                    <a:pt x="101" y="1387"/>
                    <a:pt x="98" y="1396"/>
                  </a:cubicBezTo>
                  <a:cubicBezTo>
                    <a:pt x="92" y="1410"/>
                    <a:pt x="88" y="1425"/>
                    <a:pt x="83" y="1441"/>
                  </a:cubicBezTo>
                  <a:cubicBezTo>
                    <a:pt x="79" y="1455"/>
                    <a:pt x="70" y="1482"/>
                    <a:pt x="74" y="1486"/>
                  </a:cubicBezTo>
                  <a:close/>
                  <a:moveTo>
                    <a:pt x="74" y="75"/>
                  </a:moveTo>
                  <a:cubicBezTo>
                    <a:pt x="77" y="79"/>
                    <a:pt x="87" y="63"/>
                    <a:pt x="92" y="56"/>
                  </a:cubicBezTo>
                  <a:cubicBezTo>
                    <a:pt x="98" y="48"/>
                    <a:pt x="104" y="40"/>
                    <a:pt x="109" y="32"/>
                  </a:cubicBezTo>
                  <a:cubicBezTo>
                    <a:pt x="115" y="22"/>
                    <a:pt x="121" y="11"/>
                    <a:pt x="126" y="0"/>
                  </a:cubicBezTo>
                  <a:cubicBezTo>
                    <a:pt x="92" y="0"/>
                    <a:pt x="92" y="0"/>
                    <a:pt x="92" y="0"/>
                  </a:cubicBezTo>
                  <a:cubicBezTo>
                    <a:pt x="89" y="10"/>
                    <a:pt x="86" y="20"/>
                    <a:pt x="83" y="29"/>
                  </a:cubicBezTo>
                  <a:cubicBezTo>
                    <a:pt x="79" y="44"/>
                    <a:pt x="70" y="71"/>
                    <a:pt x="74" y="75"/>
                  </a:cubicBezTo>
                  <a:close/>
                  <a:moveTo>
                    <a:pt x="77" y="1285"/>
                  </a:moveTo>
                  <a:cubicBezTo>
                    <a:pt x="72" y="1282"/>
                    <a:pt x="65" y="1284"/>
                    <a:pt x="61" y="1289"/>
                  </a:cubicBezTo>
                  <a:cubicBezTo>
                    <a:pt x="57" y="1294"/>
                    <a:pt x="55" y="1302"/>
                    <a:pt x="54" y="1309"/>
                  </a:cubicBezTo>
                  <a:cubicBezTo>
                    <a:pt x="55" y="1334"/>
                    <a:pt x="58" y="1359"/>
                    <a:pt x="61" y="1384"/>
                  </a:cubicBezTo>
                  <a:cubicBezTo>
                    <a:pt x="63" y="1394"/>
                    <a:pt x="64" y="1404"/>
                    <a:pt x="66" y="1413"/>
                  </a:cubicBezTo>
                  <a:cubicBezTo>
                    <a:pt x="67" y="1416"/>
                    <a:pt x="70" y="1435"/>
                    <a:pt x="74" y="1427"/>
                  </a:cubicBezTo>
                  <a:cubicBezTo>
                    <a:pt x="76" y="1422"/>
                    <a:pt x="77" y="1416"/>
                    <a:pt x="78" y="1411"/>
                  </a:cubicBezTo>
                  <a:cubicBezTo>
                    <a:pt x="80" y="1401"/>
                    <a:pt x="81" y="1391"/>
                    <a:pt x="82" y="1381"/>
                  </a:cubicBezTo>
                  <a:cubicBezTo>
                    <a:pt x="85" y="1364"/>
                    <a:pt x="87" y="1347"/>
                    <a:pt x="87" y="1330"/>
                  </a:cubicBezTo>
                  <a:cubicBezTo>
                    <a:pt x="88" y="1315"/>
                    <a:pt x="89" y="1293"/>
                    <a:pt x="77" y="1285"/>
                  </a:cubicBezTo>
                  <a:close/>
                  <a:moveTo>
                    <a:pt x="74" y="16"/>
                  </a:moveTo>
                  <a:cubicBezTo>
                    <a:pt x="76" y="11"/>
                    <a:pt x="77" y="5"/>
                    <a:pt x="78" y="0"/>
                  </a:cubicBezTo>
                  <a:cubicBezTo>
                    <a:pt x="66" y="0"/>
                    <a:pt x="66" y="0"/>
                    <a:pt x="66" y="0"/>
                  </a:cubicBezTo>
                  <a:cubicBezTo>
                    <a:pt x="66" y="1"/>
                    <a:pt x="66" y="2"/>
                    <a:pt x="66" y="2"/>
                  </a:cubicBezTo>
                  <a:cubicBezTo>
                    <a:pt x="67" y="5"/>
                    <a:pt x="70" y="24"/>
                    <a:pt x="74" y="16"/>
                  </a:cubicBezTo>
                  <a:close/>
                  <a:moveTo>
                    <a:pt x="49" y="1400"/>
                  </a:moveTo>
                  <a:cubicBezTo>
                    <a:pt x="45" y="1385"/>
                    <a:pt x="39" y="1362"/>
                    <a:pt x="25" y="1357"/>
                  </a:cubicBezTo>
                  <a:cubicBezTo>
                    <a:pt x="21" y="1355"/>
                    <a:pt x="16" y="1357"/>
                    <a:pt x="13" y="1361"/>
                  </a:cubicBezTo>
                  <a:cubicBezTo>
                    <a:pt x="9" y="1366"/>
                    <a:pt x="9" y="1375"/>
                    <a:pt x="11" y="1382"/>
                  </a:cubicBezTo>
                  <a:cubicBezTo>
                    <a:pt x="17" y="1403"/>
                    <a:pt x="25" y="1423"/>
                    <a:pt x="35" y="1442"/>
                  </a:cubicBezTo>
                  <a:cubicBezTo>
                    <a:pt x="40" y="1451"/>
                    <a:pt x="46" y="1460"/>
                    <a:pt x="51" y="1468"/>
                  </a:cubicBezTo>
                  <a:cubicBezTo>
                    <a:pt x="54" y="1473"/>
                    <a:pt x="68" y="1497"/>
                    <a:pt x="68" y="1487"/>
                  </a:cubicBezTo>
                  <a:cubicBezTo>
                    <a:pt x="68" y="1475"/>
                    <a:pt x="65" y="1462"/>
                    <a:pt x="62" y="1451"/>
                  </a:cubicBezTo>
                  <a:cubicBezTo>
                    <a:pt x="59" y="1434"/>
                    <a:pt x="54" y="1416"/>
                    <a:pt x="49" y="1400"/>
                  </a:cubicBezTo>
                  <a:close/>
                  <a:moveTo>
                    <a:pt x="1155" y="1116"/>
                  </a:moveTo>
                  <a:cubicBezTo>
                    <a:pt x="1166" y="1145"/>
                    <a:pt x="1186" y="1165"/>
                    <a:pt x="1206" y="1182"/>
                  </a:cubicBezTo>
                  <a:cubicBezTo>
                    <a:pt x="1208" y="1184"/>
                    <a:pt x="1210" y="1185"/>
                    <a:pt x="1212" y="1186"/>
                  </a:cubicBezTo>
                  <a:cubicBezTo>
                    <a:pt x="1213" y="1186"/>
                    <a:pt x="1214" y="1186"/>
                    <a:pt x="1215" y="1186"/>
                  </a:cubicBezTo>
                  <a:cubicBezTo>
                    <a:pt x="1216" y="1186"/>
                    <a:pt x="1217" y="1185"/>
                    <a:pt x="1218" y="1184"/>
                  </a:cubicBezTo>
                  <a:cubicBezTo>
                    <a:pt x="1222" y="1179"/>
                    <a:pt x="1216" y="1166"/>
                    <a:pt x="1215" y="1161"/>
                  </a:cubicBezTo>
                  <a:cubicBezTo>
                    <a:pt x="1211" y="1152"/>
                    <a:pt x="1207" y="1145"/>
                    <a:pt x="1203" y="1137"/>
                  </a:cubicBezTo>
                  <a:cubicBezTo>
                    <a:pt x="1197" y="1123"/>
                    <a:pt x="1190" y="1110"/>
                    <a:pt x="1181" y="1098"/>
                  </a:cubicBezTo>
                  <a:cubicBezTo>
                    <a:pt x="1178" y="1093"/>
                    <a:pt x="1174" y="1089"/>
                    <a:pt x="1169" y="1087"/>
                  </a:cubicBezTo>
                  <a:cubicBezTo>
                    <a:pt x="1164" y="1085"/>
                    <a:pt x="1158" y="1087"/>
                    <a:pt x="1155" y="1092"/>
                  </a:cubicBezTo>
                  <a:cubicBezTo>
                    <a:pt x="1153" y="1096"/>
                    <a:pt x="1152" y="1100"/>
                    <a:pt x="1153" y="1104"/>
                  </a:cubicBezTo>
                  <a:cubicBezTo>
                    <a:pt x="1153" y="1108"/>
                    <a:pt x="1154" y="1112"/>
                    <a:pt x="1155" y="1116"/>
                  </a:cubicBezTo>
                  <a:close/>
                  <a:moveTo>
                    <a:pt x="77" y="580"/>
                  </a:moveTo>
                  <a:cubicBezTo>
                    <a:pt x="72" y="577"/>
                    <a:pt x="65" y="579"/>
                    <a:pt x="61" y="584"/>
                  </a:cubicBezTo>
                  <a:cubicBezTo>
                    <a:pt x="57" y="589"/>
                    <a:pt x="55" y="596"/>
                    <a:pt x="54" y="603"/>
                  </a:cubicBezTo>
                  <a:cubicBezTo>
                    <a:pt x="55" y="629"/>
                    <a:pt x="58" y="653"/>
                    <a:pt x="61" y="678"/>
                  </a:cubicBezTo>
                  <a:cubicBezTo>
                    <a:pt x="63" y="688"/>
                    <a:pt x="64" y="698"/>
                    <a:pt x="66" y="708"/>
                  </a:cubicBezTo>
                  <a:cubicBezTo>
                    <a:pt x="67" y="711"/>
                    <a:pt x="70" y="729"/>
                    <a:pt x="74" y="721"/>
                  </a:cubicBezTo>
                  <a:cubicBezTo>
                    <a:pt x="76" y="717"/>
                    <a:pt x="77" y="710"/>
                    <a:pt x="78" y="705"/>
                  </a:cubicBezTo>
                  <a:cubicBezTo>
                    <a:pt x="80" y="695"/>
                    <a:pt x="81" y="685"/>
                    <a:pt x="82" y="675"/>
                  </a:cubicBezTo>
                  <a:cubicBezTo>
                    <a:pt x="85" y="658"/>
                    <a:pt x="87" y="641"/>
                    <a:pt x="87" y="624"/>
                  </a:cubicBezTo>
                  <a:cubicBezTo>
                    <a:pt x="88" y="610"/>
                    <a:pt x="89" y="587"/>
                    <a:pt x="77" y="580"/>
                  </a:cubicBezTo>
                  <a:close/>
                  <a:moveTo>
                    <a:pt x="49" y="694"/>
                  </a:moveTo>
                  <a:cubicBezTo>
                    <a:pt x="45" y="680"/>
                    <a:pt x="39" y="656"/>
                    <a:pt x="25" y="651"/>
                  </a:cubicBezTo>
                  <a:cubicBezTo>
                    <a:pt x="21" y="650"/>
                    <a:pt x="16" y="651"/>
                    <a:pt x="13" y="655"/>
                  </a:cubicBezTo>
                  <a:cubicBezTo>
                    <a:pt x="9" y="661"/>
                    <a:pt x="9" y="669"/>
                    <a:pt x="11" y="676"/>
                  </a:cubicBezTo>
                  <a:cubicBezTo>
                    <a:pt x="17" y="697"/>
                    <a:pt x="25" y="718"/>
                    <a:pt x="35" y="736"/>
                  </a:cubicBezTo>
                  <a:cubicBezTo>
                    <a:pt x="40" y="745"/>
                    <a:pt x="46" y="754"/>
                    <a:pt x="51" y="763"/>
                  </a:cubicBezTo>
                  <a:cubicBezTo>
                    <a:pt x="54" y="767"/>
                    <a:pt x="68" y="791"/>
                    <a:pt x="68" y="781"/>
                  </a:cubicBezTo>
                  <a:cubicBezTo>
                    <a:pt x="68" y="769"/>
                    <a:pt x="65" y="757"/>
                    <a:pt x="62" y="745"/>
                  </a:cubicBezTo>
                  <a:cubicBezTo>
                    <a:pt x="59" y="728"/>
                    <a:pt x="54" y="711"/>
                    <a:pt x="49" y="694"/>
                  </a:cubicBezTo>
                  <a:close/>
                  <a:moveTo>
                    <a:pt x="92" y="762"/>
                  </a:moveTo>
                  <a:cubicBezTo>
                    <a:pt x="98" y="754"/>
                    <a:pt x="104" y="746"/>
                    <a:pt x="109" y="737"/>
                  </a:cubicBezTo>
                  <a:cubicBezTo>
                    <a:pt x="116" y="726"/>
                    <a:pt x="122" y="714"/>
                    <a:pt x="128" y="701"/>
                  </a:cubicBezTo>
                  <a:cubicBezTo>
                    <a:pt x="133" y="689"/>
                    <a:pt x="139" y="677"/>
                    <a:pt x="137" y="662"/>
                  </a:cubicBezTo>
                  <a:cubicBezTo>
                    <a:pt x="137" y="659"/>
                    <a:pt x="136" y="655"/>
                    <a:pt x="135" y="653"/>
                  </a:cubicBezTo>
                  <a:cubicBezTo>
                    <a:pt x="132" y="650"/>
                    <a:pt x="129" y="650"/>
                    <a:pt x="126" y="651"/>
                  </a:cubicBezTo>
                  <a:cubicBezTo>
                    <a:pt x="119" y="653"/>
                    <a:pt x="115" y="659"/>
                    <a:pt x="111" y="666"/>
                  </a:cubicBezTo>
                  <a:cubicBezTo>
                    <a:pt x="106" y="673"/>
                    <a:pt x="101" y="681"/>
                    <a:pt x="98" y="690"/>
                  </a:cubicBezTo>
                  <a:cubicBezTo>
                    <a:pt x="92" y="705"/>
                    <a:pt x="88" y="720"/>
                    <a:pt x="83" y="735"/>
                  </a:cubicBezTo>
                  <a:cubicBezTo>
                    <a:pt x="79" y="750"/>
                    <a:pt x="70" y="776"/>
                    <a:pt x="74" y="780"/>
                  </a:cubicBezTo>
                  <a:cubicBezTo>
                    <a:pt x="77" y="784"/>
                    <a:pt x="87" y="769"/>
                    <a:pt x="92" y="762"/>
                  </a:cubicBezTo>
                  <a:close/>
                  <a:moveTo>
                    <a:pt x="1244" y="1115"/>
                  </a:moveTo>
                  <a:cubicBezTo>
                    <a:pt x="1250" y="1107"/>
                    <a:pt x="1256" y="1099"/>
                    <a:pt x="1261" y="1090"/>
                  </a:cubicBezTo>
                  <a:cubicBezTo>
                    <a:pt x="1268" y="1079"/>
                    <a:pt x="1274" y="1067"/>
                    <a:pt x="1280" y="1054"/>
                  </a:cubicBezTo>
                  <a:cubicBezTo>
                    <a:pt x="1285" y="1042"/>
                    <a:pt x="1291" y="1029"/>
                    <a:pt x="1289" y="1015"/>
                  </a:cubicBezTo>
                  <a:cubicBezTo>
                    <a:pt x="1289" y="1011"/>
                    <a:pt x="1288" y="1008"/>
                    <a:pt x="1287" y="1006"/>
                  </a:cubicBezTo>
                  <a:cubicBezTo>
                    <a:pt x="1284" y="1003"/>
                    <a:pt x="1281" y="1003"/>
                    <a:pt x="1278" y="1004"/>
                  </a:cubicBezTo>
                  <a:cubicBezTo>
                    <a:pt x="1271" y="1006"/>
                    <a:pt x="1267" y="1012"/>
                    <a:pt x="1263" y="1019"/>
                  </a:cubicBezTo>
                  <a:cubicBezTo>
                    <a:pt x="1258" y="1026"/>
                    <a:pt x="1253" y="1034"/>
                    <a:pt x="1250" y="1043"/>
                  </a:cubicBezTo>
                  <a:cubicBezTo>
                    <a:pt x="1244" y="1058"/>
                    <a:pt x="1240" y="1073"/>
                    <a:pt x="1235" y="1088"/>
                  </a:cubicBezTo>
                  <a:cubicBezTo>
                    <a:pt x="1231" y="1103"/>
                    <a:pt x="1222" y="1129"/>
                    <a:pt x="1226" y="1133"/>
                  </a:cubicBezTo>
                  <a:cubicBezTo>
                    <a:pt x="1229" y="1137"/>
                    <a:pt x="1239" y="1122"/>
                    <a:pt x="1244" y="1115"/>
                  </a:cubicBezTo>
                  <a:close/>
                  <a:moveTo>
                    <a:pt x="1201" y="1047"/>
                  </a:moveTo>
                  <a:cubicBezTo>
                    <a:pt x="1197" y="1032"/>
                    <a:pt x="1191" y="1009"/>
                    <a:pt x="1177" y="1004"/>
                  </a:cubicBezTo>
                  <a:cubicBezTo>
                    <a:pt x="1173" y="1003"/>
                    <a:pt x="1168" y="1004"/>
                    <a:pt x="1165" y="1008"/>
                  </a:cubicBezTo>
                  <a:cubicBezTo>
                    <a:pt x="1161" y="1014"/>
                    <a:pt x="1161" y="1022"/>
                    <a:pt x="1163" y="1029"/>
                  </a:cubicBezTo>
                  <a:cubicBezTo>
                    <a:pt x="1169" y="1050"/>
                    <a:pt x="1177" y="1070"/>
                    <a:pt x="1187" y="1089"/>
                  </a:cubicBezTo>
                  <a:cubicBezTo>
                    <a:pt x="1192" y="1098"/>
                    <a:pt x="1197" y="1107"/>
                    <a:pt x="1203" y="1116"/>
                  </a:cubicBezTo>
                  <a:cubicBezTo>
                    <a:pt x="1206" y="1120"/>
                    <a:pt x="1220" y="1144"/>
                    <a:pt x="1220" y="1134"/>
                  </a:cubicBezTo>
                  <a:cubicBezTo>
                    <a:pt x="1220" y="1122"/>
                    <a:pt x="1217" y="1109"/>
                    <a:pt x="1214" y="1098"/>
                  </a:cubicBezTo>
                  <a:cubicBezTo>
                    <a:pt x="1211" y="1081"/>
                    <a:pt x="1206" y="1064"/>
                    <a:pt x="1201" y="1047"/>
                  </a:cubicBezTo>
                  <a:close/>
                  <a:moveTo>
                    <a:pt x="1226" y="1074"/>
                  </a:moveTo>
                  <a:cubicBezTo>
                    <a:pt x="1228" y="1069"/>
                    <a:pt x="1229" y="1063"/>
                    <a:pt x="1230" y="1058"/>
                  </a:cubicBezTo>
                  <a:cubicBezTo>
                    <a:pt x="1232" y="1048"/>
                    <a:pt x="1233" y="1038"/>
                    <a:pt x="1234" y="1028"/>
                  </a:cubicBezTo>
                  <a:cubicBezTo>
                    <a:pt x="1237" y="1011"/>
                    <a:pt x="1238" y="994"/>
                    <a:pt x="1239" y="977"/>
                  </a:cubicBezTo>
                  <a:cubicBezTo>
                    <a:pt x="1240" y="963"/>
                    <a:pt x="1241" y="940"/>
                    <a:pt x="1229" y="932"/>
                  </a:cubicBezTo>
                  <a:cubicBezTo>
                    <a:pt x="1224" y="929"/>
                    <a:pt x="1217" y="931"/>
                    <a:pt x="1213" y="937"/>
                  </a:cubicBezTo>
                  <a:cubicBezTo>
                    <a:pt x="1209" y="942"/>
                    <a:pt x="1207" y="949"/>
                    <a:pt x="1206" y="956"/>
                  </a:cubicBezTo>
                  <a:cubicBezTo>
                    <a:pt x="1207" y="981"/>
                    <a:pt x="1210" y="1006"/>
                    <a:pt x="1213" y="1031"/>
                  </a:cubicBezTo>
                  <a:cubicBezTo>
                    <a:pt x="1215" y="1041"/>
                    <a:pt x="1216" y="1051"/>
                    <a:pt x="1218" y="1061"/>
                  </a:cubicBezTo>
                  <a:cubicBezTo>
                    <a:pt x="1219" y="1064"/>
                    <a:pt x="1222" y="1082"/>
                    <a:pt x="1226" y="1074"/>
                  </a:cubicBezTo>
                  <a:close/>
                  <a:moveTo>
                    <a:pt x="1285" y="381"/>
                  </a:moveTo>
                  <a:cubicBezTo>
                    <a:pt x="1272" y="387"/>
                    <a:pt x="1261" y="401"/>
                    <a:pt x="1252" y="415"/>
                  </a:cubicBezTo>
                  <a:cubicBezTo>
                    <a:pt x="1240" y="432"/>
                    <a:pt x="1225" y="468"/>
                    <a:pt x="1228" y="474"/>
                  </a:cubicBezTo>
                  <a:cubicBezTo>
                    <a:pt x="1231" y="480"/>
                    <a:pt x="1269" y="455"/>
                    <a:pt x="1284" y="435"/>
                  </a:cubicBezTo>
                  <a:cubicBezTo>
                    <a:pt x="1292" y="424"/>
                    <a:pt x="1307" y="402"/>
                    <a:pt x="1298" y="386"/>
                  </a:cubicBezTo>
                  <a:cubicBezTo>
                    <a:pt x="1297" y="385"/>
                    <a:pt x="1296" y="383"/>
                    <a:pt x="1294" y="382"/>
                  </a:cubicBezTo>
                  <a:cubicBezTo>
                    <a:pt x="1294" y="382"/>
                    <a:pt x="1293" y="382"/>
                    <a:pt x="1293" y="381"/>
                  </a:cubicBezTo>
                  <a:cubicBezTo>
                    <a:pt x="1291" y="380"/>
                    <a:pt x="1288" y="380"/>
                    <a:pt x="1285" y="381"/>
                  </a:cubicBezTo>
                  <a:close/>
                  <a:moveTo>
                    <a:pt x="1218" y="352"/>
                  </a:moveTo>
                  <a:cubicBezTo>
                    <a:pt x="1219" y="355"/>
                    <a:pt x="1222" y="374"/>
                    <a:pt x="1226" y="366"/>
                  </a:cubicBezTo>
                  <a:cubicBezTo>
                    <a:pt x="1228" y="361"/>
                    <a:pt x="1229" y="355"/>
                    <a:pt x="1230" y="350"/>
                  </a:cubicBezTo>
                  <a:cubicBezTo>
                    <a:pt x="1232" y="340"/>
                    <a:pt x="1233" y="329"/>
                    <a:pt x="1234" y="319"/>
                  </a:cubicBezTo>
                  <a:cubicBezTo>
                    <a:pt x="1237" y="302"/>
                    <a:pt x="1238" y="285"/>
                    <a:pt x="1239" y="268"/>
                  </a:cubicBezTo>
                  <a:cubicBezTo>
                    <a:pt x="1240" y="254"/>
                    <a:pt x="1241" y="231"/>
                    <a:pt x="1229" y="224"/>
                  </a:cubicBezTo>
                  <a:cubicBezTo>
                    <a:pt x="1224" y="221"/>
                    <a:pt x="1217" y="223"/>
                    <a:pt x="1213" y="228"/>
                  </a:cubicBezTo>
                  <a:cubicBezTo>
                    <a:pt x="1209" y="233"/>
                    <a:pt x="1207" y="240"/>
                    <a:pt x="1206" y="248"/>
                  </a:cubicBezTo>
                  <a:cubicBezTo>
                    <a:pt x="1207" y="273"/>
                    <a:pt x="1210" y="298"/>
                    <a:pt x="1213" y="323"/>
                  </a:cubicBezTo>
                  <a:cubicBezTo>
                    <a:pt x="1215" y="333"/>
                    <a:pt x="1216" y="342"/>
                    <a:pt x="1218" y="352"/>
                  </a:cubicBezTo>
                  <a:close/>
                  <a:moveTo>
                    <a:pt x="1226" y="425"/>
                  </a:moveTo>
                  <a:cubicBezTo>
                    <a:pt x="1229" y="429"/>
                    <a:pt x="1239" y="413"/>
                    <a:pt x="1244" y="406"/>
                  </a:cubicBezTo>
                  <a:cubicBezTo>
                    <a:pt x="1250" y="398"/>
                    <a:pt x="1256" y="390"/>
                    <a:pt x="1261" y="382"/>
                  </a:cubicBezTo>
                  <a:cubicBezTo>
                    <a:pt x="1268" y="370"/>
                    <a:pt x="1274" y="358"/>
                    <a:pt x="1280" y="346"/>
                  </a:cubicBezTo>
                  <a:cubicBezTo>
                    <a:pt x="1285" y="333"/>
                    <a:pt x="1291" y="321"/>
                    <a:pt x="1289" y="306"/>
                  </a:cubicBezTo>
                  <a:cubicBezTo>
                    <a:pt x="1289" y="303"/>
                    <a:pt x="1288" y="300"/>
                    <a:pt x="1287" y="298"/>
                  </a:cubicBezTo>
                  <a:cubicBezTo>
                    <a:pt x="1284" y="295"/>
                    <a:pt x="1281" y="295"/>
                    <a:pt x="1278" y="295"/>
                  </a:cubicBezTo>
                  <a:cubicBezTo>
                    <a:pt x="1271" y="297"/>
                    <a:pt x="1267" y="303"/>
                    <a:pt x="1263" y="310"/>
                  </a:cubicBezTo>
                  <a:cubicBezTo>
                    <a:pt x="1258" y="318"/>
                    <a:pt x="1253" y="325"/>
                    <a:pt x="1250" y="334"/>
                  </a:cubicBezTo>
                  <a:cubicBezTo>
                    <a:pt x="1244" y="349"/>
                    <a:pt x="1240" y="364"/>
                    <a:pt x="1235" y="379"/>
                  </a:cubicBezTo>
                  <a:cubicBezTo>
                    <a:pt x="1231" y="394"/>
                    <a:pt x="1222" y="420"/>
                    <a:pt x="1226" y="425"/>
                  </a:cubicBezTo>
                  <a:close/>
                  <a:moveTo>
                    <a:pt x="1187" y="380"/>
                  </a:moveTo>
                  <a:cubicBezTo>
                    <a:pt x="1192" y="390"/>
                    <a:pt x="1197" y="399"/>
                    <a:pt x="1203" y="407"/>
                  </a:cubicBezTo>
                  <a:cubicBezTo>
                    <a:pt x="1206" y="411"/>
                    <a:pt x="1220" y="435"/>
                    <a:pt x="1220" y="425"/>
                  </a:cubicBezTo>
                  <a:cubicBezTo>
                    <a:pt x="1220" y="414"/>
                    <a:pt x="1217" y="401"/>
                    <a:pt x="1214" y="390"/>
                  </a:cubicBezTo>
                  <a:cubicBezTo>
                    <a:pt x="1211" y="372"/>
                    <a:pt x="1206" y="355"/>
                    <a:pt x="1201" y="338"/>
                  </a:cubicBezTo>
                  <a:cubicBezTo>
                    <a:pt x="1197" y="324"/>
                    <a:pt x="1191" y="300"/>
                    <a:pt x="1177" y="296"/>
                  </a:cubicBezTo>
                  <a:cubicBezTo>
                    <a:pt x="1173" y="294"/>
                    <a:pt x="1168" y="295"/>
                    <a:pt x="1165" y="300"/>
                  </a:cubicBezTo>
                  <a:cubicBezTo>
                    <a:pt x="1161" y="305"/>
                    <a:pt x="1161" y="314"/>
                    <a:pt x="1163" y="320"/>
                  </a:cubicBezTo>
                  <a:cubicBezTo>
                    <a:pt x="1169" y="342"/>
                    <a:pt x="1177" y="362"/>
                    <a:pt x="1187" y="380"/>
                  </a:cubicBezTo>
                  <a:close/>
                  <a:moveTo>
                    <a:pt x="1155" y="408"/>
                  </a:moveTo>
                  <a:cubicBezTo>
                    <a:pt x="1166" y="437"/>
                    <a:pt x="1186" y="457"/>
                    <a:pt x="1206" y="474"/>
                  </a:cubicBezTo>
                  <a:cubicBezTo>
                    <a:pt x="1208" y="475"/>
                    <a:pt x="1210" y="477"/>
                    <a:pt x="1212" y="477"/>
                  </a:cubicBezTo>
                  <a:cubicBezTo>
                    <a:pt x="1213" y="478"/>
                    <a:pt x="1214" y="478"/>
                    <a:pt x="1215" y="477"/>
                  </a:cubicBezTo>
                  <a:cubicBezTo>
                    <a:pt x="1216" y="477"/>
                    <a:pt x="1217" y="477"/>
                    <a:pt x="1218" y="475"/>
                  </a:cubicBezTo>
                  <a:cubicBezTo>
                    <a:pt x="1222" y="470"/>
                    <a:pt x="1216" y="457"/>
                    <a:pt x="1215" y="452"/>
                  </a:cubicBezTo>
                  <a:cubicBezTo>
                    <a:pt x="1211" y="444"/>
                    <a:pt x="1207" y="436"/>
                    <a:pt x="1203" y="428"/>
                  </a:cubicBezTo>
                  <a:cubicBezTo>
                    <a:pt x="1197" y="415"/>
                    <a:pt x="1190" y="402"/>
                    <a:pt x="1181" y="390"/>
                  </a:cubicBezTo>
                  <a:cubicBezTo>
                    <a:pt x="1178" y="385"/>
                    <a:pt x="1174" y="380"/>
                    <a:pt x="1169" y="379"/>
                  </a:cubicBezTo>
                  <a:cubicBezTo>
                    <a:pt x="1164" y="377"/>
                    <a:pt x="1158" y="379"/>
                    <a:pt x="1155" y="384"/>
                  </a:cubicBezTo>
                  <a:cubicBezTo>
                    <a:pt x="1153" y="387"/>
                    <a:pt x="1152" y="392"/>
                    <a:pt x="1153" y="396"/>
                  </a:cubicBezTo>
                  <a:cubicBezTo>
                    <a:pt x="1153" y="400"/>
                    <a:pt x="1154" y="404"/>
                    <a:pt x="1155" y="408"/>
                  </a:cubicBezTo>
                  <a:close/>
                  <a:moveTo>
                    <a:pt x="1201" y="1751"/>
                  </a:moveTo>
                  <a:cubicBezTo>
                    <a:pt x="1197" y="1736"/>
                    <a:pt x="1191" y="1713"/>
                    <a:pt x="1177" y="1708"/>
                  </a:cubicBezTo>
                  <a:cubicBezTo>
                    <a:pt x="1173" y="1706"/>
                    <a:pt x="1168" y="1707"/>
                    <a:pt x="1165" y="1712"/>
                  </a:cubicBezTo>
                  <a:cubicBezTo>
                    <a:pt x="1161" y="1717"/>
                    <a:pt x="1161" y="1726"/>
                    <a:pt x="1163" y="1733"/>
                  </a:cubicBezTo>
                  <a:cubicBezTo>
                    <a:pt x="1169" y="1754"/>
                    <a:pt x="1177" y="1774"/>
                    <a:pt x="1187" y="1793"/>
                  </a:cubicBezTo>
                  <a:cubicBezTo>
                    <a:pt x="1192" y="1802"/>
                    <a:pt x="1197" y="1811"/>
                    <a:pt x="1203" y="1819"/>
                  </a:cubicBezTo>
                  <a:cubicBezTo>
                    <a:pt x="1206" y="1823"/>
                    <a:pt x="1220" y="1848"/>
                    <a:pt x="1220" y="1838"/>
                  </a:cubicBezTo>
                  <a:cubicBezTo>
                    <a:pt x="1220" y="1826"/>
                    <a:pt x="1217" y="1813"/>
                    <a:pt x="1214" y="1802"/>
                  </a:cubicBezTo>
                  <a:cubicBezTo>
                    <a:pt x="1211" y="1784"/>
                    <a:pt x="1206" y="1767"/>
                    <a:pt x="1201" y="1751"/>
                  </a:cubicBezTo>
                  <a:close/>
                  <a:moveTo>
                    <a:pt x="1203" y="1840"/>
                  </a:moveTo>
                  <a:cubicBezTo>
                    <a:pt x="1197" y="1827"/>
                    <a:pt x="1190" y="1814"/>
                    <a:pt x="1181" y="1802"/>
                  </a:cubicBezTo>
                  <a:cubicBezTo>
                    <a:pt x="1178" y="1797"/>
                    <a:pt x="1174" y="1793"/>
                    <a:pt x="1169" y="1791"/>
                  </a:cubicBezTo>
                  <a:cubicBezTo>
                    <a:pt x="1164" y="1789"/>
                    <a:pt x="1158" y="1791"/>
                    <a:pt x="1155" y="1796"/>
                  </a:cubicBezTo>
                  <a:cubicBezTo>
                    <a:pt x="1153" y="1799"/>
                    <a:pt x="1152" y="1804"/>
                    <a:pt x="1153" y="1808"/>
                  </a:cubicBezTo>
                  <a:cubicBezTo>
                    <a:pt x="1153" y="1812"/>
                    <a:pt x="1154" y="1816"/>
                    <a:pt x="1155" y="1820"/>
                  </a:cubicBezTo>
                  <a:cubicBezTo>
                    <a:pt x="1166" y="1849"/>
                    <a:pt x="1186" y="1869"/>
                    <a:pt x="1206" y="1886"/>
                  </a:cubicBezTo>
                  <a:cubicBezTo>
                    <a:pt x="1208" y="1887"/>
                    <a:pt x="1210" y="1889"/>
                    <a:pt x="1212" y="1889"/>
                  </a:cubicBezTo>
                  <a:cubicBezTo>
                    <a:pt x="1213" y="1890"/>
                    <a:pt x="1214" y="1890"/>
                    <a:pt x="1215" y="1890"/>
                  </a:cubicBezTo>
                  <a:cubicBezTo>
                    <a:pt x="1216" y="1889"/>
                    <a:pt x="1217" y="1889"/>
                    <a:pt x="1218" y="1888"/>
                  </a:cubicBezTo>
                  <a:cubicBezTo>
                    <a:pt x="1222" y="1883"/>
                    <a:pt x="1216" y="1869"/>
                    <a:pt x="1215" y="1865"/>
                  </a:cubicBezTo>
                  <a:cubicBezTo>
                    <a:pt x="1211" y="1856"/>
                    <a:pt x="1207" y="1848"/>
                    <a:pt x="1203" y="1840"/>
                  </a:cubicBezTo>
                  <a:close/>
                  <a:moveTo>
                    <a:pt x="142" y="32"/>
                  </a:moveTo>
                  <a:cubicBezTo>
                    <a:pt x="142" y="32"/>
                    <a:pt x="141" y="32"/>
                    <a:pt x="141" y="32"/>
                  </a:cubicBezTo>
                  <a:cubicBezTo>
                    <a:pt x="139" y="30"/>
                    <a:pt x="136" y="31"/>
                    <a:pt x="133" y="32"/>
                  </a:cubicBezTo>
                  <a:cubicBezTo>
                    <a:pt x="120" y="37"/>
                    <a:pt x="109" y="51"/>
                    <a:pt x="100" y="65"/>
                  </a:cubicBezTo>
                  <a:cubicBezTo>
                    <a:pt x="89" y="82"/>
                    <a:pt x="73" y="118"/>
                    <a:pt x="76" y="124"/>
                  </a:cubicBezTo>
                  <a:cubicBezTo>
                    <a:pt x="79" y="130"/>
                    <a:pt x="117" y="105"/>
                    <a:pt x="132" y="85"/>
                  </a:cubicBezTo>
                  <a:cubicBezTo>
                    <a:pt x="140" y="74"/>
                    <a:pt x="155" y="52"/>
                    <a:pt x="146" y="36"/>
                  </a:cubicBezTo>
                  <a:cubicBezTo>
                    <a:pt x="145" y="35"/>
                    <a:pt x="144" y="33"/>
                    <a:pt x="142" y="32"/>
                  </a:cubicBezTo>
                  <a:close/>
                  <a:moveTo>
                    <a:pt x="51" y="57"/>
                  </a:moveTo>
                  <a:cubicBezTo>
                    <a:pt x="54" y="61"/>
                    <a:pt x="68" y="86"/>
                    <a:pt x="68" y="75"/>
                  </a:cubicBezTo>
                  <a:cubicBezTo>
                    <a:pt x="68" y="64"/>
                    <a:pt x="65" y="51"/>
                    <a:pt x="62" y="40"/>
                  </a:cubicBezTo>
                  <a:cubicBezTo>
                    <a:pt x="59" y="26"/>
                    <a:pt x="56" y="13"/>
                    <a:pt x="53" y="0"/>
                  </a:cubicBezTo>
                  <a:cubicBezTo>
                    <a:pt x="21" y="0"/>
                    <a:pt x="21" y="0"/>
                    <a:pt x="21" y="0"/>
                  </a:cubicBezTo>
                  <a:cubicBezTo>
                    <a:pt x="25" y="11"/>
                    <a:pt x="30" y="21"/>
                    <a:pt x="35" y="31"/>
                  </a:cubicBezTo>
                  <a:cubicBezTo>
                    <a:pt x="40" y="40"/>
                    <a:pt x="46" y="49"/>
                    <a:pt x="51" y="57"/>
                  </a:cubicBezTo>
                  <a:close/>
                  <a:moveTo>
                    <a:pt x="142" y="738"/>
                  </a:moveTo>
                  <a:cubicBezTo>
                    <a:pt x="142" y="738"/>
                    <a:pt x="141" y="737"/>
                    <a:pt x="141" y="737"/>
                  </a:cubicBezTo>
                  <a:cubicBezTo>
                    <a:pt x="139" y="736"/>
                    <a:pt x="136" y="736"/>
                    <a:pt x="133" y="737"/>
                  </a:cubicBezTo>
                  <a:cubicBezTo>
                    <a:pt x="120" y="742"/>
                    <a:pt x="109" y="757"/>
                    <a:pt x="100" y="770"/>
                  </a:cubicBezTo>
                  <a:cubicBezTo>
                    <a:pt x="89" y="787"/>
                    <a:pt x="73" y="823"/>
                    <a:pt x="76" y="830"/>
                  </a:cubicBezTo>
                  <a:cubicBezTo>
                    <a:pt x="79" y="836"/>
                    <a:pt x="117" y="811"/>
                    <a:pt x="132" y="791"/>
                  </a:cubicBezTo>
                  <a:cubicBezTo>
                    <a:pt x="140" y="780"/>
                    <a:pt x="155" y="758"/>
                    <a:pt x="146" y="742"/>
                  </a:cubicBezTo>
                  <a:cubicBezTo>
                    <a:pt x="145" y="740"/>
                    <a:pt x="144" y="739"/>
                    <a:pt x="142" y="738"/>
                  </a:cubicBezTo>
                  <a:close/>
                  <a:moveTo>
                    <a:pt x="1294" y="1794"/>
                  </a:moveTo>
                  <a:cubicBezTo>
                    <a:pt x="1294" y="1794"/>
                    <a:pt x="1293" y="1794"/>
                    <a:pt x="1293" y="1794"/>
                  </a:cubicBezTo>
                  <a:cubicBezTo>
                    <a:pt x="1291" y="1792"/>
                    <a:pt x="1288" y="1793"/>
                    <a:pt x="1285" y="1794"/>
                  </a:cubicBezTo>
                  <a:cubicBezTo>
                    <a:pt x="1272" y="1799"/>
                    <a:pt x="1261" y="1813"/>
                    <a:pt x="1252" y="1827"/>
                  </a:cubicBezTo>
                  <a:cubicBezTo>
                    <a:pt x="1240" y="1844"/>
                    <a:pt x="1225" y="1880"/>
                    <a:pt x="1228" y="1886"/>
                  </a:cubicBezTo>
                  <a:cubicBezTo>
                    <a:pt x="1231" y="1892"/>
                    <a:pt x="1269" y="1868"/>
                    <a:pt x="1284" y="1847"/>
                  </a:cubicBezTo>
                  <a:cubicBezTo>
                    <a:pt x="1292" y="1836"/>
                    <a:pt x="1307" y="1814"/>
                    <a:pt x="1298" y="1799"/>
                  </a:cubicBezTo>
                  <a:cubicBezTo>
                    <a:pt x="1297" y="1797"/>
                    <a:pt x="1296" y="1795"/>
                    <a:pt x="1294" y="1794"/>
                  </a:cubicBezTo>
                  <a:close/>
                  <a:moveTo>
                    <a:pt x="1294" y="1091"/>
                  </a:moveTo>
                  <a:cubicBezTo>
                    <a:pt x="1294" y="1090"/>
                    <a:pt x="1293" y="1090"/>
                    <a:pt x="1293" y="1090"/>
                  </a:cubicBezTo>
                  <a:cubicBezTo>
                    <a:pt x="1291" y="1089"/>
                    <a:pt x="1288" y="1089"/>
                    <a:pt x="1285" y="1090"/>
                  </a:cubicBezTo>
                  <a:cubicBezTo>
                    <a:pt x="1272" y="1095"/>
                    <a:pt x="1261" y="1110"/>
                    <a:pt x="1252" y="1123"/>
                  </a:cubicBezTo>
                  <a:cubicBezTo>
                    <a:pt x="1240" y="1140"/>
                    <a:pt x="1225" y="1176"/>
                    <a:pt x="1228" y="1182"/>
                  </a:cubicBezTo>
                  <a:cubicBezTo>
                    <a:pt x="1231" y="1189"/>
                    <a:pt x="1269" y="1164"/>
                    <a:pt x="1284" y="1143"/>
                  </a:cubicBezTo>
                  <a:cubicBezTo>
                    <a:pt x="1292" y="1132"/>
                    <a:pt x="1307" y="1111"/>
                    <a:pt x="1298" y="1095"/>
                  </a:cubicBezTo>
                  <a:cubicBezTo>
                    <a:pt x="1297" y="1093"/>
                    <a:pt x="1296" y="1092"/>
                    <a:pt x="1294" y="1091"/>
                  </a:cubicBezTo>
                  <a:close/>
                  <a:moveTo>
                    <a:pt x="142" y="1443"/>
                  </a:moveTo>
                  <a:cubicBezTo>
                    <a:pt x="142" y="1443"/>
                    <a:pt x="141" y="1443"/>
                    <a:pt x="141" y="1443"/>
                  </a:cubicBezTo>
                  <a:cubicBezTo>
                    <a:pt x="139" y="1441"/>
                    <a:pt x="136" y="1442"/>
                    <a:pt x="133" y="1443"/>
                  </a:cubicBezTo>
                  <a:cubicBezTo>
                    <a:pt x="120" y="1448"/>
                    <a:pt x="109" y="1463"/>
                    <a:pt x="100" y="1476"/>
                  </a:cubicBezTo>
                  <a:cubicBezTo>
                    <a:pt x="89" y="1493"/>
                    <a:pt x="73" y="1529"/>
                    <a:pt x="76" y="1535"/>
                  </a:cubicBezTo>
                  <a:cubicBezTo>
                    <a:pt x="79" y="1542"/>
                    <a:pt x="117" y="1517"/>
                    <a:pt x="132" y="1496"/>
                  </a:cubicBezTo>
                  <a:cubicBezTo>
                    <a:pt x="140" y="1485"/>
                    <a:pt x="155" y="1463"/>
                    <a:pt x="146" y="1448"/>
                  </a:cubicBezTo>
                  <a:cubicBezTo>
                    <a:pt x="145" y="1446"/>
                    <a:pt x="144" y="1444"/>
                    <a:pt x="142" y="1443"/>
                  </a:cubicBezTo>
                  <a:close/>
                  <a:moveTo>
                    <a:pt x="1244" y="1818"/>
                  </a:moveTo>
                  <a:cubicBezTo>
                    <a:pt x="1250" y="1810"/>
                    <a:pt x="1256" y="1802"/>
                    <a:pt x="1261" y="1794"/>
                  </a:cubicBezTo>
                  <a:cubicBezTo>
                    <a:pt x="1268" y="1782"/>
                    <a:pt x="1274" y="1770"/>
                    <a:pt x="1280" y="1758"/>
                  </a:cubicBezTo>
                  <a:cubicBezTo>
                    <a:pt x="1285" y="1745"/>
                    <a:pt x="1291" y="1733"/>
                    <a:pt x="1289" y="1718"/>
                  </a:cubicBezTo>
                  <a:cubicBezTo>
                    <a:pt x="1289" y="1715"/>
                    <a:pt x="1288" y="1712"/>
                    <a:pt x="1287" y="1710"/>
                  </a:cubicBezTo>
                  <a:cubicBezTo>
                    <a:pt x="1284" y="1707"/>
                    <a:pt x="1281" y="1707"/>
                    <a:pt x="1278" y="1708"/>
                  </a:cubicBezTo>
                  <a:cubicBezTo>
                    <a:pt x="1271" y="1710"/>
                    <a:pt x="1267" y="1716"/>
                    <a:pt x="1263" y="1722"/>
                  </a:cubicBezTo>
                  <a:cubicBezTo>
                    <a:pt x="1258" y="1730"/>
                    <a:pt x="1253" y="1738"/>
                    <a:pt x="1250" y="1746"/>
                  </a:cubicBezTo>
                  <a:cubicBezTo>
                    <a:pt x="1244" y="1761"/>
                    <a:pt x="1240" y="1776"/>
                    <a:pt x="1235" y="1792"/>
                  </a:cubicBezTo>
                  <a:cubicBezTo>
                    <a:pt x="1231" y="1806"/>
                    <a:pt x="1222" y="1833"/>
                    <a:pt x="1226" y="1837"/>
                  </a:cubicBezTo>
                  <a:cubicBezTo>
                    <a:pt x="1229" y="1841"/>
                    <a:pt x="1239" y="1826"/>
                    <a:pt x="1244" y="1818"/>
                  </a:cubicBezTo>
                  <a:close/>
                  <a:moveTo>
                    <a:pt x="1226" y="1778"/>
                  </a:moveTo>
                  <a:cubicBezTo>
                    <a:pt x="1228" y="1773"/>
                    <a:pt x="1229" y="1767"/>
                    <a:pt x="1230" y="1762"/>
                  </a:cubicBezTo>
                  <a:cubicBezTo>
                    <a:pt x="1232" y="1752"/>
                    <a:pt x="1233" y="1742"/>
                    <a:pt x="1234" y="1731"/>
                  </a:cubicBezTo>
                  <a:cubicBezTo>
                    <a:pt x="1237" y="1715"/>
                    <a:pt x="1238" y="1698"/>
                    <a:pt x="1239" y="1680"/>
                  </a:cubicBezTo>
                  <a:cubicBezTo>
                    <a:pt x="1240" y="1666"/>
                    <a:pt x="1241" y="1643"/>
                    <a:pt x="1229" y="1636"/>
                  </a:cubicBezTo>
                  <a:cubicBezTo>
                    <a:pt x="1224" y="1633"/>
                    <a:pt x="1217" y="1635"/>
                    <a:pt x="1213" y="1640"/>
                  </a:cubicBezTo>
                  <a:cubicBezTo>
                    <a:pt x="1209" y="1645"/>
                    <a:pt x="1207" y="1653"/>
                    <a:pt x="1206" y="1660"/>
                  </a:cubicBezTo>
                  <a:cubicBezTo>
                    <a:pt x="1207" y="1685"/>
                    <a:pt x="1210" y="1710"/>
                    <a:pt x="1213" y="1735"/>
                  </a:cubicBezTo>
                  <a:cubicBezTo>
                    <a:pt x="1215" y="1745"/>
                    <a:pt x="1216" y="1755"/>
                    <a:pt x="1218" y="1764"/>
                  </a:cubicBezTo>
                  <a:cubicBezTo>
                    <a:pt x="1219" y="1767"/>
                    <a:pt x="1222" y="1786"/>
                    <a:pt x="1226" y="1778"/>
                  </a:cubicBezTo>
                  <a:close/>
                  <a:moveTo>
                    <a:pt x="54" y="1535"/>
                  </a:moveTo>
                  <a:cubicBezTo>
                    <a:pt x="56" y="1536"/>
                    <a:pt x="58" y="1538"/>
                    <a:pt x="60" y="1539"/>
                  </a:cubicBezTo>
                  <a:cubicBezTo>
                    <a:pt x="61" y="1539"/>
                    <a:pt x="62" y="1539"/>
                    <a:pt x="63" y="1539"/>
                  </a:cubicBezTo>
                  <a:cubicBezTo>
                    <a:pt x="64" y="1539"/>
                    <a:pt x="65" y="1538"/>
                    <a:pt x="66" y="1537"/>
                  </a:cubicBezTo>
                  <a:cubicBezTo>
                    <a:pt x="70" y="1532"/>
                    <a:pt x="64" y="1518"/>
                    <a:pt x="63" y="1514"/>
                  </a:cubicBezTo>
                  <a:cubicBezTo>
                    <a:pt x="59" y="1505"/>
                    <a:pt x="55" y="1497"/>
                    <a:pt x="51" y="1490"/>
                  </a:cubicBezTo>
                  <a:cubicBezTo>
                    <a:pt x="45" y="1476"/>
                    <a:pt x="38" y="1463"/>
                    <a:pt x="29" y="1451"/>
                  </a:cubicBezTo>
                  <a:cubicBezTo>
                    <a:pt x="26" y="1446"/>
                    <a:pt x="22" y="1442"/>
                    <a:pt x="17" y="1440"/>
                  </a:cubicBezTo>
                  <a:cubicBezTo>
                    <a:pt x="12" y="1438"/>
                    <a:pt x="6" y="1440"/>
                    <a:pt x="3" y="1445"/>
                  </a:cubicBezTo>
                  <a:cubicBezTo>
                    <a:pt x="1" y="1448"/>
                    <a:pt x="0" y="1453"/>
                    <a:pt x="1" y="1457"/>
                  </a:cubicBezTo>
                  <a:cubicBezTo>
                    <a:pt x="1" y="1461"/>
                    <a:pt x="2" y="1465"/>
                    <a:pt x="3" y="1469"/>
                  </a:cubicBezTo>
                  <a:cubicBezTo>
                    <a:pt x="14" y="1498"/>
                    <a:pt x="34" y="1518"/>
                    <a:pt x="54" y="1535"/>
                  </a:cubicBezTo>
                  <a:close/>
                  <a:moveTo>
                    <a:pt x="17" y="2146"/>
                  </a:moveTo>
                  <a:cubicBezTo>
                    <a:pt x="12" y="2144"/>
                    <a:pt x="6" y="2145"/>
                    <a:pt x="3" y="2151"/>
                  </a:cubicBezTo>
                  <a:cubicBezTo>
                    <a:pt x="2" y="2153"/>
                    <a:pt x="1" y="2156"/>
                    <a:pt x="1" y="2158"/>
                  </a:cubicBezTo>
                  <a:cubicBezTo>
                    <a:pt x="31" y="2158"/>
                    <a:pt x="31" y="2158"/>
                    <a:pt x="31" y="2158"/>
                  </a:cubicBezTo>
                  <a:cubicBezTo>
                    <a:pt x="30" y="2158"/>
                    <a:pt x="30" y="2157"/>
                    <a:pt x="29" y="2157"/>
                  </a:cubicBezTo>
                  <a:cubicBezTo>
                    <a:pt x="26" y="2152"/>
                    <a:pt x="22" y="2147"/>
                    <a:pt x="17" y="2146"/>
                  </a:cubicBezTo>
                  <a:close/>
                  <a:moveTo>
                    <a:pt x="3" y="763"/>
                  </a:moveTo>
                  <a:cubicBezTo>
                    <a:pt x="14" y="793"/>
                    <a:pt x="34" y="812"/>
                    <a:pt x="54" y="829"/>
                  </a:cubicBezTo>
                  <a:cubicBezTo>
                    <a:pt x="56" y="831"/>
                    <a:pt x="58" y="832"/>
                    <a:pt x="60" y="833"/>
                  </a:cubicBezTo>
                  <a:cubicBezTo>
                    <a:pt x="61" y="833"/>
                    <a:pt x="62" y="833"/>
                    <a:pt x="63" y="833"/>
                  </a:cubicBezTo>
                  <a:cubicBezTo>
                    <a:pt x="64" y="833"/>
                    <a:pt x="65" y="832"/>
                    <a:pt x="66" y="831"/>
                  </a:cubicBezTo>
                  <a:cubicBezTo>
                    <a:pt x="70" y="826"/>
                    <a:pt x="64" y="813"/>
                    <a:pt x="63" y="808"/>
                  </a:cubicBezTo>
                  <a:cubicBezTo>
                    <a:pt x="59" y="800"/>
                    <a:pt x="55" y="792"/>
                    <a:pt x="51" y="784"/>
                  </a:cubicBezTo>
                  <a:cubicBezTo>
                    <a:pt x="45" y="771"/>
                    <a:pt x="38" y="757"/>
                    <a:pt x="29" y="746"/>
                  </a:cubicBezTo>
                  <a:cubicBezTo>
                    <a:pt x="26" y="741"/>
                    <a:pt x="22" y="736"/>
                    <a:pt x="17" y="734"/>
                  </a:cubicBezTo>
                  <a:cubicBezTo>
                    <a:pt x="12" y="733"/>
                    <a:pt x="6" y="734"/>
                    <a:pt x="3" y="740"/>
                  </a:cubicBezTo>
                  <a:cubicBezTo>
                    <a:pt x="1" y="743"/>
                    <a:pt x="0" y="747"/>
                    <a:pt x="1" y="751"/>
                  </a:cubicBezTo>
                  <a:cubicBezTo>
                    <a:pt x="1" y="756"/>
                    <a:pt x="2" y="759"/>
                    <a:pt x="3" y="763"/>
                  </a:cubicBezTo>
                  <a:close/>
                  <a:moveTo>
                    <a:pt x="3" y="58"/>
                  </a:moveTo>
                  <a:cubicBezTo>
                    <a:pt x="14" y="87"/>
                    <a:pt x="34" y="107"/>
                    <a:pt x="54" y="124"/>
                  </a:cubicBezTo>
                  <a:cubicBezTo>
                    <a:pt x="56" y="125"/>
                    <a:pt x="58" y="127"/>
                    <a:pt x="60" y="127"/>
                  </a:cubicBezTo>
                  <a:cubicBezTo>
                    <a:pt x="61" y="128"/>
                    <a:pt x="62" y="128"/>
                    <a:pt x="63" y="128"/>
                  </a:cubicBezTo>
                  <a:cubicBezTo>
                    <a:pt x="64" y="127"/>
                    <a:pt x="65" y="127"/>
                    <a:pt x="66" y="125"/>
                  </a:cubicBezTo>
                  <a:cubicBezTo>
                    <a:pt x="70" y="121"/>
                    <a:pt x="64" y="107"/>
                    <a:pt x="63" y="102"/>
                  </a:cubicBezTo>
                  <a:cubicBezTo>
                    <a:pt x="59" y="94"/>
                    <a:pt x="55" y="86"/>
                    <a:pt x="51" y="78"/>
                  </a:cubicBezTo>
                  <a:cubicBezTo>
                    <a:pt x="45" y="65"/>
                    <a:pt x="38" y="52"/>
                    <a:pt x="29" y="40"/>
                  </a:cubicBezTo>
                  <a:cubicBezTo>
                    <a:pt x="26" y="35"/>
                    <a:pt x="22" y="31"/>
                    <a:pt x="17" y="29"/>
                  </a:cubicBezTo>
                  <a:cubicBezTo>
                    <a:pt x="12" y="27"/>
                    <a:pt x="6" y="29"/>
                    <a:pt x="3" y="34"/>
                  </a:cubicBezTo>
                  <a:cubicBezTo>
                    <a:pt x="1" y="37"/>
                    <a:pt x="0" y="42"/>
                    <a:pt x="1" y="46"/>
                  </a:cubicBezTo>
                  <a:cubicBezTo>
                    <a:pt x="1" y="50"/>
                    <a:pt x="2" y="54"/>
                    <a:pt x="3" y="58"/>
                  </a:cubicBezTo>
                  <a:close/>
                  <a:moveTo>
                    <a:pt x="137" y="2073"/>
                  </a:moveTo>
                  <a:cubicBezTo>
                    <a:pt x="137" y="2070"/>
                    <a:pt x="136" y="2067"/>
                    <a:pt x="135" y="2064"/>
                  </a:cubicBezTo>
                  <a:cubicBezTo>
                    <a:pt x="132" y="2062"/>
                    <a:pt x="129" y="2061"/>
                    <a:pt x="126" y="2062"/>
                  </a:cubicBezTo>
                  <a:cubicBezTo>
                    <a:pt x="119" y="2064"/>
                    <a:pt x="115" y="2070"/>
                    <a:pt x="111" y="2077"/>
                  </a:cubicBezTo>
                  <a:cubicBezTo>
                    <a:pt x="106" y="2085"/>
                    <a:pt x="101" y="2092"/>
                    <a:pt x="98" y="2101"/>
                  </a:cubicBezTo>
                  <a:cubicBezTo>
                    <a:pt x="92" y="2116"/>
                    <a:pt x="88" y="2131"/>
                    <a:pt x="83" y="2146"/>
                  </a:cubicBezTo>
                  <a:cubicBezTo>
                    <a:pt x="82" y="2150"/>
                    <a:pt x="81" y="2154"/>
                    <a:pt x="79" y="2158"/>
                  </a:cubicBezTo>
                  <a:cubicBezTo>
                    <a:pt x="102" y="2158"/>
                    <a:pt x="102" y="2158"/>
                    <a:pt x="102" y="2158"/>
                  </a:cubicBezTo>
                  <a:cubicBezTo>
                    <a:pt x="105" y="2155"/>
                    <a:pt x="107" y="2152"/>
                    <a:pt x="109" y="2149"/>
                  </a:cubicBezTo>
                  <a:cubicBezTo>
                    <a:pt x="116" y="2137"/>
                    <a:pt x="122" y="2125"/>
                    <a:pt x="128" y="2112"/>
                  </a:cubicBezTo>
                  <a:cubicBezTo>
                    <a:pt x="133" y="2100"/>
                    <a:pt x="139" y="2088"/>
                    <a:pt x="137" y="2073"/>
                  </a:cubicBezTo>
                  <a:close/>
                  <a:moveTo>
                    <a:pt x="142" y="2149"/>
                  </a:moveTo>
                  <a:cubicBezTo>
                    <a:pt x="142" y="2149"/>
                    <a:pt x="141" y="2148"/>
                    <a:pt x="141" y="2148"/>
                  </a:cubicBezTo>
                  <a:cubicBezTo>
                    <a:pt x="139" y="2147"/>
                    <a:pt x="136" y="2147"/>
                    <a:pt x="133" y="2148"/>
                  </a:cubicBezTo>
                  <a:cubicBezTo>
                    <a:pt x="128" y="2150"/>
                    <a:pt x="123" y="2154"/>
                    <a:pt x="118" y="2158"/>
                  </a:cubicBezTo>
                  <a:cubicBezTo>
                    <a:pt x="148" y="2158"/>
                    <a:pt x="148" y="2158"/>
                    <a:pt x="148" y="2158"/>
                  </a:cubicBezTo>
                  <a:cubicBezTo>
                    <a:pt x="147" y="2157"/>
                    <a:pt x="147" y="2155"/>
                    <a:pt x="146" y="2153"/>
                  </a:cubicBezTo>
                  <a:cubicBezTo>
                    <a:pt x="145" y="2151"/>
                    <a:pt x="144" y="2150"/>
                    <a:pt x="142" y="2149"/>
                  </a:cubicBezTo>
                  <a:close/>
                  <a:moveTo>
                    <a:pt x="87" y="2035"/>
                  </a:moveTo>
                  <a:cubicBezTo>
                    <a:pt x="88" y="2021"/>
                    <a:pt x="89" y="1998"/>
                    <a:pt x="77" y="1991"/>
                  </a:cubicBezTo>
                  <a:cubicBezTo>
                    <a:pt x="72" y="1988"/>
                    <a:pt x="65" y="1990"/>
                    <a:pt x="61" y="1995"/>
                  </a:cubicBezTo>
                  <a:cubicBezTo>
                    <a:pt x="57" y="2000"/>
                    <a:pt x="55" y="2007"/>
                    <a:pt x="54" y="2015"/>
                  </a:cubicBezTo>
                  <a:cubicBezTo>
                    <a:pt x="55" y="2040"/>
                    <a:pt x="58" y="2065"/>
                    <a:pt x="61" y="2089"/>
                  </a:cubicBezTo>
                  <a:cubicBezTo>
                    <a:pt x="63" y="2099"/>
                    <a:pt x="64" y="2109"/>
                    <a:pt x="66" y="2119"/>
                  </a:cubicBezTo>
                  <a:cubicBezTo>
                    <a:pt x="67" y="2122"/>
                    <a:pt x="70" y="2140"/>
                    <a:pt x="74" y="2132"/>
                  </a:cubicBezTo>
                  <a:cubicBezTo>
                    <a:pt x="76" y="2128"/>
                    <a:pt x="77" y="2122"/>
                    <a:pt x="78" y="2117"/>
                  </a:cubicBezTo>
                  <a:cubicBezTo>
                    <a:pt x="80" y="2106"/>
                    <a:pt x="81" y="2096"/>
                    <a:pt x="82" y="2086"/>
                  </a:cubicBezTo>
                  <a:cubicBezTo>
                    <a:pt x="85" y="2069"/>
                    <a:pt x="87" y="2052"/>
                    <a:pt x="87" y="2035"/>
                  </a:cubicBezTo>
                  <a:close/>
                  <a:moveTo>
                    <a:pt x="49" y="2105"/>
                  </a:moveTo>
                  <a:cubicBezTo>
                    <a:pt x="45" y="2091"/>
                    <a:pt x="39" y="2067"/>
                    <a:pt x="25" y="2063"/>
                  </a:cubicBezTo>
                  <a:cubicBezTo>
                    <a:pt x="21" y="2061"/>
                    <a:pt x="16" y="2062"/>
                    <a:pt x="13" y="2067"/>
                  </a:cubicBezTo>
                  <a:cubicBezTo>
                    <a:pt x="9" y="2072"/>
                    <a:pt x="9" y="2080"/>
                    <a:pt x="11" y="2087"/>
                  </a:cubicBezTo>
                  <a:cubicBezTo>
                    <a:pt x="17" y="2108"/>
                    <a:pt x="25" y="2129"/>
                    <a:pt x="35" y="2147"/>
                  </a:cubicBezTo>
                  <a:cubicBezTo>
                    <a:pt x="37" y="2151"/>
                    <a:pt x="39" y="2155"/>
                    <a:pt x="42" y="2158"/>
                  </a:cubicBezTo>
                  <a:cubicBezTo>
                    <a:pt x="63" y="2158"/>
                    <a:pt x="63" y="2158"/>
                    <a:pt x="63" y="2158"/>
                  </a:cubicBezTo>
                  <a:cubicBezTo>
                    <a:pt x="63" y="2158"/>
                    <a:pt x="62" y="2157"/>
                    <a:pt x="62" y="2156"/>
                  </a:cubicBezTo>
                  <a:cubicBezTo>
                    <a:pt x="59" y="2139"/>
                    <a:pt x="54" y="2122"/>
                    <a:pt x="49" y="2105"/>
                  </a:cubicBezTo>
                  <a:close/>
                </a:path>
              </a:pathLst>
            </a:custGeom>
            <a:solidFill>
              <a:schemeClr val="accent3"/>
            </a:solidFill>
            <a:ln>
              <a:noFill/>
            </a:ln>
          </p:spPr>
        </p:sp>
        <p:sp>
          <p:nvSpPr>
            <p:cNvPr id="20" name="Freeform 13"/>
            <p:cNvSpPr>
              <a:spLocks noEditPoints="1"/>
            </p:cNvSpPr>
            <p:nvPr/>
          </p:nvSpPr>
          <p:spPr bwMode="auto">
            <a:xfrm>
              <a:off x="3253293" y="-3175"/>
              <a:ext cx="4158424" cy="6861176"/>
            </a:xfrm>
            <a:custGeom>
              <a:avLst/>
              <a:gdLst/>
              <a:ahLst/>
              <a:cxnLst/>
              <a:rect l="0" t="0" r="r" b="b"/>
              <a:pathLst>
                <a:path w="1307" h="2158">
                  <a:moveTo>
                    <a:pt x="1155" y="763"/>
                  </a:moveTo>
                  <a:cubicBezTo>
                    <a:pt x="1166" y="793"/>
                    <a:pt x="1186" y="812"/>
                    <a:pt x="1206" y="829"/>
                  </a:cubicBezTo>
                  <a:cubicBezTo>
                    <a:pt x="1208" y="831"/>
                    <a:pt x="1210" y="832"/>
                    <a:pt x="1212" y="833"/>
                  </a:cubicBezTo>
                  <a:cubicBezTo>
                    <a:pt x="1213" y="833"/>
                    <a:pt x="1214" y="833"/>
                    <a:pt x="1214" y="833"/>
                  </a:cubicBezTo>
                  <a:cubicBezTo>
                    <a:pt x="1216" y="833"/>
                    <a:pt x="1217" y="832"/>
                    <a:pt x="1218" y="831"/>
                  </a:cubicBezTo>
                  <a:cubicBezTo>
                    <a:pt x="1222" y="826"/>
                    <a:pt x="1216" y="813"/>
                    <a:pt x="1215" y="808"/>
                  </a:cubicBezTo>
                  <a:cubicBezTo>
                    <a:pt x="1211" y="800"/>
                    <a:pt x="1207" y="792"/>
                    <a:pt x="1203" y="784"/>
                  </a:cubicBezTo>
                  <a:cubicBezTo>
                    <a:pt x="1197" y="771"/>
                    <a:pt x="1190" y="757"/>
                    <a:pt x="1181" y="746"/>
                  </a:cubicBezTo>
                  <a:cubicBezTo>
                    <a:pt x="1178" y="741"/>
                    <a:pt x="1174" y="736"/>
                    <a:pt x="1169" y="734"/>
                  </a:cubicBezTo>
                  <a:cubicBezTo>
                    <a:pt x="1164" y="733"/>
                    <a:pt x="1158" y="734"/>
                    <a:pt x="1155" y="740"/>
                  </a:cubicBezTo>
                  <a:cubicBezTo>
                    <a:pt x="1153" y="743"/>
                    <a:pt x="1152" y="747"/>
                    <a:pt x="1153" y="751"/>
                  </a:cubicBezTo>
                  <a:cubicBezTo>
                    <a:pt x="1153" y="756"/>
                    <a:pt x="1154" y="759"/>
                    <a:pt x="1155" y="763"/>
                  </a:cubicBezTo>
                  <a:close/>
                  <a:moveTo>
                    <a:pt x="74" y="425"/>
                  </a:moveTo>
                  <a:cubicBezTo>
                    <a:pt x="77" y="429"/>
                    <a:pt x="87" y="413"/>
                    <a:pt x="92" y="406"/>
                  </a:cubicBezTo>
                  <a:cubicBezTo>
                    <a:pt x="98" y="398"/>
                    <a:pt x="104" y="390"/>
                    <a:pt x="109" y="382"/>
                  </a:cubicBezTo>
                  <a:cubicBezTo>
                    <a:pt x="116" y="370"/>
                    <a:pt x="122" y="358"/>
                    <a:pt x="128" y="346"/>
                  </a:cubicBezTo>
                  <a:cubicBezTo>
                    <a:pt x="133" y="333"/>
                    <a:pt x="139" y="321"/>
                    <a:pt x="137" y="306"/>
                  </a:cubicBezTo>
                  <a:cubicBezTo>
                    <a:pt x="137" y="303"/>
                    <a:pt x="136" y="300"/>
                    <a:pt x="135" y="298"/>
                  </a:cubicBezTo>
                  <a:cubicBezTo>
                    <a:pt x="132" y="295"/>
                    <a:pt x="129" y="295"/>
                    <a:pt x="126" y="295"/>
                  </a:cubicBezTo>
                  <a:cubicBezTo>
                    <a:pt x="119" y="297"/>
                    <a:pt x="115" y="303"/>
                    <a:pt x="111" y="310"/>
                  </a:cubicBezTo>
                  <a:cubicBezTo>
                    <a:pt x="106" y="318"/>
                    <a:pt x="101" y="325"/>
                    <a:pt x="98" y="334"/>
                  </a:cubicBezTo>
                  <a:cubicBezTo>
                    <a:pt x="92" y="349"/>
                    <a:pt x="88" y="364"/>
                    <a:pt x="83" y="379"/>
                  </a:cubicBezTo>
                  <a:cubicBezTo>
                    <a:pt x="79" y="394"/>
                    <a:pt x="70" y="420"/>
                    <a:pt x="74" y="425"/>
                  </a:cubicBezTo>
                  <a:close/>
                  <a:moveTo>
                    <a:pt x="1155" y="58"/>
                  </a:moveTo>
                  <a:cubicBezTo>
                    <a:pt x="1166" y="87"/>
                    <a:pt x="1186" y="107"/>
                    <a:pt x="1206" y="124"/>
                  </a:cubicBezTo>
                  <a:cubicBezTo>
                    <a:pt x="1208" y="125"/>
                    <a:pt x="1210" y="127"/>
                    <a:pt x="1212" y="127"/>
                  </a:cubicBezTo>
                  <a:cubicBezTo>
                    <a:pt x="1213" y="128"/>
                    <a:pt x="1214" y="128"/>
                    <a:pt x="1214" y="128"/>
                  </a:cubicBezTo>
                  <a:cubicBezTo>
                    <a:pt x="1216" y="127"/>
                    <a:pt x="1217" y="127"/>
                    <a:pt x="1218" y="125"/>
                  </a:cubicBezTo>
                  <a:cubicBezTo>
                    <a:pt x="1222" y="121"/>
                    <a:pt x="1216" y="107"/>
                    <a:pt x="1215" y="102"/>
                  </a:cubicBezTo>
                  <a:cubicBezTo>
                    <a:pt x="1211" y="94"/>
                    <a:pt x="1207" y="86"/>
                    <a:pt x="1203" y="78"/>
                  </a:cubicBezTo>
                  <a:cubicBezTo>
                    <a:pt x="1197" y="65"/>
                    <a:pt x="1190" y="52"/>
                    <a:pt x="1181" y="40"/>
                  </a:cubicBezTo>
                  <a:cubicBezTo>
                    <a:pt x="1178" y="35"/>
                    <a:pt x="1174" y="31"/>
                    <a:pt x="1169" y="29"/>
                  </a:cubicBezTo>
                  <a:cubicBezTo>
                    <a:pt x="1164" y="27"/>
                    <a:pt x="1158" y="29"/>
                    <a:pt x="1155" y="34"/>
                  </a:cubicBezTo>
                  <a:cubicBezTo>
                    <a:pt x="1153" y="37"/>
                    <a:pt x="1152" y="42"/>
                    <a:pt x="1153" y="46"/>
                  </a:cubicBezTo>
                  <a:cubicBezTo>
                    <a:pt x="1153" y="50"/>
                    <a:pt x="1154" y="54"/>
                    <a:pt x="1155" y="58"/>
                  </a:cubicBezTo>
                  <a:close/>
                  <a:moveTo>
                    <a:pt x="77" y="932"/>
                  </a:moveTo>
                  <a:cubicBezTo>
                    <a:pt x="72" y="929"/>
                    <a:pt x="65" y="931"/>
                    <a:pt x="61" y="937"/>
                  </a:cubicBezTo>
                  <a:cubicBezTo>
                    <a:pt x="57" y="942"/>
                    <a:pt x="55" y="949"/>
                    <a:pt x="54" y="956"/>
                  </a:cubicBezTo>
                  <a:cubicBezTo>
                    <a:pt x="55" y="981"/>
                    <a:pt x="58" y="1006"/>
                    <a:pt x="61" y="1031"/>
                  </a:cubicBezTo>
                  <a:cubicBezTo>
                    <a:pt x="63" y="1041"/>
                    <a:pt x="64" y="1051"/>
                    <a:pt x="66" y="1061"/>
                  </a:cubicBezTo>
                  <a:cubicBezTo>
                    <a:pt x="67" y="1064"/>
                    <a:pt x="70" y="1082"/>
                    <a:pt x="74" y="1074"/>
                  </a:cubicBezTo>
                  <a:cubicBezTo>
                    <a:pt x="76" y="1069"/>
                    <a:pt x="77" y="1063"/>
                    <a:pt x="78" y="1058"/>
                  </a:cubicBezTo>
                  <a:cubicBezTo>
                    <a:pt x="80" y="1048"/>
                    <a:pt x="81" y="1038"/>
                    <a:pt x="82" y="1028"/>
                  </a:cubicBezTo>
                  <a:cubicBezTo>
                    <a:pt x="85" y="1011"/>
                    <a:pt x="86" y="994"/>
                    <a:pt x="87" y="977"/>
                  </a:cubicBezTo>
                  <a:cubicBezTo>
                    <a:pt x="88" y="963"/>
                    <a:pt x="89" y="940"/>
                    <a:pt x="77" y="932"/>
                  </a:cubicBezTo>
                  <a:close/>
                  <a:moveTo>
                    <a:pt x="66" y="352"/>
                  </a:moveTo>
                  <a:cubicBezTo>
                    <a:pt x="67" y="355"/>
                    <a:pt x="70" y="374"/>
                    <a:pt x="74" y="366"/>
                  </a:cubicBezTo>
                  <a:cubicBezTo>
                    <a:pt x="76" y="361"/>
                    <a:pt x="77" y="355"/>
                    <a:pt x="78" y="350"/>
                  </a:cubicBezTo>
                  <a:cubicBezTo>
                    <a:pt x="80" y="340"/>
                    <a:pt x="81" y="329"/>
                    <a:pt x="82" y="319"/>
                  </a:cubicBezTo>
                  <a:cubicBezTo>
                    <a:pt x="85" y="302"/>
                    <a:pt x="86" y="285"/>
                    <a:pt x="87" y="268"/>
                  </a:cubicBezTo>
                  <a:cubicBezTo>
                    <a:pt x="88" y="254"/>
                    <a:pt x="89" y="231"/>
                    <a:pt x="77" y="224"/>
                  </a:cubicBezTo>
                  <a:cubicBezTo>
                    <a:pt x="72" y="221"/>
                    <a:pt x="65" y="223"/>
                    <a:pt x="61" y="228"/>
                  </a:cubicBezTo>
                  <a:cubicBezTo>
                    <a:pt x="57" y="233"/>
                    <a:pt x="55" y="240"/>
                    <a:pt x="54" y="248"/>
                  </a:cubicBezTo>
                  <a:cubicBezTo>
                    <a:pt x="55" y="273"/>
                    <a:pt x="58" y="298"/>
                    <a:pt x="61" y="323"/>
                  </a:cubicBezTo>
                  <a:cubicBezTo>
                    <a:pt x="63" y="333"/>
                    <a:pt x="64" y="342"/>
                    <a:pt x="66" y="352"/>
                  </a:cubicBezTo>
                  <a:close/>
                  <a:moveTo>
                    <a:pt x="1203" y="57"/>
                  </a:moveTo>
                  <a:cubicBezTo>
                    <a:pt x="1206" y="61"/>
                    <a:pt x="1220" y="86"/>
                    <a:pt x="1220" y="75"/>
                  </a:cubicBezTo>
                  <a:cubicBezTo>
                    <a:pt x="1220" y="64"/>
                    <a:pt x="1217" y="51"/>
                    <a:pt x="1214" y="40"/>
                  </a:cubicBezTo>
                  <a:cubicBezTo>
                    <a:pt x="1211" y="26"/>
                    <a:pt x="1208" y="13"/>
                    <a:pt x="1204" y="0"/>
                  </a:cubicBezTo>
                  <a:cubicBezTo>
                    <a:pt x="1173" y="0"/>
                    <a:pt x="1173" y="0"/>
                    <a:pt x="1173" y="0"/>
                  </a:cubicBezTo>
                  <a:cubicBezTo>
                    <a:pt x="1177" y="11"/>
                    <a:pt x="1182" y="21"/>
                    <a:pt x="1187" y="31"/>
                  </a:cubicBezTo>
                  <a:cubicBezTo>
                    <a:pt x="1192" y="40"/>
                    <a:pt x="1197" y="49"/>
                    <a:pt x="1203" y="57"/>
                  </a:cubicBezTo>
                  <a:close/>
                  <a:moveTo>
                    <a:pt x="49" y="1047"/>
                  </a:moveTo>
                  <a:cubicBezTo>
                    <a:pt x="45" y="1032"/>
                    <a:pt x="39" y="1009"/>
                    <a:pt x="25" y="1004"/>
                  </a:cubicBezTo>
                  <a:cubicBezTo>
                    <a:pt x="21" y="1003"/>
                    <a:pt x="16" y="1004"/>
                    <a:pt x="13" y="1008"/>
                  </a:cubicBezTo>
                  <a:cubicBezTo>
                    <a:pt x="9" y="1014"/>
                    <a:pt x="9" y="1022"/>
                    <a:pt x="11" y="1029"/>
                  </a:cubicBezTo>
                  <a:cubicBezTo>
                    <a:pt x="17" y="1050"/>
                    <a:pt x="25" y="1070"/>
                    <a:pt x="35" y="1089"/>
                  </a:cubicBezTo>
                  <a:cubicBezTo>
                    <a:pt x="40" y="1098"/>
                    <a:pt x="46" y="1107"/>
                    <a:pt x="51" y="1116"/>
                  </a:cubicBezTo>
                  <a:cubicBezTo>
                    <a:pt x="54" y="1120"/>
                    <a:pt x="68" y="1144"/>
                    <a:pt x="68" y="1134"/>
                  </a:cubicBezTo>
                  <a:cubicBezTo>
                    <a:pt x="68" y="1122"/>
                    <a:pt x="65" y="1109"/>
                    <a:pt x="62" y="1098"/>
                  </a:cubicBezTo>
                  <a:cubicBezTo>
                    <a:pt x="59" y="1081"/>
                    <a:pt x="54" y="1064"/>
                    <a:pt x="49" y="1047"/>
                  </a:cubicBezTo>
                  <a:close/>
                  <a:moveTo>
                    <a:pt x="74" y="1133"/>
                  </a:moveTo>
                  <a:cubicBezTo>
                    <a:pt x="77" y="1137"/>
                    <a:pt x="87" y="1122"/>
                    <a:pt x="92" y="1115"/>
                  </a:cubicBezTo>
                  <a:cubicBezTo>
                    <a:pt x="98" y="1107"/>
                    <a:pt x="104" y="1099"/>
                    <a:pt x="109" y="1090"/>
                  </a:cubicBezTo>
                  <a:cubicBezTo>
                    <a:pt x="116" y="1079"/>
                    <a:pt x="122" y="1067"/>
                    <a:pt x="128" y="1054"/>
                  </a:cubicBezTo>
                  <a:cubicBezTo>
                    <a:pt x="133" y="1042"/>
                    <a:pt x="139" y="1029"/>
                    <a:pt x="137" y="1015"/>
                  </a:cubicBezTo>
                  <a:cubicBezTo>
                    <a:pt x="137" y="1011"/>
                    <a:pt x="136" y="1008"/>
                    <a:pt x="135" y="1006"/>
                  </a:cubicBezTo>
                  <a:cubicBezTo>
                    <a:pt x="132" y="1003"/>
                    <a:pt x="129" y="1003"/>
                    <a:pt x="126" y="1004"/>
                  </a:cubicBezTo>
                  <a:cubicBezTo>
                    <a:pt x="119" y="1006"/>
                    <a:pt x="115" y="1012"/>
                    <a:pt x="111" y="1019"/>
                  </a:cubicBezTo>
                  <a:cubicBezTo>
                    <a:pt x="106" y="1026"/>
                    <a:pt x="101" y="1034"/>
                    <a:pt x="98" y="1043"/>
                  </a:cubicBezTo>
                  <a:cubicBezTo>
                    <a:pt x="92" y="1058"/>
                    <a:pt x="88" y="1073"/>
                    <a:pt x="83" y="1088"/>
                  </a:cubicBezTo>
                  <a:cubicBezTo>
                    <a:pt x="79" y="1103"/>
                    <a:pt x="70" y="1129"/>
                    <a:pt x="74" y="1133"/>
                  </a:cubicBezTo>
                  <a:close/>
                  <a:moveTo>
                    <a:pt x="1226" y="75"/>
                  </a:moveTo>
                  <a:cubicBezTo>
                    <a:pt x="1229" y="79"/>
                    <a:pt x="1239" y="63"/>
                    <a:pt x="1244" y="56"/>
                  </a:cubicBezTo>
                  <a:cubicBezTo>
                    <a:pt x="1250" y="48"/>
                    <a:pt x="1256" y="40"/>
                    <a:pt x="1261" y="32"/>
                  </a:cubicBezTo>
                  <a:cubicBezTo>
                    <a:pt x="1267" y="22"/>
                    <a:pt x="1273" y="11"/>
                    <a:pt x="1278" y="0"/>
                  </a:cubicBezTo>
                  <a:cubicBezTo>
                    <a:pt x="1244" y="0"/>
                    <a:pt x="1244" y="0"/>
                    <a:pt x="1244" y="0"/>
                  </a:cubicBezTo>
                  <a:cubicBezTo>
                    <a:pt x="1241" y="10"/>
                    <a:pt x="1238" y="20"/>
                    <a:pt x="1235" y="29"/>
                  </a:cubicBezTo>
                  <a:cubicBezTo>
                    <a:pt x="1231" y="44"/>
                    <a:pt x="1222" y="71"/>
                    <a:pt x="1226" y="75"/>
                  </a:cubicBezTo>
                  <a:close/>
                  <a:moveTo>
                    <a:pt x="1226" y="1486"/>
                  </a:moveTo>
                  <a:cubicBezTo>
                    <a:pt x="1229" y="1490"/>
                    <a:pt x="1239" y="1475"/>
                    <a:pt x="1244" y="1467"/>
                  </a:cubicBezTo>
                  <a:cubicBezTo>
                    <a:pt x="1250" y="1460"/>
                    <a:pt x="1256" y="1451"/>
                    <a:pt x="1261" y="1443"/>
                  </a:cubicBezTo>
                  <a:cubicBezTo>
                    <a:pt x="1268" y="1432"/>
                    <a:pt x="1274" y="1420"/>
                    <a:pt x="1280" y="1407"/>
                  </a:cubicBezTo>
                  <a:cubicBezTo>
                    <a:pt x="1285" y="1395"/>
                    <a:pt x="1291" y="1382"/>
                    <a:pt x="1289" y="1367"/>
                  </a:cubicBezTo>
                  <a:cubicBezTo>
                    <a:pt x="1289" y="1364"/>
                    <a:pt x="1288" y="1361"/>
                    <a:pt x="1287" y="1359"/>
                  </a:cubicBezTo>
                  <a:cubicBezTo>
                    <a:pt x="1284" y="1356"/>
                    <a:pt x="1281" y="1356"/>
                    <a:pt x="1278" y="1357"/>
                  </a:cubicBezTo>
                  <a:cubicBezTo>
                    <a:pt x="1271" y="1359"/>
                    <a:pt x="1267" y="1365"/>
                    <a:pt x="1263" y="1371"/>
                  </a:cubicBezTo>
                  <a:cubicBezTo>
                    <a:pt x="1258" y="1379"/>
                    <a:pt x="1253" y="1387"/>
                    <a:pt x="1250" y="1396"/>
                  </a:cubicBezTo>
                  <a:cubicBezTo>
                    <a:pt x="1244" y="1410"/>
                    <a:pt x="1240" y="1425"/>
                    <a:pt x="1235" y="1441"/>
                  </a:cubicBezTo>
                  <a:cubicBezTo>
                    <a:pt x="1231" y="1455"/>
                    <a:pt x="1222" y="1482"/>
                    <a:pt x="1226" y="1486"/>
                  </a:cubicBezTo>
                  <a:close/>
                  <a:moveTo>
                    <a:pt x="1177" y="651"/>
                  </a:moveTo>
                  <a:cubicBezTo>
                    <a:pt x="1173" y="650"/>
                    <a:pt x="1168" y="651"/>
                    <a:pt x="1165" y="655"/>
                  </a:cubicBezTo>
                  <a:cubicBezTo>
                    <a:pt x="1161" y="661"/>
                    <a:pt x="1161" y="669"/>
                    <a:pt x="1163" y="676"/>
                  </a:cubicBezTo>
                  <a:cubicBezTo>
                    <a:pt x="1169" y="697"/>
                    <a:pt x="1177" y="718"/>
                    <a:pt x="1187" y="736"/>
                  </a:cubicBezTo>
                  <a:cubicBezTo>
                    <a:pt x="1192" y="745"/>
                    <a:pt x="1197" y="754"/>
                    <a:pt x="1203" y="763"/>
                  </a:cubicBezTo>
                  <a:cubicBezTo>
                    <a:pt x="1206" y="767"/>
                    <a:pt x="1220" y="791"/>
                    <a:pt x="1220" y="781"/>
                  </a:cubicBezTo>
                  <a:cubicBezTo>
                    <a:pt x="1220" y="769"/>
                    <a:pt x="1217" y="757"/>
                    <a:pt x="1214" y="745"/>
                  </a:cubicBezTo>
                  <a:cubicBezTo>
                    <a:pt x="1211" y="728"/>
                    <a:pt x="1206" y="711"/>
                    <a:pt x="1201" y="694"/>
                  </a:cubicBezTo>
                  <a:cubicBezTo>
                    <a:pt x="1196" y="680"/>
                    <a:pt x="1191" y="656"/>
                    <a:pt x="1177" y="651"/>
                  </a:cubicBezTo>
                  <a:close/>
                  <a:moveTo>
                    <a:pt x="1201" y="1400"/>
                  </a:moveTo>
                  <a:cubicBezTo>
                    <a:pt x="1196" y="1385"/>
                    <a:pt x="1191" y="1362"/>
                    <a:pt x="1177" y="1357"/>
                  </a:cubicBezTo>
                  <a:cubicBezTo>
                    <a:pt x="1173" y="1355"/>
                    <a:pt x="1168" y="1357"/>
                    <a:pt x="1165" y="1361"/>
                  </a:cubicBezTo>
                  <a:cubicBezTo>
                    <a:pt x="1161" y="1366"/>
                    <a:pt x="1161" y="1375"/>
                    <a:pt x="1163" y="1382"/>
                  </a:cubicBezTo>
                  <a:cubicBezTo>
                    <a:pt x="1169" y="1403"/>
                    <a:pt x="1177" y="1423"/>
                    <a:pt x="1187" y="1442"/>
                  </a:cubicBezTo>
                  <a:cubicBezTo>
                    <a:pt x="1192" y="1451"/>
                    <a:pt x="1197" y="1460"/>
                    <a:pt x="1203" y="1468"/>
                  </a:cubicBezTo>
                  <a:cubicBezTo>
                    <a:pt x="1206" y="1473"/>
                    <a:pt x="1220" y="1497"/>
                    <a:pt x="1220" y="1487"/>
                  </a:cubicBezTo>
                  <a:cubicBezTo>
                    <a:pt x="1220" y="1475"/>
                    <a:pt x="1217" y="1462"/>
                    <a:pt x="1214" y="1451"/>
                  </a:cubicBezTo>
                  <a:cubicBezTo>
                    <a:pt x="1211" y="1434"/>
                    <a:pt x="1206" y="1416"/>
                    <a:pt x="1201" y="1400"/>
                  </a:cubicBezTo>
                  <a:close/>
                  <a:moveTo>
                    <a:pt x="1226" y="16"/>
                  </a:moveTo>
                  <a:cubicBezTo>
                    <a:pt x="1228" y="11"/>
                    <a:pt x="1229" y="5"/>
                    <a:pt x="1230" y="0"/>
                  </a:cubicBezTo>
                  <a:cubicBezTo>
                    <a:pt x="1218" y="0"/>
                    <a:pt x="1218" y="0"/>
                    <a:pt x="1218" y="0"/>
                  </a:cubicBezTo>
                  <a:cubicBezTo>
                    <a:pt x="1218" y="1"/>
                    <a:pt x="1218" y="2"/>
                    <a:pt x="1218" y="2"/>
                  </a:cubicBezTo>
                  <a:cubicBezTo>
                    <a:pt x="1219" y="5"/>
                    <a:pt x="1222" y="24"/>
                    <a:pt x="1226" y="16"/>
                  </a:cubicBezTo>
                  <a:close/>
                  <a:moveTo>
                    <a:pt x="1229" y="1285"/>
                  </a:moveTo>
                  <a:cubicBezTo>
                    <a:pt x="1224" y="1282"/>
                    <a:pt x="1217" y="1284"/>
                    <a:pt x="1213" y="1289"/>
                  </a:cubicBezTo>
                  <a:cubicBezTo>
                    <a:pt x="1209" y="1294"/>
                    <a:pt x="1207" y="1302"/>
                    <a:pt x="1206" y="1309"/>
                  </a:cubicBezTo>
                  <a:cubicBezTo>
                    <a:pt x="1207" y="1334"/>
                    <a:pt x="1210" y="1359"/>
                    <a:pt x="1213" y="1384"/>
                  </a:cubicBezTo>
                  <a:cubicBezTo>
                    <a:pt x="1215" y="1394"/>
                    <a:pt x="1216" y="1404"/>
                    <a:pt x="1218" y="1413"/>
                  </a:cubicBezTo>
                  <a:cubicBezTo>
                    <a:pt x="1219" y="1416"/>
                    <a:pt x="1222" y="1435"/>
                    <a:pt x="1226" y="1427"/>
                  </a:cubicBezTo>
                  <a:cubicBezTo>
                    <a:pt x="1228" y="1422"/>
                    <a:pt x="1229" y="1416"/>
                    <a:pt x="1230" y="1411"/>
                  </a:cubicBezTo>
                  <a:cubicBezTo>
                    <a:pt x="1232" y="1401"/>
                    <a:pt x="1233" y="1391"/>
                    <a:pt x="1234" y="1381"/>
                  </a:cubicBezTo>
                  <a:cubicBezTo>
                    <a:pt x="1237" y="1364"/>
                    <a:pt x="1238" y="1347"/>
                    <a:pt x="1239" y="1330"/>
                  </a:cubicBezTo>
                  <a:cubicBezTo>
                    <a:pt x="1240" y="1315"/>
                    <a:pt x="1241" y="1293"/>
                    <a:pt x="1229" y="1285"/>
                  </a:cubicBezTo>
                  <a:close/>
                  <a:moveTo>
                    <a:pt x="1226" y="721"/>
                  </a:moveTo>
                  <a:cubicBezTo>
                    <a:pt x="1228" y="717"/>
                    <a:pt x="1229" y="710"/>
                    <a:pt x="1230" y="705"/>
                  </a:cubicBezTo>
                  <a:cubicBezTo>
                    <a:pt x="1232" y="695"/>
                    <a:pt x="1233" y="685"/>
                    <a:pt x="1234" y="675"/>
                  </a:cubicBezTo>
                  <a:cubicBezTo>
                    <a:pt x="1237" y="658"/>
                    <a:pt x="1238" y="641"/>
                    <a:pt x="1239" y="624"/>
                  </a:cubicBezTo>
                  <a:cubicBezTo>
                    <a:pt x="1240" y="610"/>
                    <a:pt x="1241" y="587"/>
                    <a:pt x="1229" y="580"/>
                  </a:cubicBezTo>
                  <a:cubicBezTo>
                    <a:pt x="1224" y="577"/>
                    <a:pt x="1217" y="579"/>
                    <a:pt x="1213" y="584"/>
                  </a:cubicBezTo>
                  <a:cubicBezTo>
                    <a:pt x="1209" y="589"/>
                    <a:pt x="1207" y="596"/>
                    <a:pt x="1206" y="603"/>
                  </a:cubicBezTo>
                  <a:cubicBezTo>
                    <a:pt x="1207" y="629"/>
                    <a:pt x="1210" y="653"/>
                    <a:pt x="1213" y="678"/>
                  </a:cubicBezTo>
                  <a:cubicBezTo>
                    <a:pt x="1215" y="688"/>
                    <a:pt x="1216" y="698"/>
                    <a:pt x="1218" y="708"/>
                  </a:cubicBezTo>
                  <a:cubicBezTo>
                    <a:pt x="1219" y="711"/>
                    <a:pt x="1222" y="729"/>
                    <a:pt x="1226" y="721"/>
                  </a:cubicBezTo>
                  <a:close/>
                  <a:moveTo>
                    <a:pt x="35" y="380"/>
                  </a:moveTo>
                  <a:cubicBezTo>
                    <a:pt x="40" y="390"/>
                    <a:pt x="46" y="399"/>
                    <a:pt x="51" y="407"/>
                  </a:cubicBezTo>
                  <a:cubicBezTo>
                    <a:pt x="54" y="411"/>
                    <a:pt x="68" y="435"/>
                    <a:pt x="68" y="425"/>
                  </a:cubicBezTo>
                  <a:cubicBezTo>
                    <a:pt x="68" y="414"/>
                    <a:pt x="65" y="401"/>
                    <a:pt x="62" y="390"/>
                  </a:cubicBezTo>
                  <a:cubicBezTo>
                    <a:pt x="59" y="372"/>
                    <a:pt x="54" y="355"/>
                    <a:pt x="49" y="338"/>
                  </a:cubicBezTo>
                  <a:cubicBezTo>
                    <a:pt x="45" y="324"/>
                    <a:pt x="39" y="300"/>
                    <a:pt x="25" y="296"/>
                  </a:cubicBezTo>
                  <a:cubicBezTo>
                    <a:pt x="21" y="294"/>
                    <a:pt x="16" y="295"/>
                    <a:pt x="13" y="300"/>
                  </a:cubicBezTo>
                  <a:cubicBezTo>
                    <a:pt x="9" y="305"/>
                    <a:pt x="9" y="314"/>
                    <a:pt x="11" y="320"/>
                  </a:cubicBezTo>
                  <a:cubicBezTo>
                    <a:pt x="17" y="342"/>
                    <a:pt x="25" y="362"/>
                    <a:pt x="35" y="380"/>
                  </a:cubicBezTo>
                  <a:close/>
                  <a:moveTo>
                    <a:pt x="1244" y="762"/>
                  </a:moveTo>
                  <a:cubicBezTo>
                    <a:pt x="1250" y="754"/>
                    <a:pt x="1256" y="746"/>
                    <a:pt x="1261" y="737"/>
                  </a:cubicBezTo>
                  <a:cubicBezTo>
                    <a:pt x="1268" y="726"/>
                    <a:pt x="1274" y="714"/>
                    <a:pt x="1280" y="701"/>
                  </a:cubicBezTo>
                  <a:cubicBezTo>
                    <a:pt x="1285" y="689"/>
                    <a:pt x="1291" y="677"/>
                    <a:pt x="1289" y="662"/>
                  </a:cubicBezTo>
                  <a:cubicBezTo>
                    <a:pt x="1289" y="659"/>
                    <a:pt x="1288" y="655"/>
                    <a:pt x="1287" y="653"/>
                  </a:cubicBezTo>
                  <a:cubicBezTo>
                    <a:pt x="1284" y="650"/>
                    <a:pt x="1281" y="650"/>
                    <a:pt x="1278" y="651"/>
                  </a:cubicBezTo>
                  <a:cubicBezTo>
                    <a:pt x="1271" y="653"/>
                    <a:pt x="1267" y="659"/>
                    <a:pt x="1263" y="666"/>
                  </a:cubicBezTo>
                  <a:cubicBezTo>
                    <a:pt x="1258" y="673"/>
                    <a:pt x="1253" y="681"/>
                    <a:pt x="1250" y="690"/>
                  </a:cubicBezTo>
                  <a:cubicBezTo>
                    <a:pt x="1244" y="705"/>
                    <a:pt x="1240" y="720"/>
                    <a:pt x="1235" y="735"/>
                  </a:cubicBezTo>
                  <a:cubicBezTo>
                    <a:pt x="1231" y="750"/>
                    <a:pt x="1222" y="776"/>
                    <a:pt x="1226" y="780"/>
                  </a:cubicBezTo>
                  <a:cubicBezTo>
                    <a:pt x="1229" y="784"/>
                    <a:pt x="1239" y="769"/>
                    <a:pt x="1244" y="762"/>
                  </a:cubicBezTo>
                  <a:close/>
                  <a:moveTo>
                    <a:pt x="1252" y="65"/>
                  </a:moveTo>
                  <a:cubicBezTo>
                    <a:pt x="1240" y="82"/>
                    <a:pt x="1225" y="118"/>
                    <a:pt x="1228" y="124"/>
                  </a:cubicBezTo>
                  <a:cubicBezTo>
                    <a:pt x="1231" y="130"/>
                    <a:pt x="1269" y="105"/>
                    <a:pt x="1284" y="85"/>
                  </a:cubicBezTo>
                  <a:cubicBezTo>
                    <a:pt x="1292" y="74"/>
                    <a:pt x="1307" y="52"/>
                    <a:pt x="1298" y="36"/>
                  </a:cubicBezTo>
                  <a:cubicBezTo>
                    <a:pt x="1297" y="35"/>
                    <a:pt x="1296" y="33"/>
                    <a:pt x="1294" y="32"/>
                  </a:cubicBezTo>
                  <a:cubicBezTo>
                    <a:pt x="1294" y="32"/>
                    <a:pt x="1293" y="32"/>
                    <a:pt x="1293" y="32"/>
                  </a:cubicBezTo>
                  <a:cubicBezTo>
                    <a:pt x="1291" y="30"/>
                    <a:pt x="1288" y="31"/>
                    <a:pt x="1285" y="32"/>
                  </a:cubicBezTo>
                  <a:cubicBezTo>
                    <a:pt x="1272" y="37"/>
                    <a:pt x="1261" y="51"/>
                    <a:pt x="1252" y="65"/>
                  </a:cubicBezTo>
                  <a:close/>
                  <a:moveTo>
                    <a:pt x="1239" y="2035"/>
                  </a:moveTo>
                  <a:cubicBezTo>
                    <a:pt x="1240" y="2021"/>
                    <a:pt x="1241" y="1998"/>
                    <a:pt x="1229" y="1991"/>
                  </a:cubicBezTo>
                  <a:cubicBezTo>
                    <a:pt x="1224" y="1988"/>
                    <a:pt x="1217" y="1990"/>
                    <a:pt x="1213" y="1995"/>
                  </a:cubicBezTo>
                  <a:cubicBezTo>
                    <a:pt x="1209" y="2000"/>
                    <a:pt x="1207" y="2007"/>
                    <a:pt x="1206" y="2015"/>
                  </a:cubicBezTo>
                  <a:cubicBezTo>
                    <a:pt x="1207" y="2040"/>
                    <a:pt x="1210" y="2065"/>
                    <a:pt x="1213" y="2089"/>
                  </a:cubicBezTo>
                  <a:cubicBezTo>
                    <a:pt x="1215" y="2099"/>
                    <a:pt x="1216" y="2109"/>
                    <a:pt x="1218" y="2119"/>
                  </a:cubicBezTo>
                  <a:cubicBezTo>
                    <a:pt x="1219" y="2122"/>
                    <a:pt x="1222" y="2140"/>
                    <a:pt x="1226" y="2132"/>
                  </a:cubicBezTo>
                  <a:cubicBezTo>
                    <a:pt x="1228" y="2128"/>
                    <a:pt x="1229" y="2122"/>
                    <a:pt x="1230" y="2117"/>
                  </a:cubicBezTo>
                  <a:cubicBezTo>
                    <a:pt x="1232" y="2106"/>
                    <a:pt x="1233" y="2096"/>
                    <a:pt x="1234" y="2086"/>
                  </a:cubicBezTo>
                  <a:cubicBezTo>
                    <a:pt x="1237" y="2069"/>
                    <a:pt x="1238" y="2052"/>
                    <a:pt x="1239" y="2035"/>
                  </a:cubicBezTo>
                  <a:close/>
                  <a:moveTo>
                    <a:pt x="1206" y="1535"/>
                  </a:moveTo>
                  <a:cubicBezTo>
                    <a:pt x="1208" y="1536"/>
                    <a:pt x="1210" y="1538"/>
                    <a:pt x="1212" y="1539"/>
                  </a:cubicBezTo>
                  <a:cubicBezTo>
                    <a:pt x="1213" y="1539"/>
                    <a:pt x="1214" y="1539"/>
                    <a:pt x="1214" y="1539"/>
                  </a:cubicBezTo>
                  <a:cubicBezTo>
                    <a:pt x="1216" y="1539"/>
                    <a:pt x="1217" y="1538"/>
                    <a:pt x="1218" y="1537"/>
                  </a:cubicBezTo>
                  <a:cubicBezTo>
                    <a:pt x="1222" y="1532"/>
                    <a:pt x="1216" y="1518"/>
                    <a:pt x="1215" y="1514"/>
                  </a:cubicBezTo>
                  <a:cubicBezTo>
                    <a:pt x="1211" y="1505"/>
                    <a:pt x="1207" y="1497"/>
                    <a:pt x="1203" y="1490"/>
                  </a:cubicBezTo>
                  <a:cubicBezTo>
                    <a:pt x="1197" y="1476"/>
                    <a:pt x="1190" y="1463"/>
                    <a:pt x="1181" y="1451"/>
                  </a:cubicBezTo>
                  <a:cubicBezTo>
                    <a:pt x="1178" y="1446"/>
                    <a:pt x="1174" y="1442"/>
                    <a:pt x="1169" y="1440"/>
                  </a:cubicBezTo>
                  <a:cubicBezTo>
                    <a:pt x="1164" y="1438"/>
                    <a:pt x="1158" y="1440"/>
                    <a:pt x="1155" y="1445"/>
                  </a:cubicBezTo>
                  <a:cubicBezTo>
                    <a:pt x="1153" y="1448"/>
                    <a:pt x="1152" y="1453"/>
                    <a:pt x="1153" y="1457"/>
                  </a:cubicBezTo>
                  <a:cubicBezTo>
                    <a:pt x="1153" y="1461"/>
                    <a:pt x="1154" y="1465"/>
                    <a:pt x="1155" y="1469"/>
                  </a:cubicBezTo>
                  <a:cubicBezTo>
                    <a:pt x="1166" y="1498"/>
                    <a:pt x="1186" y="1518"/>
                    <a:pt x="1206" y="1535"/>
                  </a:cubicBezTo>
                  <a:close/>
                  <a:moveTo>
                    <a:pt x="1169" y="2146"/>
                  </a:moveTo>
                  <a:cubicBezTo>
                    <a:pt x="1164" y="2144"/>
                    <a:pt x="1158" y="2145"/>
                    <a:pt x="1155" y="2151"/>
                  </a:cubicBezTo>
                  <a:cubicBezTo>
                    <a:pt x="1154" y="2153"/>
                    <a:pt x="1153" y="2156"/>
                    <a:pt x="1153" y="2158"/>
                  </a:cubicBezTo>
                  <a:cubicBezTo>
                    <a:pt x="1183" y="2158"/>
                    <a:pt x="1183" y="2158"/>
                    <a:pt x="1183" y="2158"/>
                  </a:cubicBezTo>
                  <a:cubicBezTo>
                    <a:pt x="1182" y="2158"/>
                    <a:pt x="1182" y="2157"/>
                    <a:pt x="1181" y="2157"/>
                  </a:cubicBezTo>
                  <a:cubicBezTo>
                    <a:pt x="1178" y="2152"/>
                    <a:pt x="1174" y="2147"/>
                    <a:pt x="1169" y="2146"/>
                  </a:cubicBezTo>
                  <a:close/>
                  <a:moveTo>
                    <a:pt x="1289" y="2073"/>
                  </a:moveTo>
                  <a:cubicBezTo>
                    <a:pt x="1289" y="2070"/>
                    <a:pt x="1288" y="2067"/>
                    <a:pt x="1287" y="2064"/>
                  </a:cubicBezTo>
                  <a:cubicBezTo>
                    <a:pt x="1284" y="2062"/>
                    <a:pt x="1281" y="2061"/>
                    <a:pt x="1278" y="2062"/>
                  </a:cubicBezTo>
                  <a:cubicBezTo>
                    <a:pt x="1271" y="2064"/>
                    <a:pt x="1267" y="2070"/>
                    <a:pt x="1263" y="2077"/>
                  </a:cubicBezTo>
                  <a:cubicBezTo>
                    <a:pt x="1258" y="2085"/>
                    <a:pt x="1253" y="2092"/>
                    <a:pt x="1250" y="2101"/>
                  </a:cubicBezTo>
                  <a:cubicBezTo>
                    <a:pt x="1244" y="2116"/>
                    <a:pt x="1240" y="2131"/>
                    <a:pt x="1235" y="2146"/>
                  </a:cubicBezTo>
                  <a:cubicBezTo>
                    <a:pt x="1234" y="2150"/>
                    <a:pt x="1233" y="2154"/>
                    <a:pt x="1231" y="2158"/>
                  </a:cubicBezTo>
                  <a:cubicBezTo>
                    <a:pt x="1254" y="2158"/>
                    <a:pt x="1254" y="2158"/>
                    <a:pt x="1254" y="2158"/>
                  </a:cubicBezTo>
                  <a:cubicBezTo>
                    <a:pt x="1257" y="2155"/>
                    <a:pt x="1259" y="2152"/>
                    <a:pt x="1261" y="2149"/>
                  </a:cubicBezTo>
                  <a:cubicBezTo>
                    <a:pt x="1268" y="2137"/>
                    <a:pt x="1274" y="2125"/>
                    <a:pt x="1280" y="2112"/>
                  </a:cubicBezTo>
                  <a:cubicBezTo>
                    <a:pt x="1285" y="2100"/>
                    <a:pt x="1291" y="2088"/>
                    <a:pt x="1289" y="2073"/>
                  </a:cubicBezTo>
                  <a:close/>
                  <a:moveTo>
                    <a:pt x="1201" y="2105"/>
                  </a:moveTo>
                  <a:cubicBezTo>
                    <a:pt x="1196" y="2091"/>
                    <a:pt x="1191" y="2067"/>
                    <a:pt x="1177" y="2063"/>
                  </a:cubicBezTo>
                  <a:cubicBezTo>
                    <a:pt x="1173" y="2061"/>
                    <a:pt x="1168" y="2062"/>
                    <a:pt x="1165" y="2067"/>
                  </a:cubicBezTo>
                  <a:cubicBezTo>
                    <a:pt x="1161" y="2072"/>
                    <a:pt x="1161" y="2080"/>
                    <a:pt x="1163" y="2087"/>
                  </a:cubicBezTo>
                  <a:cubicBezTo>
                    <a:pt x="1169" y="2108"/>
                    <a:pt x="1177" y="2129"/>
                    <a:pt x="1187" y="2147"/>
                  </a:cubicBezTo>
                  <a:cubicBezTo>
                    <a:pt x="1189" y="2151"/>
                    <a:pt x="1191" y="2155"/>
                    <a:pt x="1193" y="2158"/>
                  </a:cubicBezTo>
                  <a:cubicBezTo>
                    <a:pt x="1215" y="2158"/>
                    <a:pt x="1215" y="2158"/>
                    <a:pt x="1215" y="2158"/>
                  </a:cubicBezTo>
                  <a:cubicBezTo>
                    <a:pt x="1214" y="2158"/>
                    <a:pt x="1214" y="2157"/>
                    <a:pt x="1214" y="2156"/>
                  </a:cubicBezTo>
                  <a:cubicBezTo>
                    <a:pt x="1211" y="2139"/>
                    <a:pt x="1206" y="2122"/>
                    <a:pt x="1201" y="2105"/>
                  </a:cubicBezTo>
                  <a:close/>
                  <a:moveTo>
                    <a:pt x="1294" y="738"/>
                  </a:moveTo>
                  <a:cubicBezTo>
                    <a:pt x="1294" y="738"/>
                    <a:pt x="1293" y="737"/>
                    <a:pt x="1293" y="737"/>
                  </a:cubicBezTo>
                  <a:cubicBezTo>
                    <a:pt x="1291" y="736"/>
                    <a:pt x="1288" y="736"/>
                    <a:pt x="1285" y="737"/>
                  </a:cubicBezTo>
                  <a:cubicBezTo>
                    <a:pt x="1272" y="742"/>
                    <a:pt x="1261" y="757"/>
                    <a:pt x="1252" y="770"/>
                  </a:cubicBezTo>
                  <a:cubicBezTo>
                    <a:pt x="1240" y="787"/>
                    <a:pt x="1225" y="823"/>
                    <a:pt x="1228" y="830"/>
                  </a:cubicBezTo>
                  <a:cubicBezTo>
                    <a:pt x="1231" y="836"/>
                    <a:pt x="1269" y="811"/>
                    <a:pt x="1284" y="791"/>
                  </a:cubicBezTo>
                  <a:cubicBezTo>
                    <a:pt x="1292" y="780"/>
                    <a:pt x="1307" y="758"/>
                    <a:pt x="1298" y="742"/>
                  </a:cubicBezTo>
                  <a:cubicBezTo>
                    <a:pt x="1297" y="740"/>
                    <a:pt x="1296" y="739"/>
                    <a:pt x="1294" y="738"/>
                  </a:cubicBezTo>
                  <a:close/>
                  <a:moveTo>
                    <a:pt x="1294" y="2149"/>
                  </a:moveTo>
                  <a:cubicBezTo>
                    <a:pt x="1294" y="2149"/>
                    <a:pt x="1293" y="2148"/>
                    <a:pt x="1293" y="2148"/>
                  </a:cubicBezTo>
                  <a:cubicBezTo>
                    <a:pt x="1291" y="2147"/>
                    <a:pt x="1288" y="2147"/>
                    <a:pt x="1285" y="2148"/>
                  </a:cubicBezTo>
                  <a:cubicBezTo>
                    <a:pt x="1280" y="2150"/>
                    <a:pt x="1275" y="2154"/>
                    <a:pt x="1270" y="2158"/>
                  </a:cubicBezTo>
                  <a:cubicBezTo>
                    <a:pt x="1300" y="2158"/>
                    <a:pt x="1300" y="2158"/>
                    <a:pt x="1300" y="2158"/>
                  </a:cubicBezTo>
                  <a:cubicBezTo>
                    <a:pt x="1299" y="2157"/>
                    <a:pt x="1299" y="2155"/>
                    <a:pt x="1298" y="2153"/>
                  </a:cubicBezTo>
                  <a:cubicBezTo>
                    <a:pt x="1297" y="2151"/>
                    <a:pt x="1296" y="2150"/>
                    <a:pt x="1294" y="2149"/>
                  </a:cubicBezTo>
                  <a:close/>
                  <a:moveTo>
                    <a:pt x="1294" y="1443"/>
                  </a:moveTo>
                  <a:cubicBezTo>
                    <a:pt x="1294" y="1443"/>
                    <a:pt x="1293" y="1443"/>
                    <a:pt x="1293" y="1443"/>
                  </a:cubicBezTo>
                  <a:cubicBezTo>
                    <a:pt x="1291" y="1441"/>
                    <a:pt x="1288" y="1442"/>
                    <a:pt x="1285" y="1443"/>
                  </a:cubicBezTo>
                  <a:cubicBezTo>
                    <a:pt x="1272" y="1448"/>
                    <a:pt x="1261" y="1463"/>
                    <a:pt x="1252" y="1476"/>
                  </a:cubicBezTo>
                  <a:cubicBezTo>
                    <a:pt x="1240" y="1493"/>
                    <a:pt x="1225" y="1529"/>
                    <a:pt x="1228" y="1535"/>
                  </a:cubicBezTo>
                  <a:cubicBezTo>
                    <a:pt x="1231" y="1542"/>
                    <a:pt x="1269" y="1517"/>
                    <a:pt x="1284" y="1496"/>
                  </a:cubicBezTo>
                  <a:cubicBezTo>
                    <a:pt x="1292" y="1485"/>
                    <a:pt x="1307" y="1463"/>
                    <a:pt x="1298" y="1448"/>
                  </a:cubicBezTo>
                  <a:cubicBezTo>
                    <a:pt x="1297" y="1446"/>
                    <a:pt x="1296" y="1444"/>
                    <a:pt x="1294" y="1443"/>
                  </a:cubicBezTo>
                  <a:close/>
                  <a:moveTo>
                    <a:pt x="3" y="1116"/>
                  </a:moveTo>
                  <a:cubicBezTo>
                    <a:pt x="14" y="1145"/>
                    <a:pt x="34" y="1165"/>
                    <a:pt x="54" y="1182"/>
                  </a:cubicBezTo>
                  <a:cubicBezTo>
                    <a:pt x="56" y="1184"/>
                    <a:pt x="58" y="1185"/>
                    <a:pt x="60" y="1186"/>
                  </a:cubicBezTo>
                  <a:cubicBezTo>
                    <a:pt x="61" y="1186"/>
                    <a:pt x="62" y="1186"/>
                    <a:pt x="63" y="1186"/>
                  </a:cubicBezTo>
                  <a:cubicBezTo>
                    <a:pt x="64" y="1186"/>
                    <a:pt x="65" y="1185"/>
                    <a:pt x="66" y="1184"/>
                  </a:cubicBezTo>
                  <a:cubicBezTo>
                    <a:pt x="70" y="1179"/>
                    <a:pt x="64" y="1166"/>
                    <a:pt x="63" y="1161"/>
                  </a:cubicBezTo>
                  <a:cubicBezTo>
                    <a:pt x="59" y="1152"/>
                    <a:pt x="55" y="1145"/>
                    <a:pt x="51" y="1137"/>
                  </a:cubicBezTo>
                  <a:cubicBezTo>
                    <a:pt x="45" y="1123"/>
                    <a:pt x="38" y="1110"/>
                    <a:pt x="29" y="1098"/>
                  </a:cubicBezTo>
                  <a:cubicBezTo>
                    <a:pt x="26" y="1093"/>
                    <a:pt x="22" y="1089"/>
                    <a:pt x="17" y="1087"/>
                  </a:cubicBezTo>
                  <a:cubicBezTo>
                    <a:pt x="12" y="1085"/>
                    <a:pt x="6" y="1087"/>
                    <a:pt x="3" y="1092"/>
                  </a:cubicBezTo>
                  <a:cubicBezTo>
                    <a:pt x="1" y="1096"/>
                    <a:pt x="0" y="1100"/>
                    <a:pt x="1" y="1104"/>
                  </a:cubicBezTo>
                  <a:cubicBezTo>
                    <a:pt x="1" y="1108"/>
                    <a:pt x="2" y="1112"/>
                    <a:pt x="3" y="1116"/>
                  </a:cubicBezTo>
                  <a:close/>
                  <a:moveTo>
                    <a:pt x="49" y="1751"/>
                  </a:moveTo>
                  <a:cubicBezTo>
                    <a:pt x="45" y="1736"/>
                    <a:pt x="39" y="1713"/>
                    <a:pt x="25" y="1708"/>
                  </a:cubicBezTo>
                  <a:cubicBezTo>
                    <a:pt x="21" y="1706"/>
                    <a:pt x="16" y="1707"/>
                    <a:pt x="13" y="1712"/>
                  </a:cubicBezTo>
                  <a:cubicBezTo>
                    <a:pt x="9" y="1717"/>
                    <a:pt x="9" y="1726"/>
                    <a:pt x="11" y="1733"/>
                  </a:cubicBezTo>
                  <a:cubicBezTo>
                    <a:pt x="17" y="1754"/>
                    <a:pt x="25" y="1774"/>
                    <a:pt x="35" y="1793"/>
                  </a:cubicBezTo>
                  <a:cubicBezTo>
                    <a:pt x="40" y="1802"/>
                    <a:pt x="46" y="1811"/>
                    <a:pt x="51" y="1819"/>
                  </a:cubicBezTo>
                  <a:cubicBezTo>
                    <a:pt x="54" y="1823"/>
                    <a:pt x="68" y="1848"/>
                    <a:pt x="68" y="1838"/>
                  </a:cubicBezTo>
                  <a:cubicBezTo>
                    <a:pt x="68" y="1826"/>
                    <a:pt x="65" y="1813"/>
                    <a:pt x="62" y="1802"/>
                  </a:cubicBezTo>
                  <a:cubicBezTo>
                    <a:pt x="59" y="1784"/>
                    <a:pt x="54" y="1767"/>
                    <a:pt x="49" y="1751"/>
                  </a:cubicBezTo>
                  <a:close/>
                  <a:moveTo>
                    <a:pt x="142" y="382"/>
                  </a:moveTo>
                  <a:cubicBezTo>
                    <a:pt x="142" y="382"/>
                    <a:pt x="141" y="382"/>
                    <a:pt x="141" y="381"/>
                  </a:cubicBezTo>
                  <a:cubicBezTo>
                    <a:pt x="139" y="380"/>
                    <a:pt x="136" y="380"/>
                    <a:pt x="133" y="381"/>
                  </a:cubicBezTo>
                  <a:cubicBezTo>
                    <a:pt x="120" y="387"/>
                    <a:pt x="109" y="401"/>
                    <a:pt x="100" y="415"/>
                  </a:cubicBezTo>
                  <a:cubicBezTo>
                    <a:pt x="89" y="432"/>
                    <a:pt x="73" y="468"/>
                    <a:pt x="76" y="474"/>
                  </a:cubicBezTo>
                  <a:cubicBezTo>
                    <a:pt x="79" y="480"/>
                    <a:pt x="117" y="455"/>
                    <a:pt x="132" y="435"/>
                  </a:cubicBezTo>
                  <a:cubicBezTo>
                    <a:pt x="140" y="424"/>
                    <a:pt x="155" y="402"/>
                    <a:pt x="146" y="386"/>
                  </a:cubicBezTo>
                  <a:cubicBezTo>
                    <a:pt x="145" y="385"/>
                    <a:pt x="144" y="383"/>
                    <a:pt x="142" y="382"/>
                  </a:cubicBezTo>
                  <a:close/>
                  <a:moveTo>
                    <a:pt x="74" y="1778"/>
                  </a:moveTo>
                  <a:cubicBezTo>
                    <a:pt x="76" y="1773"/>
                    <a:pt x="77" y="1767"/>
                    <a:pt x="78" y="1762"/>
                  </a:cubicBezTo>
                  <a:cubicBezTo>
                    <a:pt x="80" y="1752"/>
                    <a:pt x="81" y="1742"/>
                    <a:pt x="82" y="1731"/>
                  </a:cubicBezTo>
                  <a:cubicBezTo>
                    <a:pt x="85" y="1715"/>
                    <a:pt x="86" y="1698"/>
                    <a:pt x="87" y="1680"/>
                  </a:cubicBezTo>
                  <a:cubicBezTo>
                    <a:pt x="88" y="1666"/>
                    <a:pt x="89" y="1643"/>
                    <a:pt x="77" y="1636"/>
                  </a:cubicBezTo>
                  <a:cubicBezTo>
                    <a:pt x="72" y="1633"/>
                    <a:pt x="65" y="1635"/>
                    <a:pt x="61" y="1640"/>
                  </a:cubicBezTo>
                  <a:cubicBezTo>
                    <a:pt x="57" y="1645"/>
                    <a:pt x="55" y="1653"/>
                    <a:pt x="54" y="1660"/>
                  </a:cubicBezTo>
                  <a:cubicBezTo>
                    <a:pt x="55" y="1685"/>
                    <a:pt x="58" y="1710"/>
                    <a:pt x="61" y="1735"/>
                  </a:cubicBezTo>
                  <a:cubicBezTo>
                    <a:pt x="63" y="1745"/>
                    <a:pt x="64" y="1755"/>
                    <a:pt x="66" y="1764"/>
                  </a:cubicBezTo>
                  <a:cubicBezTo>
                    <a:pt x="67" y="1767"/>
                    <a:pt x="70" y="1786"/>
                    <a:pt x="74" y="1778"/>
                  </a:cubicBezTo>
                  <a:close/>
                  <a:moveTo>
                    <a:pt x="3" y="408"/>
                  </a:moveTo>
                  <a:cubicBezTo>
                    <a:pt x="14" y="437"/>
                    <a:pt x="34" y="457"/>
                    <a:pt x="54" y="474"/>
                  </a:cubicBezTo>
                  <a:cubicBezTo>
                    <a:pt x="56" y="475"/>
                    <a:pt x="58" y="477"/>
                    <a:pt x="60" y="477"/>
                  </a:cubicBezTo>
                  <a:cubicBezTo>
                    <a:pt x="61" y="478"/>
                    <a:pt x="62" y="478"/>
                    <a:pt x="63" y="477"/>
                  </a:cubicBezTo>
                  <a:cubicBezTo>
                    <a:pt x="64" y="477"/>
                    <a:pt x="65" y="477"/>
                    <a:pt x="66" y="475"/>
                  </a:cubicBezTo>
                  <a:cubicBezTo>
                    <a:pt x="70" y="470"/>
                    <a:pt x="64" y="457"/>
                    <a:pt x="63" y="452"/>
                  </a:cubicBezTo>
                  <a:cubicBezTo>
                    <a:pt x="59" y="444"/>
                    <a:pt x="55" y="436"/>
                    <a:pt x="51" y="428"/>
                  </a:cubicBezTo>
                  <a:cubicBezTo>
                    <a:pt x="45" y="415"/>
                    <a:pt x="38" y="402"/>
                    <a:pt x="29" y="390"/>
                  </a:cubicBezTo>
                  <a:cubicBezTo>
                    <a:pt x="26" y="385"/>
                    <a:pt x="22" y="380"/>
                    <a:pt x="17" y="379"/>
                  </a:cubicBezTo>
                  <a:cubicBezTo>
                    <a:pt x="12" y="377"/>
                    <a:pt x="6" y="379"/>
                    <a:pt x="3" y="384"/>
                  </a:cubicBezTo>
                  <a:cubicBezTo>
                    <a:pt x="1" y="387"/>
                    <a:pt x="0" y="392"/>
                    <a:pt x="1" y="396"/>
                  </a:cubicBezTo>
                  <a:cubicBezTo>
                    <a:pt x="1" y="400"/>
                    <a:pt x="2" y="404"/>
                    <a:pt x="3" y="408"/>
                  </a:cubicBezTo>
                  <a:close/>
                  <a:moveTo>
                    <a:pt x="51" y="1840"/>
                  </a:moveTo>
                  <a:cubicBezTo>
                    <a:pt x="45" y="1827"/>
                    <a:pt x="38" y="1814"/>
                    <a:pt x="29" y="1802"/>
                  </a:cubicBezTo>
                  <a:cubicBezTo>
                    <a:pt x="26" y="1797"/>
                    <a:pt x="22" y="1793"/>
                    <a:pt x="17" y="1791"/>
                  </a:cubicBezTo>
                  <a:cubicBezTo>
                    <a:pt x="12" y="1789"/>
                    <a:pt x="6" y="1791"/>
                    <a:pt x="3" y="1796"/>
                  </a:cubicBezTo>
                  <a:cubicBezTo>
                    <a:pt x="1" y="1799"/>
                    <a:pt x="0" y="1804"/>
                    <a:pt x="1" y="1808"/>
                  </a:cubicBezTo>
                  <a:cubicBezTo>
                    <a:pt x="1" y="1812"/>
                    <a:pt x="2" y="1816"/>
                    <a:pt x="3" y="1820"/>
                  </a:cubicBezTo>
                  <a:cubicBezTo>
                    <a:pt x="14" y="1849"/>
                    <a:pt x="34" y="1869"/>
                    <a:pt x="54" y="1886"/>
                  </a:cubicBezTo>
                  <a:cubicBezTo>
                    <a:pt x="56" y="1887"/>
                    <a:pt x="58" y="1889"/>
                    <a:pt x="60" y="1889"/>
                  </a:cubicBezTo>
                  <a:cubicBezTo>
                    <a:pt x="61" y="1890"/>
                    <a:pt x="62" y="1890"/>
                    <a:pt x="63" y="1890"/>
                  </a:cubicBezTo>
                  <a:cubicBezTo>
                    <a:pt x="64" y="1889"/>
                    <a:pt x="65" y="1889"/>
                    <a:pt x="66" y="1888"/>
                  </a:cubicBezTo>
                  <a:cubicBezTo>
                    <a:pt x="70" y="1883"/>
                    <a:pt x="64" y="1869"/>
                    <a:pt x="63" y="1865"/>
                  </a:cubicBezTo>
                  <a:cubicBezTo>
                    <a:pt x="59" y="1856"/>
                    <a:pt x="55" y="1848"/>
                    <a:pt x="51" y="1840"/>
                  </a:cubicBezTo>
                  <a:close/>
                  <a:moveTo>
                    <a:pt x="142" y="1091"/>
                  </a:moveTo>
                  <a:cubicBezTo>
                    <a:pt x="142" y="1090"/>
                    <a:pt x="141" y="1090"/>
                    <a:pt x="141" y="1090"/>
                  </a:cubicBezTo>
                  <a:cubicBezTo>
                    <a:pt x="139" y="1089"/>
                    <a:pt x="136" y="1089"/>
                    <a:pt x="133" y="1090"/>
                  </a:cubicBezTo>
                  <a:cubicBezTo>
                    <a:pt x="120" y="1095"/>
                    <a:pt x="109" y="1110"/>
                    <a:pt x="100" y="1123"/>
                  </a:cubicBezTo>
                  <a:cubicBezTo>
                    <a:pt x="89" y="1140"/>
                    <a:pt x="73" y="1176"/>
                    <a:pt x="76" y="1182"/>
                  </a:cubicBezTo>
                  <a:cubicBezTo>
                    <a:pt x="79" y="1189"/>
                    <a:pt x="117" y="1164"/>
                    <a:pt x="132" y="1143"/>
                  </a:cubicBezTo>
                  <a:cubicBezTo>
                    <a:pt x="140" y="1132"/>
                    <a:pt x="155" y="1111"/>
                    <a:pt x="146" y="1095"/>
                  </a:cubicBezTo>
                  <a:cubicBezTo>
                    <a:pt x="145" y="1093"/>
                    <a:pt x="144" y="1092"/>
                    <a:pt x="142" y="1091"/>
                  </a:cubicBezTo>
                  <a:close/>
                  <a:moveTo>
                    <a:pt x="92" y="1818"/>
                  </a:moveTo>
                  <a:cubicBezTo>
                    <a:pt x="98" y="1810"/>
                    <a:pt x="104" y="1802"/>
                    <a:pt x="109" y="1794"/>
                  </a:cubicBezTo>
                  <a:cubicBezTo>
                    <a:pt x="116" y="1782"/>
                    <a:pt x="122" y="1770"/>
                    <a:pt x="128" y="1758"/>
                  </a:cubicBezTo>
                  <a:cubicBezTo>
                    <a:pt x="133" y="1745"/>
                    <a:pt x="139" y="1733"/>
                    <a:pt x="137" y="1718"/>
                  </a:cubicBezTo>
                  <a:cubicBezTo>
                    <a:pt x="137" y="1715"/>
                    <a:pt x="136" y="1712"/>
                    <a:pt x="135" y="1710"/>
                  </a:cubicBezTo>
                  <a:cubicBezTo>
                    <a:pt x="132" y="1707"/>
                    <a:pt x="129" y="1707"/>
                    <a:pt x="126" y="1708"/>
                  </a:cubicBezTo>
                  <a:cubicBezTo>
                    <a:pt x="119" y="1710"/>
                    <a:pt x="115" y="1716"/>
                    <a:pt x="111" y="1722"/>
                  </a:cubicBezTo>
                  <a:cubicBezTo>
                    <a:pt x="106" y="1730"/>
                    <a:pt x="101" y="1738"/>
                    <a:pt x="98" y="1746"/>
                  </a:cubicBezTo>
                  <a:cubicBezTo>
                    <a:pt x="92" y="1761"/>
                    <a:pt x="88" y="1776"/>
                    <a:pt x="83" y="1792"/>
                  </a:cubicBezTo>
                  <a:cubicBezTo>
                    <a:pt x="79" y="1806"/>
                    <a:pt x="70" y="1833"/>
                    <a:pt x="74" y="1837"/>
                  </a:cubicBezTo>
                  <a:cubicBezTo>
                    <a:pt x="77" y="1841"/>
                    <a:pt x="87" y="1826"/>
                    <a:pt x="92" y="1818"/>
                  </a:cubicBezTo>
                  <a:close/>
                  <a:moveTo>
                    <a:pt x="142" y="1794"/>
                  </a:moveTo>
                  <a:cubicBezTo>
                    <a:pt x="142" y="1794"/>
                    <a:pt x="141" y="1794"/>
                    <a:pt x="141" y="1794"/>
                  </a:cubicBezTo>
                  <a:cubicBezTo>
                    <a:pt x="139" y="1792"/>
                    <a:pt x="136" y="1793"/>
                    <a:pt x="133" y="1794"/>
                  </a:cubicBezTo>
                  <a:cubicBezTo>
                    <a:pt x="120" y="1799"/>
                    <a:pt x="109" y="1813"/>
                    <a:pt x="100" y="1827"/>
                  </a:cubicBezTo>
                  <a:cubicBezTo>
                    <a:pt x="89" y="1844"/>
                    <a:pt x="73" y="1880"/>
                    <a:pt x="76" y="1886"/>
                  </a:cubicBezTo>
                  <a:cubicBezTo>
                    <a:pt x="79" y="1892"/>
                    <a:pt x="117" y="1868"/>
                    <a:pt x="132" y="1847"/>
                  </a:cubicBezTo>
                  <a:cubicBezTo>
                    <a:pt x="140" y="1836"/>
                    <a:pt x="155" y="1814"/>
                    <a:pt x="146" y="1799"/>
                  </a:cubicBezTo>
                  <a:cubicBezTo>
                    <a:pt x="145" y="1797"/>
                    <a:pt x="144" y="1795"/>
                    <a:pt x="142" y="1794"/>
                  </a:cubicBezTo>
                  <a:close/>
                </a:path>
              </a:pathLst>
            </a:custGeom>
            <a:solidFill>
              <a:schemeClr val="accent4"/>
            </a:solidFill>
            <a:ln>
              <a:noFill/>
            </a:ln>
          </p:spPr>
        </p:sp>
      </p:grpSp>
      <p:grpSp>
        <p:nvGrpSpPr>
          <p:cNvPr id="84" name="Group 83" title="Text Container Shape"/>
          <p:cNvGrpSpPr/>
          <p:nvPr/>
        </p:nvGrpSpPr>
        <p:grpSpPr>
          <a:xfrm>
            <a:off x="13167361" y="2240283"/>
            <a:ext cx="8789671" cy="28430222"/>
            <a:chOff x="5486400" y="466725"/>
            <a:chExt cx="3662363" cy="5922963"/>
          </a:xfrm>
        </p:grpSpPr>
        <p:sp>
          <p:nvSpPr>
            <p:cNvPr id="80" name="Freeform 53"/>
            <p:cNvSpPr/>
            <p:nvPr/>
          </p:nvSpPr>
          <p:spPr bwMode="auto">
            <a:xfrm>
              <a:off x="5486400" y="466725"/>
              <a:ext cx="3662363" cy="5922963"/>
            </a:xfrm>
            <a:custGeom>
              <a:avLst/>
              <a:gdLst/>
              <a:ahLst/>
              <a:cxnLst/>
              <a:rect l="0" t="0" r="r" b="b"/>
              <a:pathLst>
                <a:path w="1152" h="1865">
                  <a:moveTo>
                    <a:pt x="100" y="0"/>
                  </a:moveTo>
                  <a:cubicBezTo>
                    <a:pt x="45" y="0"/>
                    <a:pt x="0" y="45"/>
                    <a:pt x="0" y="100"/>
                  </a:cubicBezTo>
                  <a:cubicBezTo>
                    <a:pt x="0" y="1765"/>
                    <a:pt x="0" y="1765"/>
                    <a:pt x="0" y="1765"/>
                  </a:cubicBezTo>
                  <a:cubicBezTo>
                    <a:pt x="0" y="1820"/>
                    <a:pt x="45" y="1865"/>
                    <a:pt x="100" y="1865"/>
                  </a:cubicBezTo>
                  <a:cubicBezTo>
                    <a:pt x="1152" y="1865"/>
                    <a:pt x="1152" y="1865"/>
                    <a:pt x="1152" y="1865"/>
                  </a:cubicBezTo>
                  <a:cubicBezTo>
                    <a:pt x="1152" y="0"/>
                    <a:pt x="1152" y="0"/>
                    <a:pt x="1152" y="0"/>
                  </a:cubicBezTo>
                  <a:lnTo>
                    <a:pt x="100" y="0"/>
                  </a:lnTo>
                  <a:close/>
                </a:path>
              </a:pathLst>
            </a:custGeom>
            <a:solidFill>
              <a:schemeClr val="accent1">
                <a:lumMod val="75000"/>
              </a:schemeClr>
            </a:solidFill>
            <a:ln>
              <a:noFill/>
            </a:ln>
          </p:spPr>
        </p:sp>
        <p:cxnSp>
          <p:nvCxnSpPr>
            <p:cNvPr id="10" name="Straight Connector 9"/>
            <p:cNvCxnSpPr/>
            <p:nvPr/>
          </p:nvCxnSpPr>
          <p:spPr>
            <a:xfrm>
              <a:off x="6010049" y="4714230"/>
              <a:ext cx="52120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sp>
          <p:nvSpPr>
            <p:cNvPr id="83" name="Freeform 57"/>
            <p:cNvSpPr/>
            <p:nvPr/>
          </p:nvSpPr>
          <p:spPr bwMode="auto">
            <a:xfrm>
              <a:off x="5673747" y="658813"/>
              <a:ext cx="3473450" cy="5538787"/>
            </a:xfrm>
            <a:custGeom>
              <a:avLst/>
              <a:gdLst/>
              <a:ahLst/>
              <a:cxnLst/>
              <a:rect l="0" t="0" r="r" b="b"/>
              <a:pathLst>
                <a:path w="1093" h="1745">
                  <a:moveTo>
                    <a:pt x="40" y="0"/>
                  </a:moveTo>
                  <a:cubicBezTo>
                    <a:pt x="18" y="0"/>
                    <a:pt x="0" y="18"/>
                    <a:pt x="0" y="40"/>
                  </a:cubicBezTo>
                  <a:cubicBezTo>
                    <a:pt x="0" y="1705"/>
                    <a:pt x="0" y="1705"/>
                    <a:pt x="0" y="1705"/>
                  </a:cubicBezTo>
                  <a:cubicBezTo>
                    <a:pt x="0" y="1726"/>
                    <a:pt x="18" y="1745"/>
                    <a:pt x="40" y="1745"/>
                  </a:cubicBezTo>
                  <a:cubicBezTo>
                    <a:pt x="1092" y="1745"/>
                    <a:pt x="1092" y="1745"/>
                    <a:pt x="1092" y="1745"/>
                  </a:cubicBezTo>
                  <a:cubicBezTo>
                    <a:pt x="1092" y="1733"/>
                    <a:pt x="1092" y="1733"/>
                    <a:pt x="1092" y="1733"/>
                  </a:cubicBezTo>
                  <a:cubicBezTo>
                    <a:pt x="792" y="1733"/>
                    <a:pt x="792" y="1733"/>
                    <a:pt x="792" y="1733"/>
                  </a:cubicBezTo>
                  <a:cubicBezTo>
                    <a:pt x="40" y="1733"/>
                    <a:pt x="40" y="1733"/>
                    <a:pt x="40" y="1733"/>
                  </a:cubicBezTo>
                  <a:cubicBezTo>
                    <a:pt x="25" y="1733"/>
                    <a:pt x="12" y="1720"/>
                    <a:pt x="12" y="1705"/>
                  </a:cubicBezTo>
                  <a:cubicBezTo>
                    <a:pt x="12" y="40"/>
                    <a:pt x="12" y="40"/>
                    <a:pt x="12" y="40"/>
                  </a:cubicBezTo>
                  <a:cubicBezTo>
                    <a:pt x="12" y="24"/>
                    <a:pt x="25" y="12"/>
                    <a:pt x="40" y="12"/>
                  </a:cubicBezTo>
                  <a:cubicBezTo>
                    <a:pt x="792" y="12"/>
                    <a:pt x="792" y="12"/>
                    <a:pt x="792" y="12"/>
                  </a:cubicBezTo>
                  <a:cubicBezTo>
                    <a:pt x="1093" y="12"/>
                    <a:pt x="1093" y="12"/>
                    <a:pt x="1093" y="12"/>
                  </a:cubicBezTo>
                  <a:cubicBezTo>
                    <a:pt x="1093" y="0"/>
                    <a:pt x="1093" y="0"/>
                    <a:pt x="1093" y="0"/>
                  </a:cubicBezTo>
                  <a:lnTo>
                    <a:pt x="40" y="0"/>
                  </a:lnTo>
                  <a:close/>
                </a:path>
              </a:pathLst>
            </a:custGeom>
            <a:solidFill>
              <a:schemeClr val="bg2"/>
            </a:solidFill>
            <a:ln>
              <a:noFill/>
            </a:ln>
          </p:spPr>
        </p:sp>
      </p:grpSp>
      <p:sp>
        <p:nvSpPr>
          <p:cNvPr id="4" name="Date Placeholder 3"/>
          <p:cNvSpPr>
            <a:spLocks noGrp="1"/>
          </p:cNvSpPr>
          <p:nvPr>
            <p:ph type="dt" sz="half" idx="10"/>
          </p:nvPr>
        </p:nvSpPr>
        <p:spPr>
          <a:xfrm>
            <a:off x="16151974" y="30924122"/>
            <a:ext cx="4937760" cy="1752600"/>
          </a:xfrm>
        </p:spPr>
        <p:txBody>
          <a:bodyPr/>
          <a:lstStyle>
            <a:lvl1pPr>
              <a:defRPr>
                <a:solidFill>
                  <a:schemeClr val="accent1">
                    <a:lumMod val="40000"/>
                    <a:lumOff val="60000"/>
                  </a:schemeClr>
                </a:solidFill>
              </a:defRPr>
            </a:lvl1pPr>
          </a:lstStyle>
          <a:p>
            <a:pPr>
              <a:defRPr/>
            </a:pPr>
            <a:endParaRPr lang="en-US"/>
          </a:p>
        </p:txBody>
      </p:sp>
      <p:sp>
        <p:nvSpPr>
          <p:cNvPr id="5" name="Footer Placeholder 4"/>
          <p:cNvSpPr>
            <a:spLocks noGrp="1"/>
          </p:cNvSpPr>
          <p:nvPr>
            <p:ph type="ftr" sz="quarter" idx="11"/>
          </p:nvPr>
        </p:nvSpPr>
        <p:spPr>
          <a:xfrm>
            <a:off x="7257979" y="30924122"/>
            <a:ext cx="7406640" cy="1752600"/>
          </a:xfrm>
        </p:spPr>
        <p:txBody>
          <a:bodyPr/>
          <a:lstStyle>
            <a:lvl1pPr algn="ctr">
              <a:defRPr>
                <a:solidFill>
                  <a:schemeClr val="accent1">
                    <a:lumMod val="40000"/>
                    <a:lumOff val="60000"/>
                  </a:schemeClr>
                </a:solidFill>
              </a:defRPr>
            </a:lvl1pPr>
          </a:lstStyle>
          <a:p>
            <a:pPr>
              <a:defRPr/>
            </a:pPr>
            <a:endParaRPr lang="en-US"/>
          </a:p>
        </p:txBody>
      </p:sp>
      <p:sp>
        <p:nvSpPr>
          <p:cNvPr id="6" name="Slide Number Placeholder 5"/>
          <p:cNvSpPr>
            <a:spLocks noGrp="1"/>
          </p:cNvSpPr>
          <p:nvPr>
            <p:ph type="sldNum" sz="quarter" idx="12"/>
          </p:nvPr>
        </p:nvSpPr>
        <p:spPr>
          <a:xfrm>
            <a:off x="839577" y="30924122"/>
            <a:ext cx="4959682" cy="1752600"/>
          </a:xfrm>
        </p:spPr>
        <p:txBody>
          <a:bodyPr anchor="ctr"/>
          <a:lstStyle>
            <a:lvl1pPr algn="l">
              <a:defRPr sz="2160">
                <a:solidFill>
                  <a:schemeClr val="accent1">
                    <a:lumMod val="40000"/>
                    <a:lumOff val="60000"/>
                  </a:schemeClr>
                </a:solidFill>
              </a:defRPr>
            </a:lvl1pPr>
          </a:lstStyle>
          <a:p>
            <a:fld id="{87CE2E31-F60F-400D-8A3A-A9B7C5335AA3}" type="slidenum">
              <a:rPr lang="en-US" altLang="en-US" smtClean="0"/>
              <a:pPr/>
              <a:t>‹#›</a:t>
            </a:fld>
            <a:endParaRPr lang="en-US" altLang="en-US"/>
          </a:p>
        </p:txBody>
      </p:sp>
      <p:sp>
        <p:nvSpPr>
          <p:cNvPr id="68" name="Freeform 57"/>
          <p:cNvSpPr/>
          <p:nvPr/>
        </p:nvSpPr>
        <p:spPr bwMode="auto">
          <a:xfrm>
            <a:off x="8021004" y="152400"/>
            <a:ext cx="0" cy="7622"/>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6" name="Freeform 192"/>
          <p:cNvSpPr/>
          <p:nvPr/>
        </p:nvSpPr>
        <p:spPr bwMode="auto">
          <a:xfrm>
            <a:off x="7918134" y="-24003002"/>
            <a:ext cx="2858" cy="15240"/>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
        <p:nvSpPr>
          <p:cNvPr id="2" name="Title 1"/>
          <p:cNvSpPr>
            <a:spLocks noGrp="1"/>
          </p:cNvSpPr>
          <p:nvPr>
            <p:ph type="ctrTitle"/>
          </p:nvPr>
        </p:nvSpPr>
        <p:spPr>
          <a:xfrm>
            <a:off x="14257355" y="4914569"/>
            <a:ext cx="6828622" cy="16078277"/>
          </a:xfrm>
        </p:spPr>
        <p:txBody>
          <a:bodyPr anchor="t">
            <a:normAutofit/>
          </a:bodyPr>
          <a:lstStyle>
            <a:lvl1pPr algn="l">
              <a:lnSpc>
                <a:spcPct val="105000"/>
              </a:lnSpc>
              <a:defRPr sz="7920" baseline="0">
                <a:solidFill>
                  <a:schemeClr val="accent1">
                    <a:lumMod val="40000"/>
                    <a:lumOff val="6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4257355" y="23737810"/>
            <a:ext cx="6828622" cy="4981248"/>
          </a:xfrm>
        </p:spPr>
        <p:txBody>
          <a:bodyPr anchor="t">
            <a:normAutofit/>
          </a:bodyPr>
          <a:lstStyle>
            <a:lvl1pPr marL="0" indent="0" algn="l">
              <a:lnSpc>
                <a:spcPct val="130000"/>
              </a:lnSpc>
              <a:buNone/>
              <a:defRPr sz="4080" baseline="0">
                <a:solidFill>
                  <a:schemeClr val="accent1">
                    <a:lumMod val="40000"/>
                    <a:lumOff val="60000"/>
                  </a:schemeClr>
                </a:solidFill>
              </a:defRPr>
            </a:lvl1pPr>
            <a:lvl2pPr marL="822960" indent="0" algn="ctr">
              <a:buNone/>
              <a:defRPr sz="3600"/>
            </a:lvl2pPr>
            <a:lvl3pPr marL="1645920" indent="0" algn="ctr">
              <a:buNone/>
              <a:defRPr sz="3240"/>
            </a:lvl3pPr>
            <a:lvl4pPr marL="2468880" indent="0" algn="ctr">
              <a:buNone/>
              <a:defRPr sz="2880"/>
            </a:lvl4pPr>
            <a:lvl5pPr marL="3291840" indent="0" algn="ctr">
              <a:buNone/>
              <a:defRPr sz="2880"/>
            </a:lvl5pPr>
            <a:lvl6pPr marL="4114800" indent="0" algn="ctr">
              <a:buNone/>
              <a:defRPr sz="2880"/>
            </a:lvl6pPr>
            <a:lvl7pPr marL="4937760" indent="0" algn="ctr">
              <a:buNone/>
              <a:defRPr sz="2880"/>
            </a:lvl7pPr>
            <a:lvl8pPr marL="5760720" indent="0" algn="ctr">
              <a:buNone/>
              <a:defRPr sz="2880"/>
            </a:lvl8pPr>
            <a:lvl9pPr marL="6583680" indent="0" algn="ctr">
              <a:buNone/>
              <a:defRPr sz="2880"/>
            </a:lvl9pPr>
          </a:lstStyle>
          <a:p>
            <a:r>
              <a:rPr lang="en-US"/>
              <a:t>Click to edit Master subtitle style</a:t>
            </a:r>
            <a:endParaRPr lang="en-US" dirty="0"/>
          </a:p>
        </p:txBody>
      </p:sp>
      <p:sp>
        <p:nvSpPr>
          <p:cNvPr id="19" name="Freeform 57"/>
          <p:cNvSpPr/>
          <p:nvPr/>
        </p:nvSpPr>
        <p:spPr bwMode="auto">
          <a:xfrm>
            <a:off x="8021004" y="152400"/>
            <a:ext cx="0" cy="7622"/>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 name="Freeform 192"/>
          <p:cNvSpPr/>
          <p:nvPr/>
        </p:nvSpPr>
        <p:spPr bwMode="auto">
          <a:xfrm>
            <a:off x="7918134" y="-24003002"/>
            <a:ext cx="2858" cy="15240"/>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Tree>
    <p:extLst>
      <p:ext uri="{BB962C8B-B14F-4D97-AF65-F5344CB8AC3E}">
        <p14:creationId xmlns:p14="http://schemas.microsoft.com/office/powerpoint/2010/main" val="121199423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453E114C-0C32-45B2-B7C8-C006E5D95E29}" type="slidenum">
              <a:rPr lang="en-US" altLang="en-US" smtClean="0"/>
              <a:pPr/>
              <a:t>‹#›</a:t>
            </a:fld>
            <a:endParaRPr lang="en-US" altLang="en-US"/>
          </a:p>
        </p:txBody>
      </p:sp>
    </p:spTree>
    <p:extLst>
      <p:ext uri="{BB962C8B-B14F-4D97-AF65-F5344CB8AC3E}">
        <p14:creationId xmlns:p14="http://schemas.microsoft.com/office/powerpoint/2010/main" val="2215196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3" name="Freeform 5"/>
          <p:cNvSpPr>
            <a:spLocks noEditPoints="1"/>
          </p:cNvSpPr>
          <p:nvPr/>
        </p:nvSpPr>
        <p:spPr bwMode="auto">
          <a:xfrm>
            <a:off x="478966" y="5"/>
            <a:ext cx="4127688" cy="32918400"/>
          </a:xfrm>
          <a:custGeom>
            <a:avLst/>
            <a:gdLst/>
            <a:ahLst/>
            <a:cxnLst/>
            <a:rect l="0" t="0" r="r" b="b"/>
            <a:pathLst>
              <a:path w="539" h="2159">
                <a:moveTo>
                  <a:pt x="387" y="764"/>
                </a:moveTo>
                <a:cubicBezTo>
                  <a:pt x="398" y="793"/>
                  <a:pt x="418" y="813"/>
                  <a:pt x="438" y="829"/>
                </a:cubicBezTo>
                <a:cubicBezTo>
                  <a:pt x="440" y="831"/>
                  <a:pt x="442" y="833"/>
                  <a:pt x="444" y="833"/>
                </a:cubicBezTo>
                <a:cubicBezTo>
                  <a:pt x="445" y="833"/>
                  <a:pt x="446" y="834"/>
                  <a:pt x="447" y="833"/>
                </a:cubicBezTo>
                <a:cubicBezTo>
                  <a:pt x="448" y="833"/>
                  <a:pt x="449" y="833"/>
                  <a:pt x="450" y="831"/>
                </a:cubicBezTo>
                <a:cubicBezTo>
                  <a:pt x="454" y="826"/>
                  <a:pt x="448" y="813"/>
                  <a:pt x="447" y="808"/>
                </a:cubicBezTo>
                <a:cubicBezTo>
                  <a:pt x="443" y="800"/>
                  <a:pt x="439" y="792"/>
                  <a:pt x="435" y="784"/>
                </a:cubicBezTo>
                <a:cubicBezTo>
                  <a:pt x="429" y="771"/>
                  <a:pt x="422" y="758"/>
                  <a:pt x="413" y="746"/>
                </a:cubicBezTo>
                <a:cubicBezTo>
                  <a:pt x="410" y="741"/>
                  <a:pt x="406" y="736"/>
                  <a:pt x="401" y="735"/>
                </a:cubicBezTo>
                <a:cubicBezTo>
                  <a:pt x="396" y="733"/>
                  <a:pt x="390" y="734"/>
                  <a:pt x="387" y="740"/>
                </a:cubicBezTo>
                <a:cubicBezTo>
                  <a:pt x="385" y="743"/>
                  <a:pt x="384" y="747"/>
                  <a:pt x="385" y="752"/>
                </a:cubicBezTo>
                <a:cubicBezTo>
                  <a:pt x="385" y="756"/>
                  <a:pt x="386" y="760"/>
                  <a:pt x="387" y="764"/>
                </a:cubicBezTo>
                <a:close/>
                <a:moveTo>
                  <a:pt x="458" y="16"/>
                </a:moveTo>
                <a:cubicBezTo>
                  <a:pt x="460" y="11"/>
                  <a:pt x="461" y="5"/>
                  <a:pt x="462" y="0"/>
                </a:cubicBezTo>
                <a:cubicBezTo>
                  <a:pt x="450" y="0"/>
                  <a:pt x="450" y="0"/>
                  <a:pt x="450" y="0"/>
                </a:cubicBezTo>
                <a:cubicBezTo>
                  <a:pt x="450" y="1"/>
                  <a:pt x="450" y="2"/>
                  <a:pt x="450" y="3"/>
                </a:cubicBezTo>
                <a:cubicBezTo>
                  <a:pt x="451" y="5"/>
                  <a:pt x="454" y="24"/>
                  <a:pt x="458" y="16"/>
                </a:cubicBezTo>
                <a:close/>
                <a:moveTo>
                  <a:pt x="435" y="58"/>
                </a:moveTo>
                <a:cubicBezTo>
                  <a:pt x="438" y="62"/>
                  <a:pt x="452" y="86"/>
                  <a:pt x="452" y="76"/>
                </a:cubicBezTo>
                <a:cubicBezTo>
                  <a:pt x="452" y="64"/>
                  <a:pt x="449" y="51"/>
                  <a:pt x="446" y="40"/>
                </a:cubicBezTo>
                <a:cubicBezTo>
                  <a:pt x="443" y="27"/>
                  <a:pt x="440" y="13"/>
                  <a:pt x="437" y="0"/>
                </a:cubicBezTo>
                <a:cubicBezTo>
                  <a:pt x="405" y="0"/>
                  <a:pt x="405" y="0"/>
                  <a:pt x="405" y="0"/>
                </a:cubicBezTo>
                <a:cubicBezTo>
                  <a:pt x="409" y="11"/>
                  <a:pt x="414" y="21"/>
                  <a:pt x="419" y="31"/>
                </a:cubicBezTo>
                <a:cubicBezTo>
                  <a:pt x="424" y="40"/>
                  <a:pt x="430" y="49"/>
                  <a:pt x="435" y="58"/>
                </a:cubicBezTo>
                <a:close/>
                <a:moveTo>
                  <a:pt x="387" y="58"/>
                </a:moveTo>
                <a:cubicBezTo>
                  <a:pt x="398" y="87"/>
                  <a:pt x="418" y="107"/>
                  <a:pt x="438" y="124"/>
                </a:cubicBezTo>
                <a:cubicBezTo>
                  <a:pt x="440" y="125"/>
                  <a:pt x="442" y="127"/>
                  <a:pt x="444" y="128"/>
                </a:cubicBezTo>
                <a:cubicBezTo>
                  <a:pt x="445" y="128"/>
                  <a:pt x="446" y="128"/>
                  <a:pt x="447" y="128"/>
                </a:cubicBezTo>
                <a:cubicBezTo>
                  <a:pt x="448" y="128"/>
                  <a:pt x="449" y="127"/>
                  <a:pt x="450" y="126"/>
                </a:cubicBezTo>
                <a:cubicBezTo>
                  <a:pt x="454" y="121"/>
                  <a:pt x="448" y="107"/>
                  <a:pt x="447" y="103"/>
                </a:cubicBezTo>
                <a:cubicBezTo>
                  <a:pt x="443" y="94"/>
                  <a:pt x="439" y="87"/>
                  <a:pt x="435" y="79"/>
                </a:cubicBezTo>
                <a:cubicBezTo>
                  <a:pt x="429" y="65"/>
                  <a:pt x="422" y="52"/>
                  <a:pt x="413" y="40"/>
                </a:cubicBezTo>
                <a:cubicBezTo>
                  <a:pt x="410" y="35"/>
                  <a:pt x="406" y="31"/>
                  <a:pt x="401" y="29"/>
                </a:cubicBezTo>
                <a:cubicBezTo>
                  <a:pt x="396" y="27"/>
                  <a:pt x="390" y="29"/>
                  <a:pt x="387" y="34"/>
                </a:cubicBezTo>
                <a:cubicBezTo>
                  <a:pt x="385" y="37"/>
                  <a:pt x="384" y="42"/>
                  <a:pt x="385" y="46"/>
                </a:cubicBezTo>
                <a:cubicBezTo>
                  <a:pt x="385" y="50"/>
                  <a:pt x="386" y="54"/>
                  <a:pt x="387" y="58"/>
                </a:cubicBezTo>
                <a:close/>
                <a:moveTo>
                  <a:pt x="66" y="352"/>
                </a:moveTo>
                <a:cubicBezTo>
                  <a:pt x="67" y="355"/>
                  <a:pt x="70" y="374"/>
                  <a:pt x="74" y="366"/>
                </a:cubicBezTo>
                <a:cubicBezTo>
                  <a:pt x="76" y="361"/>
                  <a:pt x="77" y="355"/>
                  <a:pt x="78" y="350"/>
                </a:cubicBezTo>
                <a:cubicBezTo>
                  <a:pt x="80" y="340"/>
                  <a:pt x="81" y="330"/>
                  <a:pt x="82" y="320"/>
                </a:cubicBezTo>
                <a:cubicBezTo>
                  <a:pt x="85" y="303"/>
                  <a:pt x="87" y="286"/>
                  <a:pt x="87" y="268"/>
                </a:cubicBezTo>
                <a:cubicBezTo>
                  <a:pt x="88" y="254"/>
                  <a:pt x="89" y="232"/>
                  <a:pt x="77" y="224"/>
                </a:cubicBezTo>
                <a:cubicBezTo>
                  <a:pt x="72" y="221"/>
                  <a:pt x="65" y="223"/>
                  <a:pt x="61" y="228"/>
                </a:cubicBezTo>
                <a:cubicBezTo>
                  <a:pt x="57" y="233"/>
                  <a:pt x="55" y="241"/>
                  <a:pt x="54" y="248"/>
                </a:cubicBezTo>
                <a:cubicBezTo>
                  <a:pt x="55" y="273"/>
                  <a:pt x="58" y="298"/>
                  <a:pt x="61" y="323"/>
                </a:cubicBezTo>
                <a:cubicBezTo>
                  <a:pt x="63" y="333"/>
                  <a:pt x="64" y="343"/>
                  <a:pt x="66" y="352"/>
                </a:cubicBezTo>
                <a:close/>
                <a:moveTo>
                  <a:pt x="74" y="425"/>
                </a:moveTo>
                <a:cubicBezTo>
                  <a:pt x="77" y="429"/>
                  <a:pt x="87" y="414"/>
                  <a:pt x="92" y="406"/>
                </a:cubicBezTo>
                <a:cubicBezTo>
                  <a:pt x="98" y="399"/>
                  <a:pt x="104" y="390"/>
                  <a:pt x="109" y="382"/>
                </a:cubicBezTo>
                <a:cubicBezTo>
                  <a:pt x="116" y="370"/>
                  <a:pt x="122" y="358"/>
                  <a:pt x="128" y="346"/>
                </a:cubicBezTo>
                <a:cubicBezTo>
                  <a:pt x="133" y="333"/>
                  <a:pt x="139" y="321"/>
                  <a:pt x="137" y="306"/>
                </a:cubicBezTo>
                <a:cubicBezTo>
                  <a:pt x="137" y="303"/>
                  <a:pt x="136" y="300"/>
                  <a:pt x="135" y="298"/>
                </a:cubicBezTo>
                <a:cubicBezTo>
                  <a:pt x="132" y="295"/>
                  <a:pt x="129" y="295"/>
                  <a:pt x="126" y="296"/>
                </a:cubicBezTo>
                <a:cubicBezTo>
                  <a:pt x="119" y="298"/>
                  <a:pt x="115" y="304"/>
                  <a:pt x="111" y="310"/>
                </a:cubicBezTo>
                <a:cubicBezTo>
                  <a:pt x="106" y="318"/>
                  <a:pt x="101" y="326"/>
                  <a:pt x="98" y="335"/>
                </a:cubicBezTo>
                <a:cubicBezTo>
                  <a:pt x="92" y="349"/>
                  <a:pt x="88" y="364"/>
                  <a:pt x="83" y="380"/>
                </a:cubicBezTo>
                <a:cubicBezTo>
                  <a:pt x="79" y="394"/>
                  <a:pt x="70" y="421"/>
                  <a:pt x="74" y="425"/>
                </a:cubicBezTo>
                <a:close/>
                <a:moveTo>
                  <a:pt x="74" y="1133"/>
                </a:moveTo>
                <a:cubicBezTo>
                  <a:pt x="77" y="1137"/>
                  <a:pt x="87" y="1122"/>
                  <a:pt x="92" y="1115"/>
                </a:cubicBezTo>
                <a:cubicBezTo>
                  <a:pt x="98" y="1107"/>
                  <a:pt x="104" y="1099"/>
                  <a:pt x="109" y="1090"/>
                </a:cubicBezTo>
                <a:cubicBezTo>
                  <a:pt x="116" y="1079"/>
                  <a:pt x="122" y="1067"/>
                  <a:pt x="128" y="1054"/>
                </a:cubicBezTo>
                <a:cubicBezTo>
                  <a:pt x="133" y="1042"/>
                  <a:pt x="139" y="1030"/>
                  <a:pt x="137" y="1015"/>
                </a:cubicBezTo>
                <a:cubicBezTo>
                  <a:pt x="137" y="1012"/>
                  <a:pt x="136" y="1008"/>
                  <a:pt x="135" y="1006"/>
                </a:cubicBezTo>
                <a:cubicBezTo>
                  <a:pt x="132" y="1003"/>
                  <a:pt x="129" y="1003"/>
                  <a:pt x="126" y="1004"/>
                </a:cubicBezTo>
                <a:cubicBezTo>
                  <a:pt x="119" y="1006"/>
                  <a:pt x="115" y="1012"/>
                  <a:pt x="111" y="1019"/>
                </a:cubicBezTo>
                <a:cubicBezTo>
                  <a:pt x="106" y="1026"/>
                  <a:pt x="101" y="1034"/>
                  <a:pt x="98" y="1043"/>
                </a:cubicBezTo>
                <a:cubicBezTo>
                  <a:pt x="92" y="1058"/>
                  <a:pt x="88" y="1073"/>
                  <a:pt x="83" y="1088"/>
                </a:cubicBezTo>
                <a:cubicBezTo>
                  <a:pt x="79" y="1103"/>
                  <a:pt x="70" y="1129"/>
                  <a:pt x="74" y="1133"/>
                </a:cubicBezTo>
                <a:close/>
                <a:moveTo>
                  <a:pt x="77" y="933"/>
                </a:moveTo>
                <a:cubicBezTo>
                  <a:pt x="72" y="930"/>
                  <a:pt x="65" y="932"/>
                  <a:pt x="61" y="937"/>
                </a:cubicBezTo>
                <a:cubicBezTo>
                  <a:pt x="57" y="942"/>
                  <a:pt x="55" y="949"/>
                  <a:pt x="54" y="956"/>
                </a:cubicBezTo>
                <a:cubicBezTo>
                  <a:pt x="55" y="982"/>
                  <a:pt x="58" y="1006"/>
                  <a:pt x="61" y="1031"/>
                </a:cubicBezTo>
                <a:cubicBezTo>
                  <a:pt x="63" y="1041"/>
                  <a:pt x="64" y="1051"/>
                  <a:pt x="66" y="1061"/>
                </a:cubicBezTo>
                <a:cubicBezTo>
                  <a:pt x="67" y="1064"/>
                  <a:pt x="70" y="1082"/>
                  <a:pt x="74" y="1074"/>
                </a:cubicBezTo>
                <a:cubicBezTo>
                  <a:pt x="76" y="1070"/>
                  <a:pt x="77" y="1063"/>
                  <a:pt x="78" y="1058"/>
                </a:cubicBezTo>
                <a:cubicBezTo>
                  <a:pt x="80" y="1048"/>
                  <a:pt x="81" y="1038"/>
                  <a:pt x="82" y="1028"/>
                </a:cubicBezTo>
                <a:cubicBezTo>
                  <a:pt x="85" y="1011"/>
                  <a:pt x="87" y="994"/>
                  <a:pt x="87" y="977"/>
                </a:cubicBezTo>
                <a:cubicBezTo>
                  <a:pt x="88" y="963"/>
                  <a:pt x="89" y="940"/>
                  <a:pt x="77" y="933"/>
                </a:cubicBezTo>
                <a:close/>
                <a:moveTo>
                  <a:pt x="49" y="1047"/>
                </a:moveTo>
                <a:cubicBezTo>
                  <a:pt x="45" y="1033"/>
                  <a:pt x="39" y="1009"/>
                  <a:pt x="26" y="1004"/>
                </a:cubicBezTo>
                <a:cubicBezTo>
                  <a:pt x="21" y="1003"/>
                  <a:pt x="16" y="1004"/>
                  <a:pt x="13" y="1008"/>
                </a:cubicBezTo>
                <a:cubicBezTo>
                  <a:pt x="9" y="1014"/>
                  <a:pt x="9" y="1022"/>
                  <a:pt x="11" y="1029"/>
                </a:cubicBezTo>
                <a:cubicBezTo>
                  <a:pt x="17" y="1050"/>
                  <a:pt x="25" y="1071"/>
                  <a:pt x="35" y="1089"/>
                </a:cubicBezTo>
                <a:cubicBezTo>
                  <a:pt x="40" y="1098"/>
                  <a:pt x="46" y="1107"/>
                  <a:pt x="51" y="1116"/>
                </a:cubicBezTo>
                <a:cubicBezTo>
                  <a:pt x="54" y="1120"/>
                  <a:pt x="68" y="1144"/>
                  <a:pt x="68" y="1134"/>
                </a:cubicBezTo>
                <a:cubicBezTo>
                  <a:pt x="68" y="1122"/>
                  <a:pt x="65" y="1110"/>
                  <a:pt x="62" y="1098"/>
                </a:cubicBezTo>
                <a:cubicBezTo>
                  <a:pt x="59" y="1081"/>
                  <a:pt x="54" y="1064"/>
                  <a:pt x="49" y="1047"/>
                </a:cubicBezTo>
                <a:close/>
                <a:moveTo>
                  <a:pt x="458" y="1486"/>
                </a:moveTo>
                <a:cubicBezTo>
                  <a:pt x="461" y="1490"/>
                  <a:pt x="471" y="1475"/>
                  <a:pt x="476" y="1468"/>
                </a:cubicBezTo>
                <a:cubicBezTo>
                  <a:pt x="482" y="1460"/>
                  <a:pt x="488" y="1452"/>
                  <a:pt x="493" y="1443"/>
                </a:cubicBezTo>
                <a:cubicBezTo>
                  <a:pt x="500" y="1432"/>
                  <a:pt x="506" y="1420"/>
                  <a:pt x="512" y="1407"/>
                </a:cubicBezTo>
                <a:cubicBezTo>
                  <a:pt x="517" y="1395"/>
                  <a:pt x="523" y="1382"/>
                  <a:pt x="521" y="1368"/>
                </a:cubicBezTo>
                <a:cubicBezTo>
                  <a:pt x="521" y="1364"/>
                  <a:pt x="520" y="1361"/>
                  <a:pt x="519" y="1359"/>
                </a:cubicBezTo>
                <a:cubicBezTo>
                  <a:pt x="516" y="1356"/>
                  <a:pt x="513" y="1356"/>
                  <a:pt x="510" y="1357"/>
                </a:cubicBezTo>
                <a:cubicBezTo>
                  <a:pt x="503" y="1359"/>
                  <a:pt x="499" y="1365"/>
                  <a:pt x="495" y="1372"/>
                </a:cubicBezTo>
                <a:cubicBezTo>
                  <a:pt x="490" y="1379"/>
                  <a:pt x="485" y="1387"/>
                  <a:pt x="482" y="1396"/>
                </a:cubicBezTo>
                <a:cubicBezTo>
                  <a:pt x="476" y="1411"/>
                  <a:pt x="472" y="1426"/>
                  <a:pt x="467" y="1441"/>
                </a:cubicBezTo>
                <a:cubicBezTo>
                  <a:pt x="463" y="1456"/>
                  <a:pt x="454" y="1482"/>
                  <a:pt x="458" y="1486"/>
                </a:cubicBezTo>
                <a:close/>
                <a:moveTo>
                  <a:pt x="461" y="1285"/>
                </a:moveTo>
                <a:cubicBezTo>
                  <a:pt x="456" y="1282"/>
                  <a:pt x="449" y="1285"/>
                  <a:pt x="445" y="1290"/>
                </a:cubicBezTo>
                <a:cubicBezTo>
                  <a:pt x="441" y="1295"/>
                  <a:pt x="439" y="1302"/>
                  <a:pt x="438" y="1309"/>
                </a:cubicBezTo>
                <a:cubicBezTo>
                  <a:pt x="439" y="1334"/>
                  <a:pt x="442" y="1359"/>
                  <a:pt x="445" y="1384"/>
                </a:cubicBezTo>
                <a:cubicBezTo>
                  <a:pt x="447" y="1394"/>
                  <a:pt x="448" y="1404"/>
                  <a:pt x="450" y="1414"/>
                </a:cubicBezTo>
                <a:cubicBezTo>
                  <a:pt x="451" y="1417"/>
                  <a:pt x="454" y="1435"/>
                  <a:pt x="458" y="1427"/>
                </a:cubicBezTo>
                <a:cubicBezTo>
                  <a:pt x="460" y="1423"/>
                  <a:pt x="461" y="1416"/>
                  <a:pt x="462" y="1411"/>
                </a:cubicBezTo>
                <a:cubicBezTo>
                  <a:pt x="464" y="1401"/>
                  <a:pt x="465" y="1391"/>
                  <a:pt x="466" y="1381"/>
                </a:cubicBezTo>
                <a:cubicBezTo>
                  <a:pt x="469" y="1364"/>
                  <a:pt x="471" y="1347"/>
                  <a:pt x="471" y="1330"/>
                </a:cubicBezTo>
                <a:cubicBezTo>
                  <a:pt x="472" y="1316"/>
                  <a:pt x="473" y="1293"/>
                  <a:pt x="461" y="1285"/>
                </a:cubicBezTo>
                <a:close/>
                <a:moveTo>
                  <a:pt x="484" y="65"/>
                </a:moveTo>
                <a:cubicBezTo>
                  <a:pt x="473" y="82"/>
                  <a:pt x="457" y="118"/>
                  <a:pt x="460" y="124"/>
                </a:cubicBezTo>
                <a:cubicBezTo>
                  <a:pt x="463" y="131"/>
                  <a:pt x="501" y="106"/>
                  <a:pt x="516" y="85"/>
                </a:cubicBezTo>
                <a:cubicBezTo>
                  <a:pt x="524" y="74"/>
                  <a:pt x="539" y="52"/>
                  <a:pt x="530" y="37"/>
                </a:cubicBezTo>
                <a:cubicBezTo>
                  <a:pt x="529" y="35"/>
                  <a:pt x="528" y="33"/>
                  <a:pt x="526" y="32"/>
                </a:cubicBezTo>
                <a:cubicBezTo>
                  <a:pt x="526" y="32"/>
                  <a:pt x="525" y="32"/>
                  <a:pt x="525" y="32"/>
                </a:cubicBezTo>
                <a:cubicBezTo>
                  <a:pt x="523" y="31"/>
                  <a:pt x="520" y="31"/>
                  <a:pt x="517" y="32"/>
                </a:cubicBezTo>
                <a:cubicBezTo>
                  <a:pt x="504" y="37"/>
                  <a:pt x="493" y="52"/>
                  <a:pt x="484" y="65"/>
                </a:cubicBezTo>
                <a:close/>
                <a:moveTo>
                  <a:pt x="433" y="1400"/>
                </a:moveTo>
                <a:cubicBezTo>
                  <a:pt x="429" y="1385"/>
                  <a:pt x="423" y="1362"/>
                  <a:pt x="409" y="1357"/>
                </a:cubicBezTo>
                <a:cubicBezTo>
                  <a:pt x="405" y="1356"/>
                  <a:pt x="400" y="1357"/>
                  <a:pt x="397" y="1361"/>
                </a:cubicBezTo>
                <a:cubicBezTo>
                  <a:pt x="393" y="1367"/>
                  <a:pt x="393" y="1375"/>
                  <a:pt x="395" y="1382"/>
                </a:cubicBezTo>
                <a:cubicBezTo>
                  <a:pt x="401" y="1403"/>
                  <a:pt x="409" y="1423"/>
                  <a:pt x="419" y="1442"/>
                </a:cubicBezTo>
                <a:cubicBezTo>
                  <a:pt x="424" y="1451"/>
                  <a:pt x="430" y="1460"/>
                  <a:pt x="435" y="1469"/>
                </a:cubicBezTo>
                <a:cubicBezTo>
                  <a:pt x="438" y="1473"/>
                  <a:pt x="452" y="1497"/>
                  <a:pt x="452" y="1487"/>
                </a:cubicBezTo>
                <a:cubicBezTo>
                  <a:pt x="452" y="1475"/>
                  <a:pt x="449" y="1462"/>
                  <a:pt x="446" y="1451"/>
                </a:cubicBezTo>
                <a:cubicBezTo>
                  <a:pt x="443" y="1434"/>
                  <a:pt x="438" y="1417"/>
                  <a:pt x="433" y="1400"/>
                </a:cubicBezTo>
                <a:close/>
                <a:moveTo>
                  <a:pt x="458" y="721"/>
                </a:moveTo>
                <a:cubicBezTo>
                  <a:pt x="460" y="717"/>
                  <a:pt x="461" y="711"/>
                  <a:pt x="462" y="706"/>
                </a:cubicBezTo>
                <a:cubicBezTo>
                  <a:pt x="464" y="696"/>
                  <a:pt x="465" y="685"/>
                  <a:pt x="466" y="675"/>
                </a:cubicBezTo>
                <a:cubicBezTo>
                  <a:pt x="469" y="658"/>
                  <a:pt x="471" y="641"/>
                  <a:pt x="471" y="624"/>
                </a:cubicBezTo>
                <a:cubicBezTo>
                  <a:pt x="472" y="610"/>
                  <a:pt x="473" y="587"/>
                  <a:pt x="461" y="580"/>
                </a:cubicBezTo>
                <a:cubicBezTo>
                  <a:pt x="456" y="577"/>
                  <a:pt x="449" y="579"/>
                  <a:pt x="445" y="584"/>
                </a:cubicBezTo>
                <a:cubicBezTo>
                  <a:pt x="441" y="589"/>
                  <a:pt x="439" y="596"/>
                  <a:pt x="438" y="604"/>
                </a:cubicBezTo>
                <a:cubicBezTo>
                  <a:pt x="439" y="629"/>
                  <a:pt x="442" y="654"/>
                  <a:pt x="445" y="679"/>
                </a:cubicBezTo>
                <a:cubicBezTo>
                  <a:pt x="447" y="688"/>
                  <a:pt x="448" y="698"/>
                  <a:pt x="450" y="708"/>
                </a:cubicBezTo>
                <a:cubicBezTo>
                  <a:pt x="451" y="711"/>
                  <a:pt x="454" y="730"/>
                  <a:pt x="458" y="721"/>
                </a:cubicBezTo>
                <a:close/>
                <a:moveTo>
                  <a:pt x="476" y="762"/>
                </a:moveTo>
                <a:cubicBezTo>
                  <a:pt x="482" y="754"/>
                  <a:pt x="488" y="746"/>
                  <a:pt x="493" y="738"/>
                </a:cubicBezTo>
                <a:cubicBezTo>
                  <a:pt x="500" y="726"/>
                  <a:pt x="506" y="714"/>
                  <a:pt x="512" y="702"/>
                </a:cubicBezTo>
                <a:cubicBezTo>
                  <a:pt x="517" y="689"/>
                  <a:pt x="523" y="677"/>
                  <a:pt x="521" y="662"/>
                </a:cubicBezTo>
                <a:cubicBezTo>
                  <a:pt x="521" y="659"/>
                  <a:pt x="520" y="656"/>
                  <a:pt x="519" y="653"/>
                </a:cubicBezTo>
                <a:cubicBezTo>
                  <a:pt x="516" y="651"/>
                  <a:pt x="513" y="651"/>
                  <a:pt x="510" y="651"/>
                </a:cubicBezTo>
                <a:cubicBezTo>
                  <a:pt x="503" y="653"/>
                  <a:pt x="499" y="659"/>
                  <a:pt x="495" y="666"/>
                </a:cubicBezTo>
                <a:cubicBezTo>
                  <a:pt x="490" y="674"/>
                  <a:pt x="485" y="681"/>
                  <a:pt x="482" y="690"/>
                </a:cubicBezTo>
                <a:cubicBezTo>
                  <a:pt x="476" y="705"/>
                  <a:pt x="472" y="720"/>
                  <a:pt x="467" y="735"/>
                </a:cubicBezTo>
                <a:cubicBezTo>
                  <a:pt x="463" y="750"/>
                  <a:pt x="454" y="776"/>
                  <a:pt x="458" y="781"/>
                </a:cubicBezTo>
                <a:cubicBezTo>
                  <a:pt x="461" y="785"/>
                  <a:pt x="471" y="769"/>
                  <a:pt x="476" y="762"/>
                </a:cubicBezTo>
                <a:close/>
                <a:moveTo>
                  <a:pt x="409" y="652"/>
                </a:moveTo>
                <a:cubicBezTo>
                  <a:pt x="405" y="650"/>
                  <a:pt x="400" y="651"/>
                  <a:pt x="397" y="656"/>
                </a:cubicBezTo>
                <a:cubicBezTo>
                  <a:pt x="393" y="661"/>
                  <a:pt x="393" y="669"/>
                  <a:pt x="395" y="676"/>
                </a:cubicBezTo>
                <a:cubicBezTo>
                  <a:pt x="401" y="698"/>
                  <a:pt x="409" y="718"/>
                  <a:pt x="419" y="736"/>
                </a:cubicBezTo>
                <a:cubicBezTo>
                  <a:pt x="424" y="746"/>
                  <a:pt x="430" y="755"/>
                  <a:pt x="435" y="763"/>
                </a:cubicBezTo>
                <a:cubicBezTo>
                  <a:pt x="438" y="767"/>
                  <a:pt x="452" y="791"/>
                  <a:pt x="452" y="781"/>
                </a:cubicBezTo>
                <a:cubicBezTo>
                  <a:pt x="452" y="769"/>
                  <a:pt x="449" y="757"/>
                  <a:pt x="446" y="746"/>
                </a:cubicBezTo>
                <a:cubicBezTo>
                  <a:pt x="443" y="728"/>
                  <a:pt x="438" y="711"/>
                  <a:pt x="433" y="694"/>
                </a:cubicBezTo>
                <a:cubicBezTo>
                  <a:pt x="429" y="680"/>
                  <a:pt x="423" y="656"/>
                  <a:pt x="409" y="652"/>
                </a:cubicBezTo>
                <a:close/>
                <a:moveTo>
                  <a:pt x="458" y="75"/>
                </a:moveTo>
                <a:cubicBezTo>
                  <a:pt x="461" y="79"/>
                  <a:pt x="471" y="64"/>
                  <a:pt x="476" y="56"/>
                </a:cubicBezTo>
                <a:cubicBezTo>
                  <a:pt x="482" y="49"/>
                  <a:pt x="488" y="41"/>
                  <a:pt x="493" y="32"/>
                </a:cubicBezTo>
                <a:cubicBezTo>
                  <a:pt x="499" y="22"/>
                  <a:pt x="505" y="11"/>
                  <a:pt x="510" y="0"/>
                </a:cubicBezTo>
                <a:cubicBezTo>
                  <a:pt x="476" y="0"/>
                  <a:pt x="476" y="0"/>
                  <a:pt x="476" y="0"/>
                </a:cubicBezTo>
                <a:cubicBezTo>
                  <a:pt x="473" y="10"/>
                  <a:pt x="470" y="20"/>
                  <a:pt x="467" y="30"/>
                </a:cubicBezTo>
                <a:cubicBezTo>
                  <a:pt x="463" y="44"/>
                  <a:pt x="454" y="71"/>
                  <a:pt x="458" y="75"/>
                </a:cubicBezTo>
                <a:close/>
                <a:moveTo>
                  <a:pt x="142" y="382"/>
                </a:moveTo>
                <a:cubicBezTo>
                  <a:pt x="142" y="382"/>
                  <a:pt x="141" y="382"/>
                  <a:pt x="141" y="382"/>
                </a:cubicBezTo>
                <a:cubicBezTo>
                  <a:pt x="139" y="380"/>
                  <a:pt x="136" y="381"/>
                  <a:pt x="133" y="382"/>
                </a:cubicBezTo>
                <a:cubicBezTo>
                  <a:pt x="120" y="387"/>
                  <a:pt x="109" y="402"/>
                  <a:pt x="100" y="415"/>
                </a:cubicBezTo>
                <a:cubicBezTo>
                  <a:pt x="89" y="432"/>
                  <a:pt x="73" y="468"/>
                  <a:pt x="76" y="474"/>
                </a:cubicBezTo>
                <a:cubicBezTo>
                  <a:pt x="79" y="480"/>
                  <a:pt x="117" y="456"/>
                  <a:pt x="132" y="435"/>
                </a:cubicBezTo>
                <a:cubicBezTo>
                  <a:pt x="140" y="424"/>
                  <a:pt x="155" y="402"/>
                  <a:pt x="146" y="387"/>
                </a:cubicBezTo>
                <a:cubicBezTo>
                  <a:pt x="145" y="385"/>
                  <a:pt x="144" y="383"/>
                  <a:pt x="142" y="382"/>
                </a:cubicBezTo>
                <a:close/>
                <a:moveTo>
                  <a:pt x="471" y="2035"/>
                </a:moveTo>
                <a:cubicBezTo>
                  <a:pt x="472" y="2021"/>
                  <a:pt x="473" y="1998"/>
                  <a:pt x="461" y="1991"/>
                </a:cubicBezTo>
                <a:cubicBezTo>
                  <a:pt x="456" y="1988"/>
                  <a:pt x="449" y="1990"/>
                  <a:pt x="445" y="1995"/>
                </a:cubicBezTo>
                <a:cubicBezTo>
                  <a:pt x="441" y="2000"/>
                  <a:pt x="439" y="2008"/>
                  <a:pt x="438" y="2015"/>
                </a:cubicBezTo>
                <a:cubicBezTo>
                  <a:pt x="439" y="2040"/>
                  <a:pt x="442" y="2065"/>
                  <a:pt x="445" y="2090"/>
                </a:cubicBezTo>
                <a:cubicBezTo>
                  <a:pt x="447" y="2100"/>
                  <a:pt x="448" y="2109"/>
                  <a:pt x="450" y="2119"/>
                </a:cubicBezTo>
                <a:cubicBezTo>
                  <a:pt x="451" y="2122"/>
                  <a:pt x="454" y="2141"/>
                  <a:pt x="458" y="2133"/>
                </a:cubicBezTo>
                <a:cubicBezTo>
                  <a:pt x="460" y="2128"/>
                  <a:pt x="461" y="2122"/>
                  <a:pt x="462" y="2117"/>
                </a:cubicBezTo>
                <a:cubicBezTo>
                  <a:pt x="464" y="2107"/>
                  <a:pt x="465" y="2097"/>
                  <a:pt x="466" y="2086"/>
                </a:cubicBezTo>
                <a:cubicBezTo>
                  <a:pt x="469" y="2069"/>
                  <a:pt x="471" y="2052"/>
                  <a:pt x="471" y="2035"/>
                </a:cubicBezTo>
                <a:close/>
                <a:moveTo>
                  <a:pt x="433" y="2106"/>
                </a:moveTo>
                <a:cubicBezTo>
                  <a:pt x="429" y="2091"/>
                  <a:pt x="423" y="2068"/>
                  <a:pt x="409" y="2063"/>
                </a:cubicBezTo>
                <a:cubicBezTo>
                  <a:pt x="405" y="2061"/>
                  <a:pt x="400" y="2062"/>
                  <a:pt x="397" y="2067"/>
                </a:cubicBezTo>
                <a:cubicBezTo>
                  <a:pt x="393" y="2072"/>
                  <a:pt x="393" y="2081"/>
                  <a:pt x="395" y="2088"/>
                </a:cubicBezTo>
                <a:cubicBezTo>
                  <a:pt x="401" y="2109"/>
                  <a:pt x="409" y="2129"/>
                  <a:pt x="419" y="2148"/>
                </a:cubicBezTo>
                <a:cubicBezTo>
                  <a:pt x="421" y="2151"/>
                  <a:pt x="423" y="2155"/>
                  <a:pt x="426" y="2159"/>
                </a:cubicBezTo>
                <a:cubicBezTo>
                  <a:pt x="447" y="2159"/>
                  <a:pt x="447" y="2159"/>
                  <a:pt x="447" y="2159"/>
                </a:cubicBezTo>
                <a:cubicBezTo>
                  <a:pt x="447" y="2158"/>
                  <a:pt x="446" y="2157"/>
                  <a:pt x="446" y="2157"/>
                </a:cubicBezTo>
                <a:cubicBezTo>
                  <a:pt x="443" y="2139"/>
                  <a:pt x="438" y="2122"/>
                  <a:pt x="433" y="2106"/>
                </a:cubicBezTo>
                <a:close/>
                <a:moveTo>
                  <a:pt x="521" y="2073"/>
                </a:moveTo>
                <a:cubicBezTo>
                  <a:pt x="521" y="2070"/>
                  <a:pt x="520" y="2067"/>
                  <a:pt x="519" y="2065"/>
                </a:cubicBezTo>
                <a:cubicBezTo>
                  <a:pt x="516" y="2062"/>
                  <a:pt x="513" y="2062"/>
                  <a:pt x="510" y="2063"/>
                </a:cubicBezTo>
                <a:cubicBezTo>
                  <a:pt x="503" y="2065"/>
                  <a:pt x="499" y="2071"/>
                  <a:pt x="495" y="2077"/>
                </a:cubicBezTo>
                <a:cubicBezTo>
                  <a:pt x="490" y="2085"/>
                  <a:pt x="485" y="2092"/>
                  <a:pt x="482" y="2101"/>
                </a:cubicBezTo>
                <a:cubicBezTo>
                  <a:pt x="476" y="2116"/>
                  <a:pt x="472" y="2131"/>
                  <a:pt x="467" y="2146"/>
                </a:cubicBezTo>
                <a:cubicBezTo>
                  <a:pt x="466" y="2150"/>
                  <a:pt x="465" y="2154"/>
                  <a:pt x="463" y="2159"/>
                </a:cubicBezTo>
                <a:cubicBezTo>
                  <a:pt x="486" y="2159"/>
                  <a:pt x="486" y="2159"/>
                  <a:pt x="486" y="2159"/>
                </a:cubicBezTo>
                <a:cubicBezTo>
                  <a:pt x="489" y="2155"/>
                  <a:pt x="491" y="2152"/>
                  <a:pt x="493" y="2149"/>
                </a:cubicBezTo>
                <a:cubicBezTo>
                  <a:pt x="500" y="2137"/>
                  <a:pt x="506" y="2125"/>
                  <a:pt x="512" y="2113"/>
                </a:cubicBezTo>
                <a:cubicBezTo>
                  <a:pt x="517" y="2100"/>
                  <a:pt x="523" y="2088"/>
                  <a:pt x="521" y="2073"/>
                </a:cubicBezTo>
                <a:close/>
                <a:moveTo>
                  <a:pt x="438" y="1535"/>
                </a:moveTo>
                <a:cubicBezTo>
                  <a:pt x="440" y="1537"/>
                  <a:pt x="442" y="1538"/>
                  <a:pt x="444" y="1539"/>
                </a:cubicBezTo>
                <a:cubicBezTo>
                  <a:pt x="445" y="1539"/>
                  <a:pt x="446" y="1539"/>
                  <a:pt x="447" y="1539"/>
                </a:cubicBezTo>
                <a:cubicBezTo>
                  <a:pt x="448" y="1539"/>
                  <a:pt x="449" y="1538"/>
                  <a:pt x="450" y="1537"/>
                </a:cubicBezTo>
                <a:cubicBezTo>
                  <a:pt x="454" y="1532"/>
                  <a:pt x="448" y="1519"/>
                  <a:pt x="447" y="1514"/>
                </a:cubicBezTo>
                <a:cubicBezTo>
                  <a:pt x="443" y="1505"/>
                  <a:pt x="439" y="1498"/>
                  <a:pt x="435" y="1490"/>
                </a:cubicBezTo>
                <a:cubicBezTo>
                  <a:pt x="429" y="1476"/>
                  <a:pt x="422" y="1463"/>
                  <a:pt x="413" y="1451"/>
                </a:cubicBezTo>
                <a:cubicBezTo>
                  <a:pt x="410" y="1447"/>
                  <a:pt x="406" y="1442"/>
                  <a:pt x="401" y="1440"/>
                </a:cubicBezTo>
                <a:cubicBezTo>
                  <a:pt x="396" y="1438"/>
                  <a:pt x="390" y="1440"/>
                  <a:pt x="387" y="1445"/>
                </a:cubicBezTo>
                <a:cubicBezTo>
                  <a:pt x="385" y="1449"/>
                  <a:pt x="384" y="1453"/>
                  <a:pt x="385" y="1457"/>
                </a:cubicBezTo>
                <a:cubicBezTo>
                  <a:pt x="385" y="1461"/>
                  <a:pt x="386" y="1465"/>
                  <a:pt x="387" y="1469"/>
                </a:cubicBezTo>
                <a:cubicBezTo>
                  <a:pt x="398" y="1498"/>
                  <a:pt x="418" y="1518"/>
                  <a:pt x="438" y="1535"/>
                </a:cubicBezTo>
                <a:close/>
                <a:moveTo>
                  <a:pt x="401" y="2146"/>
                </a:moveTo>
                <a:cubicBezTo>
                  <a:pt x="396" y="2144"/>
                  <a:pt x="390" y="2146"/>
                  <a:pt x="387" y="2151"/>
                </a:cubicBezTo>
                <a:cubicBezTo>
                  <a:pt x="386" y="2153"/>
                  <a:pt x="385" y="2156"/>
                  <a:pt x="385" y="2159"/>
                </a:cubicBezTo>
                <a:cubicBezTo>
                  <a:pt x="415" y="2159"/>
                  <a:pt x="415" y="2159"/>
                  <a:pt x="415" y="2159"/>
                </a:cubicBezTo>
                <a:cubicBezTo>
                  <a:pt x="414" y="2158"/>
                  <a:pt x="414" y="2158"/>
                  <a:pt x="413" y="2157"/>
                </a:cubicBezTo>
                <a:cubicBezTo>
                  <a:pt x="410" y="2152"/>
                  <a:pt x="406" y="2148"/>
                  <a:pt x="401" y="2146"/>
                </a:cubicBezTo>
                <a:close/>
                <a:moveTo>
                  <a:pt x="526" y="2149"/>
                </a:moveTo>
                <a:cubicBezTo>
                  <a:pt x="526" y="2149"/>
                  <a:pt x="525" y="2149"/>
                  <a:pt x="525" y="2148"/>
                </a:cubicBezTo>
                <a:cubicBezTo>
                  <a:pt x="523" y="2147"/>
                  <a:pt x="520" y="2147"/>
                  <a:pt x="517" y="2148"/>
                </a:cubicBezTo>
                <a:cubicBezTo>
                  <a:pt x="512" y="2151"/>
                  <a:pt x="507" y="2154"/>
                  <a:pt x="502" y="2159"/>
                </a:cubicBezTo>
                <a:cubicBezTo>
                  <a:pt x="532" y="2159"/>
                  <a:pt x="532" y="2159"/>
                  <a:pt x="532" y="2159"/>
                </a:cubicBezTo>
                <a:cubicBezTo>
                  <a:pt x="531" y="2157"/>
                  <a:pt x="531" y="2155"/>
                  <a:pt x="530" y="2153"/>
                </a:cubicBezTo>
                <a:cubicBezTo>
                  <a:pt x="529" y="2152"/>
                  <a:pt x="528" y="2150"/>
                  <a:pt x="526" y="2149"/>
                </a:cubicBezTo>
                <a:close/>
                <a:moveTo>
                  <a:pt x="35" y="381"/>
                </a:moveTo>
                <a:cubicBezTo>
                  <a:pt x="40" y="390"/>
                  <a:pt x="46" y="399"/>
                  <a:pt x="51" y="407"/>
                </a:cubicBezTo>
                <a:cubicBezTo>
                  <a:pt x="54" y="411"/>
                  <a:pt x="68" y="436"/>
                  <a:pt x="68" y="426"/>
                </a:cubicBezTo>
                <a:cubicBezTo>
                  <a:pt x="68" y="414"/>
                  <a:pt x="65" y="401"/>
                  <a:pt x="62" y="390"/>
                </a:cubicBezTo>
                <a:cubicBezTo>
                  <a:pt x="59" y="373"/>
                  <a:pt x="54" y="355"/>
                  <a:pt x="49" y="339"/>
                </a:cubicBezTo>
                <a:cubicBezTo>
                  <a:pt x="45" y="324"/>
                  <a:pt x="39" y="301"/>
                  <a:pt x="26" y="296"/>
                </a:cubicBezTo>
                <a:cubicBezTo>
                  <a:pt x="21" y="294"/>
                  <a:pt x="16" y="296"/>
                  <a:pt x="13" y="300"/>
                </a:cubicBezTo>
                <a:cubicBezTo>
                  <a:pt x="9" y="305"/>
                  <a:pt x="9" y="314"/>
                  <a:pt x="11" y="321"/>
                </a:cubicBezTo>
                <a:cubicBezTo>
                  <a:pt x="17" y="342"/>
                  <a:pt x="25" y="362"/>
                  <a:pt x="35" y="381"/>
                </a:cubicBezTo>
                <a:close/>
                <a:moveTo>
                  <a:pt x="526" y="1444"/>
                </a:moveTo>
                <a:cubicBezTo>
                  <a:pt x="526" y="1443"/>
                  <a:pt x="525" y="1443"/>
                  <a:pt x="525" y="1443"/>
                </a:cubicBezTo>
                <a:cubicBezTo>
                  <a:pt x="523" y="1442"/>
                  <a:pt x="520" y="1442"/>
                  <a:pt x="517" y="1443"/>
                </a:cubicBezTo>
                <a:cubicBezTo>
                  <a:pt x="504" y="1448"/>
                  <a:pt x="493" y="1463"/>
                  <a:pt x="484" y="1476"/>
                </a:cubicBezTo>
                <a:cubicBezTo>
                  <a:pt x="473" y="1493"/>
                  <a:pt x="457" y="1529"/>
                  <a:pt x="460" y="1536"/>
                </a:cubicBezTo>
                <a:cubicBezTo>
                  <a:pt x="463" y="1542"/>
                  <a:pt x="501" y="1517"/>
                  <a:pt x="516" y="1497"/>
                </a:cubicBezTo>
                <a:cubicBezTo>
                  <a:pt x="524" y="1485"/>
                  <a:pt x="539" y="1464"/>
                  <a:pt x="530" y="1448"/>
                </a:cubicBezTo>
                <a:cubicBezTo>
                  <a:pt x="529" y="1446"/>
                  <a:pt x="528" y="1445"/>
                  <a:pt x="526" y="1444"/>
                </a:cubicBezTo>
                <a:close/>
                <a:moveTo>
                  <a:pt x="526" y="738"/>
                </a:moveTo>
                <a:cubicBezTo>
                  <a:pt x="526" y="738"/>
                  <a:pt x="525" y="738"/>
                  <a:pt x="525" y="737"/>
                </a:cubicBezTo>
                <a:cubicBezTo>
                  <a:pt x="523" y="736"/>
                  <a:pt x="520" y="736"/>
                  <a:pt x="517" y="737"/>
                </a:cubicBezTo>
                <a:cubicBezTo>
                  <a:pt x="504" y="743"/>
                  <a:pt x="493" y="757"/>
                  <a:pt x="484" y="770"/>
                </a:cubicBezTo>
                <a:cubicBezTo>
                  <a:pt x="473" y="788"/>
                  <a:pt x="457" y="824"/>
                  <a:pt x="460" y="830"/>
                </a:cubicBezTo>
                <a:cubicBezTo>
                  <a:pt x="463" y="836"/>
                  <a:pt x="501" y="811"/>
                  <a:pt x="516" y="791"/>
                </a:cubicBezTo>
                <a:cubicBezTo>
                  <a:pt x="524" y="780"/>
                  <a:pt x="539" y="758"/>
                  <a:pt x="530" y="742"/>
                </a:cubicBezTo>
                <a:cubicBezTo>
                  <a:pt x="529" y="741"/>
                  <a:pt x="528" y="739"/>
                  <a:pt x="526" y="738"/>
                </a:cubicBezTo>
                <a:close/>
                <a:moveTo>
                  <a:pt x="51" y="1841"/>
                </a:moveTo>
                <a:cubicBezTo>
                  <a:pt x="45" y="1827"/>
                  <a:pt x="38" y="1814"/>
                  <a:pt x="29" y="1802"/>
                </a:cubicBezTo>
                <a:cubicBezTo>
                  <a:pt x="26" y="1797"/>
                  <a:pt x="22" y="1793"/>
                  <a:pt x="17" y="1791"/>
                </a:cubicBezTo>
                <a:cubicBezTo>
                  <a:pt x="12" y="1789"/>
                  <a:pt x="6" y="1791"/>
                  <a:pt x="3" y="1796"/>
                </a:cubicBezTo>
                <a:cubicBezTo>
                  <a:pt x="1" y="1800"/>
                  <a:pt x="0" y="1804"/>
                  <a:pt x="1" y="1808"/>
                </a:cubicBezTo>
                <a:cubicBezTo>
                  <a:pt x="1" y="1812"/>
                  <a:pt x="2" y="1816"/>
                  <a:pt x="3" y="1820"/>
                </a:cubicBezTo>
                <a:cubicBezTo>
                  <a:pt x="14" y="1849"/>
                  <a:pt x="34" y="1869"/>
                  <a:pt x="54" y="1886"/>
                </a:cubicBezTo>
                <a:cubicBezTo>
                  <a:pt x="56" y="1887"/>
                  <a:pt x="58" y="1889"/>
                  <a:pt x="60" y="1890"/>
                </a:cubicBezTo>
                <a:cubicBezTo>
                  <a:pt x="61" y="1890"/>
                  <a:pt x="62" y="1890"/>
                  <a:pt x="63" y="1890"/>
                </a:cubicBezTo>
                <a:cubicBezTo>
                  <a:pt x="64" y="1890"/>
                  <a:pt x="65" y="1889"/>
                  <a:pt x="66" y="1888"/>
                </a:cubicBezTo>
                <a:cubicBezTo>
                  <a:pt x="70" y="1883"/>
                  <a:pt x="64" y="1869"/>
                  <a:pt x="63" y="1865"/>
                </a:cubicBezTo>
                <a:cubicBezTo>
                  <a:pt x="59" y="1856"/>
                  <a:pt x="55" y="1849"/>
                  <a:pt x="51" y="1841"/>
                </a:cubicBezTo>
                <a:close/>
                <a:moveTo>
                  <a:pt x="3" y="1116"/>
                </a:moveTo>
                <a:cubicBezTo>
                  <a:pt x="14" y="1146"/>
                  <a:pt x="34" y="1165"/>
                  <a:pt x="54" y="1182"/>
                </a:cubicBezTo>
                <a:cubicBezTo>
                  <a:pt x="56" y="1184"/>
                  <a:pt x="58" y="1185"/>
                  <a:pt x="60" y="1186"/>
                </a:cubicBezTo>
                <a:cubicBezTo>
                  <a:pt x="61" y="1186"/>
                  <a:pt x="62" y="1186"/>
                  <a:pt x="63" y="1186"/>
                </a:cubicBezTo>
                <a:cubicBezTo>
                  <a:pt x="64" y="1186"/>
                  <a:pt x="65" y="1185"/>
                  <a:pt x="66" y="1184"/>
                </a:cubicBezTo>
                <a:cubicBezTo>
                  <a:pt x="70" y="1179"/>
                  <a:pt x="64" y="1166"/>
                  <a:pt x="63" y="1161"/>
                </a:cubicBezTo>
                <a:cubicBezTo>
                  <a:pt x="59" y="1153"/>
                  <a:pt x="55" y="1145"/>
                  <a:pt x="51" y="1137"/>
                </a:cubicBezTo>
                <a:cubicBezTo>
                  <a:pt x="45" y="1124"/>
                  <a:pt x="38" y="1110"/>
                  <a:pt x="29" y="1099"/>
                </a:cubicBezTo>
                <a:cubicBezTo>
                  <a:pt x="26" y="1094"/>
                  <a:pt x="22" y="1089"/>
                  <a:pt x="17" y="1087"/>
                </a:cubicBezTo>
                <a:cubicBezTo>
                  <a:pt x="12" y="1086"/>
                  <a:pt x="6" y="1087"/>
                  <a:pt x="3" y="1093"/>
                </a:cubicBezTo>
                <a:cubicBezTo>
                  <a:pt x="1" y="1096"/>
                  <a:pt x="0" y="1100"/>
                  <a:pt x="1" y="1104"/>
                </a:cubicBezTo>
                <a:cubicBezTo>
                  <a:pt x="1" y="1109"/>
                  <a:pt x="2" y="1112"/>
                  <a:pt x="3" y="1116"/>
                </a:cubicBezTo>
                <a:close/>
                <a:moveTo>
                  <a:pt x="49" y="1751"/>
                </a:moveTo>
                <a:cubicBezTo>
                  <a:pt x="45" y="1736"/>
                  <a:pt x="39" y="1713"/>
                  <a:pt x="26" y="1708"/>
                </a:cubicBezTo>
                <a:cubicBezTo>
                  <a:pt x="21" y="1706"/>
                  <a:pt x="16" y="1708"/>
                  <a:pt x="13" y="1712"/>
                </a:cubicBezTo>
                <a:cubicBezTo>
                  <a:pt x="9" y="1718"/>
                  <a:pt x="9" y="1726"/>
                  <a:pt x="11" y="1733"/>
                </a:cubicBezTo>
                <a:cubicBezTo>
                  <a:pt x="17" y="1754"/>
                  <a:pt x="25" y="1774"/>
                  <a:pt x="35" y="1793"/>
                </a:cubicBezTo>
                <a:cubicBezTo>
                  <a:pt x="40" y="1802"/>
                  <a:pt x="46" y="1811"/>
                  <a:pt x="51" y="1820"/>
                </a:cubicBezTo>
                <a:cubicBezTo>
                  <a:pt x="54" y="1824"/>
                  <a:pt x="68" y="1848"/>
                  <a:pt x="68" y="1838"/>
                </a:cubicBezTo>
                <a:cubicBezTo>
                  <a:pt x="68" y="1826"/>
                  <a:pt x="65" y="1813"/>
                  <a:pt x="62" y="1802"/>
                </a:cubicBezTo>
                <a:cubicBezTo>
                  <a:pt x="59" y="1785"/>
                  <a:pt x="54" y="1768"/>
                  <a:pt x="49" y="1751"/>
                </a:cubicBezTo>
                <a:close/>
                <a:moveTo>
                  <a:pt x="3" y="408"/>
                </a:moveTo>
                <a:cubicBezTo>
                  <a:pt x="14" y="437"/>
                  <a:pt x="34" y="457"/>
                  <a:pt x="54" y="474"/>
                </a:cubicBezTo>
                <a:cubicBezTo>
                  <a:pt x="56" y="475"/>
                  <a:pt x="58" y="477"/>
                  <a:pt x="60" y="478"/>
                </a:cubicBezTo>
                <a:cubicBezTo>
                  <a:pt x="61" y="478"/>
                  <a:pt x="62" y="478"/>
                  <a:pt x="63" y="478"/>
                </a:cubicBezTo>
                <a:cubicBezTo>
                  <a:pt x="64" y="478"/>
                  <a:pt x="65" y="477"/>
                  <a:pt x="66" y="476"/>
                </a:cubicBezTo>
                <a:cubicBezTo>
                  <a:pt x="70" y="471"/>
                  <a:pt x="64" y="457"/>
                  <a:pt x="63" y="453"/>
                </a:cubicBezTo>
                <a:cubicBezTo>
                  <a:pt x="59" y="444"/>
                  <a:pt x="55" y="436"/>
                  <a:pt x="51" y="429"/>
                </a:cubicBezTo>
                <a:cubicBezTo>
                  <a:pt x="45" y="415"/>
                  <a:pt x="38" y="402"/>
                  <a:pt x="29" y="390"/>
                </a:cubicBezTo>
                <a:cubicBezTo>
                  <a:pt x="26" y="385"/>
                  <a:pt x="22" y="381"/>
                  <a:pt x="17" y="379"/>
                </a:cubicBezTo>
                <a:cubicBezTo>
                  <a:pt x="12" y="377"/>
                  <a:pt x="6" y="379"/>
                  <a:pt x="3" y="384"/>
                </a:cubicBezTo>
                <a:cubicBezTo>
                  <a:pt x="1" y="387"/>
                  <a:pt x="0" y="392"/>
                  <a:pt x="1" y="396"/>
                </a:cubicBezTo>
                <a:cubicBezTo>
                  <a:pt x="1" y="400"/>
                  <a:pt x="2" y="404"/>
                  <a:pt x="3" y="408"/>
                </a:cubicBezTo>
                <a:close/>
                <a:moveTo>
                  <a:pt x="142" y="1794"/>
                </a:moveTo>
                <a:cubicBezTo>
                  <a:pt x="142" y="1794"/>
                  <a:pt x="141" y="1794"/>
                  <a:pt x="141" y="1794"/>
                </a:cubicBezTo>
                <a:cubicBezTo>
                  <a:pt x="139" y="1793"/>
                  <a:pt x="136" y="1793"/>
                  <a:pt x="133" y="1794"/>
                </a:cubicBezTo>
                <a:cubicBezTo>
                  <a:pt x="120" y="1799"/>
                  <a:pt x="109" y="1814"/>
                  <a:pt x="100" y="1827"/>
                </a:cubicBezTo>
                <a:cubicBezTo>
                  <a:pt x="89" y="1844"/>
                  <a:pt x="73" y="1880"/>
                  <a:pt x="76" y="1886"/>
                </a:cubicBezTo>
                <a:cubicBezTo>
                  <a:pt x="79" y="1893"/>
                  <a:pt x="117" y="1868"/>
                  <a:pt x="132" y="1847"/>
                </a:cubicBezTo>
                <a:cubicBezTo>
                  <a:pt x="140" y="1836"/>
                  <a:pt x="155" y="1815"/>
                  <a:pt x="146" y="1799"/>
                </a:cubicBezTo>
                <a:cubicBezTo>
                  <a:pt x="145" y="1797"/>
                  <a:pt x="144" y="1796"/>
                  <a:pt x="142" y="1794"/>
                </a:cubicBezTo>
                <a:close/>
                <a:moveTo>
                  <a:pt x="142" y="1091"/>
                </a:moveTo>
                <a:cubicBezTo>
                  <a:pt x="142" y="1091"/>
                  <a:pt x="141" y="1090"/>
                  <a:pt x="141" y="1090"/>
                </a:cubicBezTo>
                <a:cubicBezTo>
                  <a:pt x="139" y="1089"/>
                  <a:pt x="136" y="1089"/>
                  <a:pt x="133" y="1090"/>
                </a:cubicBezTo>
                <a:cubicBezTo>
                  <a:pt x="120" y="1095"/>
                  <a:pt x="109" y="1110"/>
                  <a:pt x="100" y="1123"/>
                </a:cubicBezTo>
                <a:cubicBezTo>
                  <a:pt x="89" y="1140"/>
                  <a:pt x="73" y="1176"/>
                  <a:pt x="76" y="1183"/>
                </a:cubicBezTo>
                <a:cubicBezTo>
                  <a:pt x="79" y="1189"/>
                  <a:pt x="117" y="1164"/>
                  <a:pt x="132" y="1144"/>
                </a:cubicBezTo>
                <a:cubicBezTo>
                  <a:pt x="140" y="1133"/>
                  <a:pt x="155" y="1111"/>
                  <a:pt x="146" y="1095"/>
                </a:cubicBezTo>
                <a:cubicBezTo>
                  <a:pt x="145" y="1093"/>
                  <a:pt x="144" y="1092"/>
                  <a:pt x="142" y="1091"/>
                </a:cubicBezTo>
                <a:close/>
                <a:moveTo>
                  <a:pt x="74" y="1778"/>
                </a:moveTo>
                <a:cubicBezTo>
                  <a:pt x="76" y="1773"/>
                  <a:pt x="77" y="1767"/>
                  <a:pt x="78" y="1762"/>
                </a:cubicBezTo>
                <a:cubicBezTo>
                  <a:pt x="80" y="1752"/>
                  <a:pt x="81" y="1742"/>
                  <a:pt x="82" y="1732"/>
                </a:cubicBezTo>
                <a:cubicBezTo>
                  <a:pt x="85" y="1715"/>
                  <a:pt x="87" y="1698"/>
                  <a:pt x="87" y="1681"/>
                </a:cubicBezTo>
                <a:cubicBezTo>
                  <a:pt x="88" y="1666"/>
                  <a:pt x="89" y="1644"/>
                  <a:pt x="77" y="1636"/>
                </a:cubicBezTo>
                <a:cubicBezTo>
                  <a:pt x="72" y="1633"/>
                  <a:pt x="65" y="1635"/>
                  <a:pt x="61" y="1640"/>
                </a:cubicBezTo>
                <a:cubicBezTo>
                  <a:pt x="57" y="1645"/>
                  <a:pt x="55" y="1653"/>
                  <a:pt x="54" y="1660"/>
                </a:cubicBezTo>
                <a:cubicBezTo>
                  <a:pt x="55" y="1685"/>
                  <a:pt x="58" y="1710"/>
                  <a:pt x="61" y="1735"/>
                </a:cubicBezTo>
                <a:cubicBezTo>
                  <a:pt x="63" y="1745"/>
                  <a:pt x="64" y="1755"/>
                  <a:pt x="66" y="1765"/>
                </a:cubicBezTo>
                <a:cubicBezTo>
                  <a:pt x="67" y="1768"/>
                  <a:pt x="70" y="1786"/>
                  <a:pt x="74" y="1778"/>
                </a:cubicBezTo>
                <a:close/>
                <a:moveTo>
                  <a:pt x="92" y="1819"/>
                </a:moveTo>
                <a:cubicBezTo>
                  <a:pt x="98" y="1811"/>
                  <a:pt x="104" y="1803"/>
                  <a:pt x="109" y="1794"/>
                </a:cubicBezTo>
                <a:cubicBezTo>
                  <a:pt x="116" y="1783"/>
                  <a:pt x="122" y="1771"/>
                  <a:pt x="128" y="1758"/>
                </a:cubicBezTo>
                <a:cubicBezTo>
                  <a:pt x="133" y="1746"/>
                  <a:pt x="139" y="1733"/>
                  <a:pt x="137" y="1718"/>
                </a:cubicBezTo>
                <a:cubicBezTo>
                  <a:pt x="137" y="1715"/>
                  <a:pt x="136" y="1712"/>
                  <a:pt x="135" y="1710"/>
                </a:cubicBezTo>
                <a:cubicBezTo>
                  <a:pt x="132" y="1707"/>
                  <a:pt x="129" y="1707"/>
                  <a:pt x="126" y="1708"/>
                </a:cubicBezTo>
                <a:cubicBezTo>
                  <a:pt x="119" y="1710"/>
                  <a:pt x="115" y="1716"/>
                  <a:pt x="111" y="1723"/>
                </a:cubicBezTo>
                <a:cubicBezTo>
                  <a:pt x="106" y="1730"/>
                  <a:pt x="101" y="1738"/>
                  <a:pt x="98" y="1747"/>
                </a:cubicBezTo>
                <a:cubicBezTo>
                  <a:pt x="92" y="1761"/>
                  <a:pt x="88" y="1777"/>
                  <a:pt x="83" y="1792"/>
                </a:cubicBezTo>
                <a:cubicBezTo>
                  <a:pt x="79" y="1807"/>
                  <a:pt x="70" y="1833"/>
                  <a:pt x="74" y="1837"/>
                </a:cubicBezTo>
                <a:cubicBezTo>
                  <a:pt x="77" y="1841"/>
                  <a:pt x="87" y="1826"/>
                  <a:pt x="92" y="1819"/>
                </a:cubicBezTo>
                <a:close/>
              </a:path>
            </a:pathLst>
          </a:custGeom>
          <a:solidFill>
            <a:schemeClr val="accent2">
              <a:lumMod val="40000"/>
              <a:lumOff val="60000"/>
              <a:alpha val="75000"/>
            </a:schemeClr>
          </a:solidFill>
          <a:ln>
            <a:noFill/>
          </a:ln>
        </p:spPr>
      </p:sp>
      <p:sp>
        <p:nvSpPr>
          <p:cNvPr id="2" name="Vertical Title 1"/>
          <p:cNvSpPr>
            <a:spLocks noGrp="1"/>
          </p:cNvSpPr>
          <p:nvPr>
            <p:ph type="title" orient="vert"/>
          </p:nvPr>
        </p:nvSpPr>
        <p:spPr>
          <a:xfrm>
            <a:off x="15777204" y="2433777"/>
            <a:ext cx="3752698" cy="2563167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280661" y="2516990"/>
            <a:ext cx="9809710" cy="2554846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6700339" y="30223759"/>
            <a:ext cx="4510793" cy="1752600"/>
          </a:xfrm>
        </p:spPr>
        <p:txBody>
          <a:bodyPr/>
          <a:lstStyle/>
          <a:p>
            <a:pPr>
              <a:defRPr/>
            </a:pPr>
            <a:endParaRPr lang="en-US"/>
          </a:p>
        </p:txBody>
      </p:sp>
      <p:sp>
        <p:nvSpPr>
          <p:cNvPr id="5" name="Footer Placeholder 4"/>
          <p:cNvSpPr>
            <a:spLocks noGrp="1"/>
          </p:cNvSpPr>
          <p:nvPr>
            <p:ph type="ftr" sz="quarter" idx="11"/>
          </p:nvPr>
        </p:nvSpPr>
        <p:spPr>
          <a:xfrm>
            <a:off x="5280661" y="30223759"/>
            <a:ext cx="10727239" cy="1752600"/>
          </a:xfrm>
        </p:spPr>
        <p:txBody>
          <a:bodyPr/>
          <a:lstStyle/>
          <a:p>
            <a:pPr>
              <a:defRPr/>
            </a:pPr>
            <a:endParaRPr lang="en-US"/>
          </a:p>
        </p:txBody>
      </p:sp>
      <p:sp>
        <p:nvSpPr>
          <p:cNvPr id="6" name="Slide Number Placeholder 5"/>
          <p:cNvSpPr>
            <a:spLocks noGrp="1"/>
          </p:cNvSpPr>
          <p:nvPr>
            <p:ph type="sldNum" sz="quarter" idx="12"/>
          </p:nvPr>
        </p:nvSpPr>
        <p:spPr>
          <a:xfrm rot="5400000">
            <a:off x="7647458" y="14601770"/>
            <a:ext cx="25839682" cy="1087685"/>
          </a:xfrm>
        </p:spPr>
        <p:txBody>
          <a:bodyPr/>
          <a:lstStyle>
            <a:lvl1pPr algn="l">
              <a:defRPr/>
            </a:lvl1pPr>
          </a:lstStyle>
          <a:p>
            <a:fld id="{453E114C-0C32-45B2-B7C8-C006E5D95E29}" type="slidenum">
              <a:rPr lang="en-US" altLang="en-US" smtClean="0"/>
              <a:pPr/>
              <a:t>‹#›</a:t>
            </a:fld>
            <a:endParaRPr lang="en-US" altLang="en-US"/>
          </a:p>
        </p:txBody>
      </p:sp>
      <p:cxnSp>
        <p:nvCxnSpPr>
          <p:cNvPr id="12" name="Straight Connector 11" title="Rule Line"/>
          <p:cNvCxnSpPr/>
          <p:nvPr/>
        </p:nvCxnSpPr>
        <p:spPr>
          <a:xfrm>
            <a:off x="15542976" y="2743217"/>
            <a:ext cx="0" cy="2532224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398589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453E114C-0C32-45B2-B7C8-C006E5D95E29}" type="slidenum">
              <a:rPr lang="en-US" altLang="en-US" smtClean="0"/>
              <a:pPr/>
              <a:t>‹#›</a:t>
            </a:fld>
            <a:endParaRPr lang="en-US" altLang="en-US"/>
          </a:p>
        </p:txBody>
      </p:sp>
    </p:spTree>
    <p:extLst>
      <p:ext uri="{BB962C8B-B14F-4D97-AF65-F5344CB8AC3E}">
        <p14:creationId xmlns:p14="http://schemas.microsoft.com/office/powerpoint/2010/main" val="356830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1" name="Freeform 10"/>
          <p:cNvSpPr>
            <a:spLocks noEditPoints="1"/>
          </p:cNvSpPr>
          <p:nvPr/>
        </p:nvSpPr>
        <p:spPr bwMode="auto">
          <a:xfrm>
            <a:off x="1619657" y="5"/>
            <a:ext cx="18752006" cy="32918400"/>
          </a:xfrm>
          <a:custGeom>
            <a:avLst/>
            <a:gdLst/>
            <a:ahLst/>
            <a:cxnLst/>
            <a:rect l="0" t="0" r="r" b="b"/>
            <a:pathLst>
              <a:path w="2459" h="2158">
                <a:moveTo>
                  <a:pt x="842" y="425"/>
                </a:moveTo>
                <a:cubicBezTo>
                  <a:pt x="845" y="429"/>
                  <a:pt x="855" y="413"/>
                  <a:pt x="860" y="406"/>
                </a:cubicBezTo>
                <a:cubicBezTo>
                  <a:pt x="866" y="398"/>
                  <a:pt x="872" y="390"/>
                  <a:pt x="877" y="382"/>
                </a:cubicBezTo>
                <a:cubicBezTo>
                  <a:pt x="884" y="370"/>
                  <a:pt x="890" y="358"/>
                  <a:pt x="896" y="346"/>
                </a:cubicBezTo>
                <a:cubicBezTo>
                  <a:pt x="901" y="333"/>
                  <a:pt x="907" y="321"/>
                  <a:pt x="905" y="306"/>
                </a:cubicBezTo>
                <a:cubicBezTo>
                  <a:pt x="905" y="303"/>
                  <a:pt x="904" y="300"/>
                  <a:pt x="903" y="298"/>
                </a:cubicBezTo>
                <a:cubicBezTo>
                  <a:pt x="900" y="295"/>
                  <a:pt x="897" y="295"/>
                  <a:pt x="894" y="295"/>
                </a:cubicBezTo>
                <a:cubicBezTo>
                  <a:pt x="887" y="297"/>
                  <a:pt x="883" y="303"/>
                  <a:pt x="879" y="310"/>
                </a:cubicBezTo>
                <a:cubicBezTo>
                  <a:pt x="874" y="318"/>
                  <a:pt x="869" y="325"/>
                  <a:pt x="866" y="334"/>
                </a:cubicBezTo>
                <a:cubicBezTo>
                  <a:pt x="860" y="349"/>
                  <a:pt x="856" y="364"/>
                  <a:pt x="851" y="379"/>
                </a:cubicBezTo>
                <a:cubicBezTo>
                  <a:pt x="847" y="394"/>
                  <a:pt x="838" y="420"/>
                  <a:pt x="842" y="425"/>
                </a:cubicBezTo>
                <a:close/>
                <a:moveTo>
                  <a:pt x="845" y="932"/>
                </a:moveTo>
                <a:cubicBezTo>
                  <a:pt x="840" y="929"/>
                  <a:pt x="833" y="931"/>
                  <a:pt x="829" y="937"/>
                </a:cubicBezTo>
                <a:cubicBezTo>
                  <a:pt x="825" y="942"/>
                  <a:pt x="823" y="949"/>
                  <a:pt x="822" y="956"/>
                </a:cubicBezTo>
                <a:cubicBezTo>
                  <a:pt x="823" y="981"/>
                  <a:pt x="826" y="1006"/>
                  <a:pt x="829" y="1031"/>
                </a:cubicBezTo>
                <a:cubicBezTo>
                  <a:pt x="831" y="1041"/>
                  <a:pt x="832" y="1051"/>
                  <a:pt x="834" y="1061"/>
                </a:cubicBezTo>
                <a:cubicBezTo>
                  <a:pt x="835" y="1064"/>
                  <a:pt x="838" y="1082"/>
                  <a:pt x="842" y="1074"/>
                </a:cubicBezTo>
                <a:cubicBezTo>
                  <a:pt x="844" y="1069"/>
                  <a:pt x="845" y="1063"/>
                  <a:pt x="846" y="1058"/>
                </a:cubicBezTo>
                <a:cubicBezTo>
                  <a:pt x="848" y="1048"/>
                  <a:pt x="849" y="1038"/>
                  <a:pt x="850" y="1028"/>
                </a:cubicBezTo>
                <a:cubicBezTo>
                  <a:pt x="853" y="1011"/>
                  <a:pt x="854" y="994"/>
                  <a:pt x="855" y="977"/>
                </a:cubicBezTo>
                <a:cubicBezTo>
                  <a:pt x="856" y="963"/>
                  <a:pt x="857" y="940"/>
                  <a:pt x="845" y="932"/>
                </a:cubicBezTo>
                <a:close/>
                <a:moveTo>
                  <a:pt x="1155" y="763"/>
                </a:moveTo>
                <a:cubicBezTo>
                  <a:pt x="1166" y="793"/>
                  <a:pt x="1186" y="812"/>
                  <a:pt x="1206" y="829"/>
                </a:cubicBezTo>
                <a:cubicBezTo>
                  <a:pt x="1208" y="831"/>
                  <a:pt x="1210" y="832"/>
                  <a:pt x="1212" y="833"/>
                </a:cubicBezTo>
                <a:cubicBezTo>
                  <a:pt x="1213" y="833"/>
                  <a:pt x="1214" y="833"/>
                  <a:pt x="1215" y="833"/>
                </a:cubicBezTo>
                <a:cubicBezTo>
                  <a:pt x="1216" y="833"/>
                  <a:pt x="1217" y="832"/>
                  <a:pt x="1218" y="831"/>
                </a:cubicBezTo>
                <a:cubicBezTo>
                  <a:pt x="1222" y="826"/>
                  <a:pt x="1216" y="813"/>
                  <a:pt x="1215" y="808"/>
                </a:cubicBezTo>
                <a:cubicBezTo>
                  <a:pt x="1211" y="800"/>
                  <a:pt x="1207" y="792"/>
                  <a:pt x="1203" y="784"/>
                </a:cubicBezTo>
                <a:cubicBezTo>
                  <a:pt x="1197" y="771"/>
                  <a:pt x="1190" y="757"/>
                  <a:pt x="1181" y="746"/>
                </a:cubicBezTo>
                <a:cubicBezTo>
                  <a:pt x="1178" y="741"/>
                  <a:pt x="1174" y="736"/>
                  <a:pt x="1169" y="734"/>
                </a:cubicBezTo>
                <a:cubicBezTo>
                  <a:pt x="1164" y="733"/>
                  <a:pt x="1158" y="734"/>
                  <a:pt x="1155" y="740"/>
                </a:cubicBezTo>
                <a:cubicBezTo>
                  <a:pt x="1153" y="743"/>
                  <a:pt x="1152" y="747"/>
                  <a:pt x="1153" y="751"/>
                </a:cubicBezTo>
                <a:cubicBezTo>
                  <a:pt x="1153" y="756"/>
                  <a:pt x="1154" y="759"/>
                  <a:pt x="1155" y="763"/>
                </a:cubicBezTo>
                <a:close/>
                <a:moveTo>
                  <a:pt x="817" y="1047"/>
                </a:moveTo>
                <a:cubicBezTo>
                  <a:pt x="813" y="1032"/>
                  <a:pt x="807" y="1009"/>
                  <a:pt x="793" y="1004"/>
                </a:cubicBezTo>
                <a:cubicBezTo>
                  <a:pt x="789" y="1003"/>
                  <a:pt x="784" y="1004"/>
                  <a:pt x="781" y="1008"/>
                </a:cubicBezTo>
                <a:cubicBezTo>
                  <a:pt x="777" y="1014"/>
                  <a:pt x="777" y="1022"/>
                  <a:pt x="779" y="1029"/>
                </a:cubicBezTo>
                <a:cubicBezTo>
                  <a:pt x="785" y="1050"/>
                  <a:pt x="793" y="1070"/>
                  <a:pt x="803" y="1089"/>
                </a:cubicBezTo>
                <a:cubicBezTo>
                  <a:pt x="808" y="1098"/>
                  <a:pt x="814" y="1107"/>
                  <a:pt x="819" y="1116"/>
                </a:cubicBezTo>
                <a:cubicBezTo>
                  <a:pt x="822" y="1120"/>
                  <a:pt x="836" y="1144"/>
                  <a:pt x="836" y="1134"/>
                </a:cubicBezTo>
                <a:cubicBezTo>
                  <a:pt x="836" y="1122"/>
                  <a:pt x="833" y="1109"/>
                  <a:pt x="830" y="1098"/>
                </a:cubicBezTo>
                <a:cubicBezTo>
                  <a:pt x="827" y="1081"/>
                  <a:pt x="822" y="1064"/>
                  <a:pt x="817" y="1047"/>
                </a:cubicBezTo>
                <a:close/>
                <a:moveTo>
                  <a:pt x="842" y="1133"/>
                </a:moveTo>
                <a:cubicBezTo>
                  <a:pt x="845" y="1137"/>
                  <a:pt x="855" y="1122"/>
                  <a:pt x="860" y="1115"/>
                </a:cubicBezTo>
                <a:cubicBezTo>
                  <a:pt x="866" y="1107"/>
                  <a:pt x="872" y="1099"/>
                  <a:pt x="877" y="1090"/>
                </a:cubicBezTo>
                <a:cubicBezTo>
                  <a:pt x="884" y="1079"/>
                  <a:pt x="890" y="1067"/>
                  <a:pt x="896" y="1054"/>
                </a:cubicBezTo>
                <a:cubicBezTo>
                  <a:pt x="901" y="1042"/>
                  <a:pt x="907" y="1029"/>
                  <a:pt x="905" y="1015"/>
                </a:cubicBezTo>
                <a:cubicBezTo>
                  <a:pt x="905" y="1011"/>
                  <a:pt x="904" y="1008"/>
                  <a:pt x="903" y="1006"/>
                </a:cubicBezTo>
                <a:cubicBezTo>
                  <a:pt x="900" y="1003"/>
                  <a:pt x="897" y="1003"/>
                  <a:pt x="894" y="1004"/>
                </a:cubicBezTo>
                <a:cubicBezTo>
                  <a:pt x="887" y="1006"/>
                  <a:pt x="883" y="1012"/>
                  <a:pt x="879" y="1019"/>
                </a:cubicBezTo>
                <a:cubicBezTo>
                  <a:pt x="874" y="1026"/>
                  <a:pt x="869" y="1034"/>
                  <a:pt x="866" y="1043"/>
                </a:cubicBezTo>
                <a:cubicBezTo>
                  <a:pt x="860" y="1058"/>
                  <a:pt x="856" y="1073"/>
                  <a:pt x="851" y="1088"/>
                </a:cubicBezTo>
                <a:cubicBezTo>
                  <a:pt x="847" y="1103"/>
                  <a:pt x="838" y="1129"/>
                  <a:pt x="842" y="1133"/>
                </a:cubicBezTo>
                <a:close/>
                <a:moveTo>
                  <a:pt x="1226" y="1486"/>
                </a:moveTo>
                <a:cubicBezTo>
                  <a:pt x="1229" y="1490"/>
                  <a:pt x="1239" y="1475"/>
                  <a:pt x="1244" y="1467"/>
                </a:cubicBezTo>
                <a:cubicBezTo>
                  <a:pt x="1250" y="1460"/>
                  <a:pt x="1256" y="1451"/>
                  <a:pt x="1261" y="1443"/>
                </a:cubicBezTo>
                <a:cubicBezTo>
                  <a:pt x="1268" y="1432"/>
                  <a:pt x="1274" y="1420"/>
                  <a:pt x="1280" y="1407"/>
                </a:cubicBezTo>
                <a:cubicBezTo>
                  <a:pt x="1285" y="1395"/>
                  <a:pt x="1291" y="1382"/>
                  <a:pt x="1289" y="1367"/>
                </a:cubicBezTo>
                <a:cubicBezTo>
                  <a:pt x="1289" y="1364"/>
                  <a:pt x="1288" y="1361"/>
                  <a:pt x="1287" y="1359"/>
                </a:cubicBezTo>
                <a:cubicBezTo>
                  <a:pt x="1284" y="1356"/>
                  <a:pt x="1281" y="1356"/>
                  <a:pt x="1278" y="1357"/>
                </a:cubicBezTo>
                <a:cubicBezTo>
                  <a:pt x="1271" y="1359"/>
                  <a:pt x="1267" y="1365"/>
                  <a:pt x="1263" y="1371"/>
                </a:cubicBezTo>
                <a:cubicBezTo>
                  <a:pt x="1258" y="1379"/>
                  <a:pt x="1253" y="1387"/>
                  <a:pt x="1250" y="1396"/>
                </a:cubicBezTo>
                <a:cubicBezTo>
                  <a:pt x="1244" y="1410"/>
                  <a:pt x="1240" y="1425"/>
                  <a:pt x="1235" y="1441"/>
                </a:cubicBezTo>
                <a:cubicBezTo>
                  <a:pt x="1231" y="1455"/>
                  <a:pt x="1222" y="1482"/>
                  <a:pt x="1226" y="1486"/>
                </a:cubicBezTo>
                <a:close/>
                <a:moveTo>
                  <a:pt x="1226" y="16"/>
                </a:moveTo>
                <a:cubicBezTo>
                  <a:pt x="1228" y="11"/>
                  <a:pt x="1229" y="5"/>
                  <a:pt x="1230" y="0"/>
                </a:cubicBezTo>
                <a:cubicBezTo>
                  <a:pt x="1218" y="0"/>
                  <a:pt x="1218" y="0"/>
                  <a:pt x="1218" y="0"/>
                </a:cubicBezTo>
                <a:cubicBezTo>
                  <a:pt x="1218" y="1"/>
                  <a:pt x="1218" y="2"/>
                  <a:pt x="1218" y="2"/>
                </a:cubicBezTo>
                <a:cubicBezTo>
                  <a:pt x="1219" y="5"/>
                  <a:pt x="1222" y="24"/>
                  <a:pt x="1226" y="16"/>
                </a:cubicBezTo>
                <a:close/>
                <a:moveTo>
                  <a:pt x="1201" y="694"/>
                </a:moveTo>
                <a:cubicBezTo>
                  <a:pt x="1197" y="680"/>
                  <a:pt x="1191" y="656"/>
                  <a:pt x="1177" y="651"/>
                </a:cubicBezTo>
                <a:cubicBezTo>
                  <a:pt x="1173" y="650"/>
                  <a:pt x="1168" y="651"/>
                  <a:pt x="1165" y="655"/>
                </a:cubicBezTo>
                <a:cubicBezTo>
                  <a:pt x="1161" y="661"/>
                  <a:pt x="1161" y="669"/>
                  <a:pt x="1163" y="676"/>
                </a:cubicBezTo>
                <a:cubicBezTo>
                  <a:pt x="1169" y="697"/>
                  <a:pt x="1177" y="718"/>
                  <a:pt x="1187" y="736"/>
                </a:cubicBezTo>
                <a:cubicBezTo>
                  <a:pt x="1192" y="745"/>
                  <a:pt x="1198" y="754"/>
                  <a:pt x="1203" y="763"/>
                </a:cubicBezTo>
                <a:cubicBezTo>
                  <a:pt x="1206" y="767"/>
                  <a:pt x="1220" y="791"/>
                  <a:pt x="1220" y="781"/>
                </a:cubicBezTo>
                <a:cubicBezTo>
                  <a:pt x="1220" y="769"/>
                  <a:pt x="1217" y="757"/>
                  <a:pt x="1214" y="745"/>
                </a:cubicBezTo>
                <a:cubicBezTo>
                  <a:pt x="1211" y="728"/>
                  <a:pt x="1206" y="711"/>
                  <a:pt x="1201" y="694"/>
                </a:cubicBezTo>
                <a:close/>
                <a:moveTo>
                  <a:pt x="1201" y="1400"/>
                </a:moveTo>
                <a:cubicBezTo>
                  <a:pt x="1197" y="1385"/>
                  <a:pt x="1191" y="1362"/>
                  <a:pt x="1177" y="1357"/>
                </a:cubicBezTo>
                <a:cubicBezTo>
                  <a:pt x="1173" y="1355"/>
                  <a:pt x="1168" y="1357"/>
                  <a:pt x="1165" y="1361"/>
                </a:cubicBezTo>
                <a:cubicBezTo>
                  <a:pt x="1161" y="1366"/>
                  <a:pt x="1161" y="1375"/>
                  <a:pt x="1163" y="1382"/>
                </a:cubicBezTo>
                <a:cubicBezTo>
                  <a:pt x="1169" y="1403"/>
                  <a:pt x="1177" y="1423"/>
                  <a:pt x="1187" y="1442"/>
                </a:cubicBezTo>
                <a:cubicBezTo>
                  <a:pt x="1192" y="1451"/>
                  <a:pt x="1198" y="1460"/>
                  <a:pt x="1203" y="1468"/>
                </a:cubicBezTo>
                <a:cubicBezTo>
                  <a:pt x="1206" y="1473"/>
                  <a:pt x="1220" y="1497"/>
                  <a:pt x="1220" y="1487"/>
                </a:cubicBezTo>
                <a:cubicBezTo>
                  <a:pt x="1220" y="1475"/>
                  <a:pt x="1217" y="1462"/>
                  <a:pt x="1214" y="1451"/>
                </a:cubicBezTo>
                <a:cubicBezTo>
                  <a:pt x="1211" y="1434"/>
                  <a:pt x="1206" y="1416"/>
                  <a:pt x="1201" y="1400"/>
                </a:cubicBezTo>
                <a:close/>
                <a:moveTo>
                  <a:pt x="1244" y="762"/>
                </a:moveTo>
                <a:cubicBezTo>
                  <a:pt x="1250" y="754"/>
                  <a:pt x="1256" y="746"/>
                  <a:pt x="1261" y="737"/>
                </a:cubicBezTo>
                <a:cubicBezTo>
                  <a:pt x="1268" y="726"/>
                  <a:pt x="1274" y="714"/>
                  <a:pt x="1280" y="701"/>
                </a:cubicBezTo>
                <a:cubicBezTo>
                  <a:pt x="1285" y="689"/>
                  <a:pt x="1291" y="677"/>
                  <a:pt x="1289" y="662"/>
                </a:cubicBezTo>
                <a:cubicBezTo>
                  <a:pt x="1289" y="659"/>
                  <a:pt x="1288" y="655"/>
                  <a:pt x="1287" y="653"/>
                </a:cubicBezTo>
                <a:cubicBezTo>
                  <a:pt x="1284" y="650"/>
                  <a:pt x="1281" y="650"/>
                  <a:pt x="1278" y="651"/>
                </a:cubicBezTo>
                <a:cubicBezTo>
                  <a:pt x="1271" y="653"/>
                  <a:pt x="1267" y="659"/>
                  <a:pt x="1263" y="666"/>
                </a:cubicBezTo>
                <a:cubicBezTo>
                  <a:pt x="1258" y="673"/>
                  <a:pt x="1253" y="681"/>
                  <a:pt x="1250" y="690"/>
                </a:cubicBezTo>
                <a:cubicBezTo>
                  <a:pt x="1244" y="705"/>
                  <a:pt x="1240" y="720"/>
                  <a:pt x="1235" y="735"/>
                </a:cubicBezTo>
                <a:cubicBezTo>
                  <a:pt x="1231" y="750"/>
                  <a:pt x="1222" y="776"/>
                  <a:pt x="1226" y="780"/>
                </a:cubicBezTo>
                <a:cubicBezTo>
                  <a:pt x="1229" y="784"/>
                  <a:pt x="1239" y="769"/>
                  <a:pt x="1244" y="762"/>
                </a:cubicBezTo>
                <a:close/>
                <a:moveTo>
                  <a:pt x="1229" y="580"/>
                </a:moveTo>
                <a:cubicBezTo>
                  <a:pt x="1224" y="577"/>
                  <a:pt x="1217" y="579"/>
                  <a:pt x="1213" y="584"/>
                </a:cubicBezTo>
                <a:cubicBezTo>
                  <a:pt x="1209" y="589"/>
                  <a:pt x="1207" y="596"/>
                  <a:pt x="1206" y="603"/>
                </a:cubicBezTo>
                <a:cubicBezTo>
                  <a:pt x="1207" y="629"/>
                  <a:pt x="1210" y="653"/>
                  <a:pt x="1213" y="678"/>
                </a:cubicBezTo>
                <a:cubicBezTo>
                  <a:pt x="1215" y="688"/>
                  <a:pt x="1216" y="698"/>
                  <a:pt x="1218" y="708"/>
                </a:cubicBezTo>
                <a:cubicBezTo>
                  <a:pt x="1219" y="711"/>
                  <a:pt x="1222" y="729"/>
                  <a:pt x="1226" y="721"/>
                </a:cubicBezTo>
                <a:cubicBezTo>
                  <a:pt x="1228" y="717"/>
                  <a:pt x="1229" y="710"/>
                  <a:pt x="1230" y="705"/>
                </a:cubicBezTo>
                <a:cubicBezTo>
                  <a:pt x="1232" y="695"/>
                  <a:pt x="1233" y="685"/>
                  <a:pt x="1234" y="675"/>
                </a:cubicBezTo>
                <a:cubicBezTo>
                  <a:pt x="1237" y="658"/>
                  <a:pt x="1238" y="641"/>
                  <a:pt x="1239" y="624"/>
                </a:cubicBezTo>
                <a:cubicBezTo>
                  <a:pt x="1240" y="610"/>
                  <a:pt x="1241" y="587"/>
                  <a:pt x="1229" y="580"/>
                </a:cubicBezTo>
                <a:close/>
                <a:moveTo>
                  <a:pt x="1203" y="57"/>
                </a:moveTo>
                <a:cubicBezTo>
                  <a:pt x="1206" y="61"/>
                  <a:pt x="1220" y="86"/>
                  <a:pt x="1220" y="75"/>
                </a:cubicBezTo>
                <a:cubicBezTo>
                  <a:pt x="1220" y="64"/>
                  <a:pt x="1217" y="51"/>
                  <a:pt x="1214" y="40"/>
                </a:cubicBezTo>
                <a:cubicBezTo>
                  <a:pt x="1211" y="26"/>
                  <a:pt x="1208" y="13"/>
                  <a:pt x="1205" y="0"/>
                </a:cubicBezTo>
                <a:cubicBezTo>
                  <a:pt x="1173" y="0"/>
                  <a:pt x="1173" y="0"/>
                  <a:pt x="1173" y="0"/>
                </a:cubicBezTo>
                <a:cubicBezTo>
                  <a:pt x="1177" y="11"/>
                  <a:pt x="1182" y="21"/>
                  <a:pt x="1187" y="31"/>
                </a:cubicBezTo>
                <a:cubicBezTo>
                  <a:pt x="1192" y="40"/>
                  <a:pt x="1198" y="49"/>
                  <a:pt x="1203" y="57"/>
                </a:cubicBezTo>
                <a:close/>
                <a:moveTo>
                  <a:pt x="1155" y="58"/>
                </a:moveTo>
                <a:cubicBezTo>
                  <a:pt x="1166" y="87"/>
                  <a:pt x="1186" y="107"/>
                  <a:pt x="1206" y="124"/>
                </a:cubicBezTo>
                <a:cubicBezTo>
                  <a:pt x="1208" y="125"/>
                  <a:pt x="1210" y="127"/>
                  <a:pt x="1212" y="127"/>
                </a:cubicBezTo>
                <a:cubicBezTo>
                  <a:pt x="1213" y="128"/>
                  <a:pt x="1214" y="128"/>
                  <a:pt x="1215" y="128"/>
                </a:cubicBezTo>
                <a:cubicBezTo>
                  <a:pt x="1216" y="127"/>
                  <a:pt x="1217" y="127"/>
                  <a:pt x="1218" y="125"/>
                </a:cubicBezTo>
                <a:cubicBezTo>
                  <a:pt x="1222" y="121"/>
                  <a:pt x="1216" y="107"/>
                  <a:pt x="1215" y="102"/>
                </a:cubicBezTo>
                <a:cubicBezTo>
                  <a:pt x="1211" y="94"/>
                  <a:pt x="1207" y="86"/>
                  <a:pt x="1203" y="78"/>
                </a:cubicBezTo>
                <a:cubicBezTo>
                  <a:pt x="1197" y="65"/>
                  <a:pt x="1190" y="52"/>
                  <a:pt x="1181" y="40"/>
                </a:cubicBezTo>
                <a:cubicBezTo>
                  <a:pt x="1178" y="35"/>
                  <a:pt x="1174" y="31"/>
                  <a:pt x="1169" y="29"/>
                </a:cubicBezTo>
                <a:cubicBezTo>
                  <a:pt x="1164" y="27"/>
                  <a:pt x="1158" y="29"/>
                  <a:pt x="1155" y="34"/>
                </a:cubicBezTo>
                <a:cubicBezTo>
                  <a:pt x="1153" y="37"/>
                  <a:pt x="1152" y="42"/>
                  <a:pt x="1153" y="46"/>
                </a:cubicBezTo>
                <a:cubicBezTo>
                  <a:pt x="1153" y="50"/>
                  <a:pt x="1154" y="54"/>
                  <a:pt x="1155" y="58"/>
                </a:cubicBezTo>
                <a:close/>
                <a:moveTo>
                  <a:pt x="803" y="380"/>
                </a:moveTo>
                <a:cubicBezTo>
                  <a:pt x="808" y="390"/>
                  <a:pt x="814" y="399"/>
                  <a:pt x="819" y="407"/>
                </a:cubicBezTo>
                <a:cubicBezTo>
                  <a:pt x="822" y="411"/>
                  <a:pt x="836" y="435"/>
                  <a:pt x="836" y="425"/>
                </a:cubicBezTo>
                <a:cubicBezTo>
                  <a:pt x="836" y="414"/>
                  <a:pt x="833" y="401"/>
                  <a:pt x="830" y="390"/>
                </a:cubicBezTo>
                <a:cubicBezTo>
                  <a:pt x="827" y="372"/>
                  <a:pt x="822" y="355"/>
                  <a:pt x="817" y="338"/>
                </a:cubicBezTo>
                <a:cubicBezTo>
                  <a:pt x="813" y="324"/>
                  <a:pt x="807" y="300"/>
                  <a:pt x="793" y="296"/>
                </a:cubicBezTo>
                <a:cubicBezTo>
                  <a:pt x="789" y="294"/>
                  <a:pt x="784" y="295"/>
                  <a:pt x="781" y="300"/>
                </a:cubicBezTo>
                <a:cubicBezTo>
                  <a:pt x="777" y="305"/>
                  <a:pt x="777" y="314"/>
                  <a:pt x="779" y="320"/>
                </a:cubicBezTo>
                <a:cubicBezTo>
                  <a:pt x="785" y="342"/>
                  <a:pt x="793" y="362"/>
                  <a:pt x="803" y="380"/>
                </a:cubicBezTo>
                <a:close/>
                <a:moveTo>
                  <a:pt x="834" y="352"/>
                </a:moveTo>
                <a:cubicBezTo>
                  <a:pt x="835" y="355"/>
                  <a:pt x="838" y="374"/>
                  <a:pt x="842" y="366"/>
                </a:cubicBezTo>
                <a:cubicBezTo>
                  <a:pt x="844" y="361"/>
                  <a:pt x="845" y="355"/>
                  <a:pt x="846" y="350"/>
                </a:cubicBezTo>
                <a:cubicBezTo>
                  <a:pt x="848" y="340"/>
                  <a:pt x="849" y="329"/>
                  <a:pt x="850" y="319"/>
                </a:cubicBezTo>
                <a:cubicBezTo>
                  <a:pt x="853" y="302"/>
                  <a:pt x="854" y="285"/>
                  <a:pt x="855" y="268"/>
                </a:cubicBezTo>
                <a:cubicBezTo>
                  <a:pt x="856" y="254"/>
                  <a:pt x="857" y="231"/>
                  <a:pt x="845" y="224"/>
                </a:cubicBezTo>
                <a:cubicBezTo>
                  <a:pt x="840" y="221"/>
                  <a:pt x="833" y="223"/>
                  <a:pt x="829" y="228"/>
                </a:cubicBezTo>
                <a:cubicBezTo>
                  <a:pt x="825" y="233"/>
                  <a:pt x="823" y="240"/>
                  <a:pt x="822" y="248"/>
                </a:cubicBezTo>
                <a:cubicBezTo>
                  <a:pt x="823" y="273"/>
                  <a:pt x="826" y="298"/>
                  <a:pt x="829" y="323"/>
                </a:cubicBezTo>
                <a:cubicBezTo>
                  <a:pt x="831" y="333"/>
                  <a:pt x="832" y="342"/>
                  <a:pt x="834" y="352"/>
                </a:cubicBezTo>
                <a:close/>
                <a:moveTo>
                  <a:pt x="771" y="408"/>
                </a:moveTo>
                <a:cubicBezTo>
                  <a:pt x="782" y="437"/>
                  <a:pt x="802" y="457"/>
                  <a:pt x="822" y="474"/>
                </a:cubicBezTo>
                <a:cubicBezTo>
                  <a:pt x="824" y="475"/>
                  <a:pt x="826" y="477"/>
                  <a:pt x="828" y="477"/>
                </a:cubicBezTo>
                <a:cubicBezTo>
                  <a:pt x="829" y="478"/>
                  <a:pt x="830" y="478"/>
                  <a:pt x="831" y="477"/>
                </a:cubicBezTo>
                <a:cubicBezTo>
                  <a:pt x="832" y="477"/>
                  <a:pt x="833" y="477"/>
                  <a:pt x="834" y="475"/>
                </a:cubicBezTo>
                <a:cubicBezTo>
                  <a:pt x="838" y="470"/>
                  <a:pt x="832" y="457"/>
                  <a:pt x="831" y="452"/>
                </a:cubicBezTo>
                <a:cubicBezTo>
                  <a:pt x="827" y="444"/>
                  <a:pt x="823" y="436"/>
                  <a:pt x="819" y="428"/>
                </a:cubicBezTo>
                <a:cubicBezTo>
                  <a:pt x="813" y="415"/>
                  <a:pt x="806" y="402"/>
                  <a:pt x="797" y="390"/>
                </a:cubicBezTo>
                <a:cubicBezTo>
                  <a:pt x="794" y="385"/>
                  <a:pt x="790" y="380"/>
                  <a:pt x="785" y="379"/>
                </a:cubicBezTo>
                <a:cubicBezTo>
                  <a:pt x="780" y="377"/>
                  <a:pt x="774" y="379"/>
                  <a:pt x="771" y="384"/>
                </a:cubicBezTo>
                <a:cubicBezTo>
                  <a:pt x="769" y="387"/>
                  <a:pt x="768" y="392"/>
                  <a:pt x="769" y="396"/>
                </a:cubicBezTo>
                <a:cubicBezTo>
                  <a:pt x="769" y="400"/>
                  <a:pt x="770" y="404"/>
                  <a:pt x="771" y="408"/>
                </a:cubicBezTo>
                <a:close/>
                <a:moveTo>
                  <a:pt x="476" y="762"/>
                </a:moveTo>
                <a:cubicBezTo>
                  <a:pt x="482" y="754"/>
                  <a:pt x="488" y="746"/>
                  <a:pt x="493" y="737"/>
                </a:cubicBezTo>
                <a:cubicBezTo>
                  <a:pt x="500" y="726"/>
                  <a:pt x="506" y="714"/>
                  <a:pt x="512" y="701"/>
                </a:cubicBezTo>
                <a:cubicBezTo>
                  <a:pt x="517" y="689"/>
                  <a:pt x="523" y="677"/>
                  <a:pt x="521" y="662"/>
                </a:cubicBezTo>
                <a:cubicBezTo>
                  <a:pt x="521" y="659"/>
                  <a:pt x="520" y="655"/>
                  <a:pt x="519" y="653"/>
                </a:cubicBezTo>
                <a:cubicBezTo>
                  <a:pt x="516" y="650"/>
                  <a:pt x="513" y="650"/>
                  <a:pt x="510" y="651"/>
                </a:cubicBezTo>
                <a:cubicBezTo>
                  <a:pt x="503" y="653"/>
                  <a:pt x="499" y="659"/>
                  <a:pt x="495" y="666"/>
                </a:cubicBezTo>
                <a:cubicBezTo>
                  <a:pt x="490" y="673"/>
                  <a:pt x="485" y="681"/>
                  <a:pt x="482" y="690"/>
                </a:cubicBezTo>
                <a:cubicBezTo>
                  <a:pt x="476" y="705"/>
                  <a:pt x="472" y="720"/>
                  <a:pt x="467" y="735"/>
                </a:cubicBezTo>
                <a:cubicBezTo>
                  <a:pt x="463" y="750"/>
                  <a:pt x="454" y="776"/>
                  <a:pt x="458" y="780"/>
                </a:cubicBezTo>
                <a:cubicBezTo>
                  <a:pt x="461" y="784"/>
                  <a:pt x="471" y="769"/>
                  <a:pt x="476" y="762"/>
                </a:cubicBezTo>
                <a:close/>
                <a:moveTo>
                  <a:pt x="435" y="57"/>
                </a:moveTo>
                <a:cubicBezTo>
                  <a:pt x="438" y="61"/>
                  <a:pt x="452" y="86"/>
                  <a:pt x="452" y="75"/>
                </a:cubicBezTo>
                <a:cubicBezTo>
                  <a:pt x="452" y="64"/>
                  <a:pt x="449" y="51"/>
                  <a:pt x="446" y="40"/>
                </a:cubicBezTo>
                <a:cubicBezTo>
                  <a:pt x="443" y="26"/>
                  <a:pt x="440" y="13"/>
                  <a:pt x="437" y="0"/>
                </a:cubicBezTo>
                <a:cubicBezTo>
                  <a:pt x="405" y="0"/>
                  <a:pt x="405" y="0"/>
                  <a:pt x="405" y="0"/>
                </a:cubicBezTo>
                <a:cubicBezTo>
                  <a:pt x="409" y="11"/>
                  <a:pt x="414" y="21"/>
                  <a:pt x="419" y="31"/>
                </a:cubicBezTo>
                <a:cubicBezTo>
                  <a:pt x="424" y="40"/>
                  <a:pt x="430" y="49"/>
                  <a:pt x="435" y="57"/>
                </a:cubicBezTo>
                <a:close/>
                <a:moveTo>
                  <a:pt x="461" y="580"/>
                </a:moveTo>
                <a:cubicBezTo>
                  <a:pt x="456" y="577"/>
                  <a:pt x="449" y="579"/>
                  <a:pt x="445" y="584"/>
                </a:cubicBezTo>
                <a:cubicBezTo>
                  <a:pt x="441" y="589"/>
                  <a:pt x="439" y="596"/>
                  <a:pt x="438" y="603"/>
                </a:cubicBezTo>
                <a:cubicBezTo>
                  <a:pt x="439" y="629"/>
                  <a:pt x="442" y="653"/>
                  <a:pt x="445" y="678"/>
                </a:cubicBezTo>
                <a:cubicBezTo>
                  <a:pt x="447" y="688"/>
                  <a:pt x="448" y="698"/>
                  <a:pt x="450" y="708"/>
                </a:cubicBezTo>
                <a:cubicBezTo>
                  <a:pt x="451" y="711"/>
                  <a:pt x="454" y="729"/>
                  <a:pt x="458" y="721"/>
                </a:cubicBezTo>
                <a:cubicBezTo>
                  <a:pt x="460" y="717"/>
                  <a:pt x="461" y="710"/>
                  <a:pt x="462" y="705"/>
                </a:cubicBezTo>
                <a:cubicBezTo>
                  <a:pt x="464" y="695"/>
                  <a:pt x="465" y="685"/>
                  <a:pt x="466" y="675"/>
                </a:cubicBezTo>
                <a:cubicBezTo>
                  <a:pt x="469" y="658"/>
                  <a:pt x="471" y="641"/>
                  <a:pt x="471" y="624"/>
                </a:cubicBezTo>
                <a:cubicBezTo>
                  <a:pt x="472" y="610"/>
                  <a:pt x="473" y="587"/>
                  <a:pt x="461" y="580"/>
                </a:cubicBezTo>
                <a:close/>
                <a:moveTo>
                  <a:pt x="387" y="58"/>
                </a:moveTo>
                <a:cubicBezTo>
                  <a:pt x="398" y="87"/>
                  <a:pt x="418" y="107"/>
                  <a:pt x="438" y="124"/>
                </a:cubicBezTo>
                <a:cubicBezTo>
                  <a:pt x="440" y="125"/>
                  <a:pt x="442" y="127"/>
                  <a:pt x="444" y="127"/>
                </a:cubicBezTo>
                <a:cubicBezTo>
                  <a:pt x="445" y="128"/>
                  <a:pt x="446" y="128"/>
                  <a:pt x="447" y="128"/>
                </a:cubicBezTo>
                <a:cubicBezTo>
                  <a:pt x="448" y="127"/>
                  <a:pt x="449" y="127"/>
                  <a:pt x="450" y="125"/>
                </a:cubicBezTo>
                <a:cubicBezTo>
                  <a:pt x="454" y="121"/>
                  <a:pt x="448" y="107"/>
                  <a:pt x="447" y="102"/>
                </a:cubicBezTo>
                <a:cubicBezTo>
                  <a:pt x="443" y="94"/>
                  <a:pt x="439" y="86"/>
                  <a:pt x="435" y="78"/>
                </a:cubicBezTo>
                <a:cubicBezTo>
                  <a:pt x="429" y="65"/>
                  <a:pt x="422" y="52"/>
                  <a:pt x="413" y="40"/>
                </a:cubicBezTo>
                <a:cubicBezTo>
                  <a:pt x="410" y="35"/>
                  <a:pt x="406" y="31"/>
                  <a:pt x="401" y="29"/>
                </a:cubicBezTo>
                <a:cubicBezTo>
                  <a:pt x="396" y="27"/>
                  <a:pt x="390" y="29"/>
                  <a:pt x="387" y="34"/>
                </a:cubicBezTo>
                <a:cubicBezTo>
                  <a:pt x="385" y="37"/>
                  <a:pt x="384" y="42"/>
                  <a:pt x="385" y="46"/>
                </a:cubicBezTo>
                <a:cubicBezTo>
                  <a:pt x="385" y="50"/>
                  <a:pt x="386" y="54"/>
                  <a:pt x="387" y="58"/>
                </a:cubicBezTo>
                <a:close/>
                <a:moveTo>
                  <a:pt x="74" y="425"/>
                </a:moveTo>
                <a:cubicBezTo>
                  <a:pt x="77" y="429"/>
                  <a:pt x="87" y="413"/>
                  <a:pt x="92" y="406"/>
                </a:cubicBezTo>
                <a:cubicBezTo>
                  <a:pt x="98" y="398"/>
                  <a:pt x="104" y="390"/>
                  <a:pt x="109" y="382"/>
                </a:cubicBezTo>
                <a:cubicBezTo>
                  <a:pt x="116" y="370"/>
                  <a:pt x="122" y="358"/>
                  <a:pt x="128" y="346"/>
                </a:cubicBezTo>
                <a:cubicBezTo>
                  <a:pt x="133" y="333"/>
                  <a:pt x="139" y="321"/>
                  <a:pt x="137" y="306"/>
                </a:cubicBezTo>
                <a:cubicBezTo>
                  <a:pt x="137" y="303"/>
                  <a:pt x="136" y="300"/>
                  <a:pt x="135" y="298"/>
                </a:cubicBezTo>
                <a:cubicBezTo>
                  <a:pt x="132" y="295"/>
                  <a:pt x="129" y="295"/>
                  <a:pt x="126" y="295"/>
                </a:cubicBezTo>
                <a:cubicBezTo>
                  <a:pt x="119" y="297"/>
                  <a:pt x="115" y="303"/>
                  <a:pt x="111" y="310"/>
                </a:cubicBezTo>
                <a:cubicBezTo>
                  <a:pt x="106" y="318"/>
                  <a:pt x="101" y="325"/>
                  <a:pt x="98" y="334"/>
                </a:cubicBezTo>
                <a:cubicBezTo>
                  <a:pt x="92" y="349"/>
                  <a:pt x="88" y="364"/>
                  <a:pt x="83" y="379"/>
                </a:cubicBezTo>
                <a:cubicBezTo>
                  <a:pt x="79" y="394"/>
                  <a:pt x="70" y="420"/>
                  <a:pt x="74" y="425"/>
                </a:cubicBezTo>
                <a:close/>
                <a:moveTo>
                  <a:pt x="387" y="763"/>
                </a:moveTo>
                <a:cubicBezTo>
                  <a:pt x="398" y="793"/>
                  <a:pt x="418" y="812"/>
                  <a:pt x="438" y="829"/>
                </a:cubicBezTo>
                <a:cubicBezTo>
                  <a:pt x="440" y="831"/>
                  <a:pt x="442" y="832"/>
                  <a:pt x="444" y="833"/>
                </a:cubicBezTo>
                <a:cubicBezTo>
                  <a:pt x="445" y="833"/>
                  <a:pt x="446" y="833"/>
                  <a:pt x="447" y="833"/>
                </a:cubicBezTo>
                <a:cubicBezTo>
                  <a:pt x="448" y="833"/>
                  <a:pt x="449" y="832"/>
                  <a:pt x="450" y="831"/>
                </a:cubicBezTo>
                <a:cubicBezTo>
                  <a:pt x="454" y="826"/>
                  <a:pt x="448" y="813"/>
                  <a:pt x="447" y="808"/>
                </a:cubicBezTo>
                <a:cubicBezTo>
                  <a:pt x="443" y="800"/>
                  <a:pt x="439" y="792"/>
                  <a:pt x="435" y="784"/>
                </a:cubicBezTo>
                <a:cubicBezTo>
                  <a:pt x="429" y="771"/>
                  <a:pt x="422" y="757"/>
                  <a:pt x="413" y="746"/>
                </a:cubicBezTo>
                <a:cubicBezTo>
                  <a:pt x="410" y="741"/>
                  <a:pt x="406" y="736"/>
                  <a:pt x="401" y="734"/>
                </a:cubicBezTo>
                <a:cubicBezTo>
                  <a:pt x="396" y="733"/>
                  <a:pt x="390" y="734"/>
                  <a:pt x="387" y="740"/>
                </a:cubicBezTo>
                <a:cubicBezTo>
                  <a:pt x="385" y="743"/>
                  <a:pt x="384" y="747"/>
                  <a:pt x="385" y="751"/>
                </a:cubicBezTo>
                <a:cubicBezTo>
                  <a:pt x="385" y="756"/>
                  <a:pt x="386" y="759"/>
                  <a:pt x="387" y="763"/>
                </a:cubicBezTo>
                <a:close/>
                <a:moveTo>
                  <a:pt x="458" y="16"/>
                </a:moveTo>
                <a:cubicBezTo>
                  <a:pt x="460" y="11"/>
                  <a:pt x="461" y="5"/>
                  <a:pt x="462" y="0"/>
                </a:cubicBezTo>
                <a:cubicBezTo>
                  <a:pt x="450" y="0"/>
                  <a:pt x="450" y="0"/>
                  <a:pt x="450" y="0"/>
                </a:cubicBezTo>
                <a:cubicBezTo>
                  <a:pt x="450" y="1"/>
                  <a:pt x="450" y="2"/>
                  <a:pt x="450" y="2"/>
                </a:cubicBezTo>
                <a:cubicBezTo>
                  <a:pt x="451" y="5"/>
                  <a:pt x="454" y="24"/>
                  <a:pt x="458" y="16"/>
                </a:cubicBezTo>
                <a:close/>
                <a:moveTo>
                  <a:pt x="433" y="694"/>
                </a:moveTo>
                <a:cubicBezTo>
                  <a:pt x="429" y="680"/>
                  <a:pt x="423" y="656"/>
                  <a:pt x="409" y="651"/>
                </a:cubicBezTo>
                <a:cubicBezTo>
                  <a:pt x="405" y="650"/>
                  <a:pt x="400" y="651"/>
                  <a:pt x="397" y="655"/>
                </a:cubicBezTo>
                <a:cubicBezTo>
                  <a:pt x="393" y="661"/>
                  <a:pt x="393" y="669"/>
                  <a:pt x="395" y="676"/>
                </a:cubicBezTo>
                <a:cubicBezTo>
                  <a:pt x="401" y="697"/>
                  <a:pt x="409" y="718"/>
                  <a:pt x="419" y="736"/>
                </a:cubicBezTo>
                <a:cubicBezTo>
                  <a:pt x="424" y="745"/>
                  <a:pt x="430" y="754"/>
                  <a:pt x="435" y="763"/>
                </a:cubicBezTo>
                <a:cubicBezTo>
                  <a:pt x="438" y="767"/>
                  <a:pt x="452" y="791"/>
                  <a:pt x="452" y="781"/>
                </a:cubicBezTo>
                <a:cubicBezTo>
                  <a:pt x="452" y="769"/>
                  <a:pt x="449" y="757"/>
                  <a:pt x="446" y="745"/>
                </a:cubicBezTo>
                <a:cubicBezTo>
                  <a:pt x="443" y="728"/>
                  <a:pt x="438" y="711"/>
                  <a:pt x="433" y="694"/>
                </a:cubicBezTo>
                <a:close/>
                <a:moveTo>
                  <a:pt x="461" y="1285"/>
                </a:moveTo>
                <a:cubicBezTo>
                  <a:pt x="456" y="1282"/>
                  <a:pt x="449" y="1284"/>
                  <a:pt x="445" y="1289"/>
                </a:cubicBezTo>
                <a:cubicBezTo>
                  <a:pt x="441" y="1294"/>
                  <a:pt x="439" y="1302"/>
                  <a:pt x="438" y="1309"/>
                </a:cubicBezTo>
                <a:cubicBezTo>
                  <a:pt x="439" y="1334"/>
                  <a:pt x="442" y="1359"/>
                  <a:pt x="445" y="1384"/>
                </a:cubicBezTo>
                <a:cubicBezTo>
                  <a:pt x="447" y="1394"/>
                  <a:pt x="448" y="1404"/>
                  <a:pt x="450" y="1413"/>
                </a:cubicBezTo>
                <a:cubicBezTo>
                  <a:pt x="451" y="1416"/>
                  <a:pt x="454" y="1435"/>
                  <a:pt x="458" y="1427"/>
                </a:cubicBezTo>
                <a:cubicBezTo>
                  <a:pt x="460" y="1422"/>
                  <a:pt x="461" y="1416"/>
                  <a:pt x="462" y="1411"/>
                </a:cubicBezTo>
                <a:cubicBezTo>
                  <a:pt x="464" y="1401"/>
                  <a:pt x="465" y="1391"/>
                  <a:pt x="466" y="1381"/>
                </a:cubicBezTo>
                <a:cubicBezTo>
                  <a:pt x="469" y="1364"/>
                  <a:pt x="471" y="1347"/>
                  <a:pt x="471" y="1330"/>
                </a:cubicBezTo>
                <a:cubicBezTo>
                  <a:pt x="472" y="1315"/>
                  <a:pt x="473" y="1293"/>
                  <a:pt x="461" y="1285"/>
                </a:cubicBezTo>
                <a:close/>
                <a:moveTo>
                  <a:pt x="771" y="1116"/>
                </a:moveTo>
                <a:cubicBezTo>
                  <a:pt x="782" y="1145"/>
                  <a:pt x="802" y="1165"/>
                  <a:pt x="822" y="1182"/>
                </a:cubicBezTo>
                <a:cubicBezTo>
                  <a:pt x="824" y="1184"/>
                  <a:pt x="826" y="1185"/>
                  <a:pt x="828" y="1186"/>
                </a:cubicBezTo>
                <a:cubicBezTo>
                  <a:pt x="829" y="1186"/>
                  <a:pt x="830" y="1186"/>
                  <a:pt x="831" y="1186"/>
                </a:cubicBezTo>
                <a:cubicBezTo>
                  <a:pt x="832" y="1186"/>
                  <a:pt x="833" y="1185"/>
                  <a:pt x="834" y="1184"/>
                </a:cubicBezTo>
                <a:cubicBezTo>
                  <a:pt x="838" y="1179"/>
                  <a:pt x="832" y="1166"/>
                  <a:pt x="831" y="1161"/>
                </a:cubicBezTo>
                <a:cubicBezTo>
                  <a:pt x="827" y="1152"/>
                  <a:pt x="823" y="1145"/>
                  <a:pt x="819" y="1137"/>
                </a:cubicBezTo>
                <a:cubicBezTo>
                  <a:pt x="813" y="1123"/>
                  <a:pt x="806" y="1110"/>
                  <a:pt x="797" y="1098"/>
                </a:cubicBezTo>
                <a:cubicBezTo>
                  <a:pt x="794" y="1093"/>
                  <a:pt x="790" y="1089"/>
                  <a:pt x="785" y="1087"/>
                </a:cubicBezTo>
                <a:cubicBezTo>
                  <a:pt x="780" y="1085"/>
                  <a:pt x="774" y="1087"/>
                  <a:pt x="771" y="1092"/>
                </a:cubicBezTo>
                <a:cubicBezTo>
                  <a:pt x="769" y="1096"/>
                  <a:pt x="768" y="1100"/>
                  <a:pt x="769" y="1104"/>
                </a:cubicBezTo>
                <a:cubicBezTo>
                  <a:pt x="769" y="1108"/>
                  <a:pt x="770" y="1112"/>
                  <a:pt x="771" y="1116"/>
                </a:cubicBezTo>
                <a:close/>
                <a:moveTo>
                  <a:pt x="458" y="75"/>
                </a:moveTo>
                <a:cubicBezTo>
                  <a:pt x="461" y="79"/>
                  <a:pt x="471" y="63"/>
                  <a:pt x="476" y="56"/>
                </a:cubicBezTo>
                <a:cubicBezTo>
                  <a:pt x="482" y="48"/>
                  <a:pt x="488" y="40"/>
                  <a:pt x="493" y="32"/>
                </a:cubicBezTo>
                <a:cubicBezTo>
                  <a:pt x="499" y="22"/>
                  <a:pt x="505" y="11"/>
                  <a:pt x="510" y="0"/>
                </a:cubicBezTo>
                <a:cubicBezTo>
                  <a:pt x="476" y="0"/>
                  <a:pt x="476" y="0"/>
                  <a:pt x="476" y="0"/>
                </a:cubicBezTo>
                <a:cubicBezTo>
                  <a:pt x="473" y="10"/>
                  <a:pt x="470" y="20"/>
                  <a:pt x="467" y="29"/>
                </a:cubicBezTo>
                <a:cubicBezTo>
                  <a:pt x="463" y="44"/>
                  <a:pt x="454" y="71"/>
                  <a:pt x="458" y="75"/>
                </a:cubicBezTo>
                <a:close/>
                <a:moveTo>
                  <a:pt x="458" y="1486"/>
                </a:moveTo>
                <a:cubicBezTo>
                  <a:pt x="461" y="1490"/>
                  <a:pt x="471" y="1475"/>
                  <a:pt x="476" y="1467"/>
                </a:cubicBezTo>
                <a:cubicBezTo>
                  <a:pt x="482" y="1460"/>
                  <a:pt x="488" y="1451"/>
                  <a:pt x="493" y="1443"/>
                </a:cubicBezTo>
                <a:cubicBezTo>
                  <a:pt x="500" y="1432"/>
                  <a:pt x="506" y="1420"/>
                  <a:pt x="512" y="1407"/>
                </a:cubicBezTo>
                <a:cubicBezTo>
                  <a:pt x="517" y="1395"/>
                  <a:pt x="523" y="1382"/>
                  <a:pt x="521" y="1367"/>
                </a:cubicBezTo>
                <a:cubicBezTo>
                  <a:pt x="521" y="1364"/>
                  <a:pt x="520" y="1361"/>
                  <a:pt x="519" y="1359"/>
                </a:cubicBezTo>
                <a:cubicBezTo>
                  <a:pt x="516" y="1356"/>
                  <a:pt x="513" y="1356"/>
                  <a:pt x="510" y="1357"/>
                </a:cubicBezTo>
                <a:cubicBezTo>
                  <a:pt x="503" y="1359"/>
                  <a:pt x="499" y="1365"/>
                  <a:pt x="495" y="1371"/>
                </a:cubicBezTo>
                <a:cubicBezTo>
                  <a:pt x="490" y="1379"/>
                  <a:pt x="485" y="1387"/>
                  <a:pt x="482" y="1396"/>
                </a:cubicBezTo>
                <a:cubicBezTo>
                  <a:pt x="476" y="1410"/>
                  <a:pt x="472" y="1425"/>
                  <a:pt x="467" y="1441"/>
                </a:cubicBezTo>
                <a:cubicBezTo>
                  <a:pt x="463" y="1455"/>
                  <a:pt x="454" y="1482"/>
                  <a:pt x="458" y="1486"/>
                </a:cubicBezTo>
                <a:close/>
                <a:moveTo>
                  <a:pt x="433" y="1400"/>
                </a:moveTo>
                <a:cubicBezTo>
                  <a:pt x="429" y="1385"/>
                  <a:pt x="423" y="1362"/>
                  <a:pt x="409" y="1357"/>
                </a:cubicBezTo>
                <a:cubicBezTo>
                  <a:pt x="405" y="1355"/>
                  <a:pt x="400" y="1357"/>
                  <a:pt x="397" y="1361"/>
                </a:cubicBezTo>
                <a:cubicBezTo>
                  <a:pt x="393" y="1366"/>
                  <a:pt x="393" y="1375"/>
                  <a:pt x="395" y="1382"/>
                </a:cubicBezTo>
                <a:cubicBezTo>
                  <a:pt x="401" y="1403"/>
                  <a:pt x="409" y="1423"/>
                  <a:pt x="419" y="1442"/>
                </a:cubicBezTo>
                <a:cubicBezTo>
                  <a:pt x="424" y="1451"/>
                  <a:pt x="430" y="1460"/>
                  <a:pt x="435" y="1468"/>
                </a:cubicBezTo>
                <a:cubicBezTo>
                  <a:pt x="438" y="1473"/>
                  <a:pt x="452" y="1497"/>
                  <a:pt x="452" y="1487"/>
                </a:cubicBezTo>
                <a:cubicBezTo>
                  <a:pt x="452" y="1475"/>
                  <a:pt x="449" y="1462"/>
                  <a:pt x="446" y="1451"/>
                </a:cubicBezTo>
                <a:cubicBezTo>
                  <a:pt x="443" y="1434"/>
                  <a:pt x="438" y="1416"/>
                  <a:pt x="433" y="1400"/>
                </a:cubicBezTo>
                <a:close/>
                <a:moveTo>
                  <a:pt x="1539" y="1116"/>
                </a:moveTo>
                <a:cubicBezTo>
                  <a:pt x="1550" y="1145"/>
                  <a:pt x="1570" y="1165"/>
                  <a:pt x="1590" y="1182"/>
                </a:cubicBezTo>
                <a:cubicBezTo>
                  <a:pt x="1592" y="1184"/>
                  <a:pt x="1594" y="1185"/>
                  <a:pt x="1596" y="1186"/>
                </a:cubicBezTo>
                <a:cubicBezTo>
                  <a:pt x="1597" y="1186"/>
                  <a:pt x="1598" y="1186"/>
                  <a:pt x="1599" y="1186"/>
                </a:cubicBezTo>
                <a:cubicBezTo>
                  <a:pt x="1600" y="1186"/>
                  <a:pt x="1601" y="1185"/>
                  <a:pt x="1602" y="1184"/>
                </a:cubicBezTo>
                <a:cubicBezTo>
                  <a:pt x="1606" y="1179"/>
                  <a:pt x="1600" y="1166"/>
                  <a:pt x="1599" y="1161"/>
                </a:cubicBezTo>
                <a:cubicBezTo>
                  <a:pt x="1595" y="1152"/>
                  <a:pt x="1591" y="1145"/>
                  <a:pt x="1587" y="1137"/>
                </a:cubicBezTo>
                <a:cubicBezTo>
                  <a:pt x="1581" y="1123"/>
                  <a:pt x="1574" y="1110"/>
                  <a:pt x="1565" y="1098"/>
                </a:cubicBezTo>
                <a:cubicBezTo>
                  <a:pt x="1562" y="1093"/>
                  <a:pt x="1558" y="1089"/>
                  <a:pt x="1553" y="1087"/>
                </a:cubicBezTo>
                <a:cubicBezTo>
                  <a:pt x="1548" y="1085"/>
                  <a:pt x="1542" y="1087"/>
                  <a:pt x="1539" y="1092"/>
                </a:cubicBezTo>
                <a:cubicBezTo>
                  <a:pt x="1537" y="1096"/>
                  <a:pt x="1536" y="1100"/>
                  <a:pt x="1537" y="1104"/>
                </a:cubicBezTo>
                <a:cubicBezTo>
                  <a:pt x="1537" y="1108"/>
                  <a:pt x="1538" y="1112"/>
                  <a:pt x="1539" y="1116"/>
                </a:cubicBezTo>
                <a:close/>
                <a:moveTo>
                  <a:pt x="2307" y="1116"/>
                </a:moveTo>
                <a:cubicBezTo>
                  <a:pt x="2318" y="1145"/>
                  <a:pt x="2338" y="1165"/>
                  <a:pt x="2358" y="1182"/>
                </a:cubicBezTo>
                <a:cubicBezTo>
                  <a:pt x="2360" y="1184"/>
                  <a:pt x="2362" y="1185"/>
                  <a:pt x="2364" y="1186"/>
                </a:cubicBezTo>
                <a:cubicBezTo>
                  <a:pt x="2365" y="1186"/>
                  <a:pt x="2366" y="1186"/>
                  <a:pt x="2366" y="1186"/>
                </a:cubicBezTo>
                <a:cubicBezTo>
                  <a:pt x="2368" y="1186"/>
                  <a:pt x="2369" y="1185"/>
                  <a:pt x="2370" y="1184"/>
                </a:cubicBezTo>
                <a:cubicBezTo>
                  <a:pt x="2374" y="1179"/>
                  <a:pt x="2368" y="1166"/>
                  <a:pt x="2367" y="1161"/>
                </a:cubicBezTo>
                <a:cubicBezTo>
                  <a:pt x="2363" y="1152"/>
                  <a:pt x="2359" y="1145"/>
                  <a:pt x="2355" y="1137"/>
                </a:cubicBezTo>
                <a:cubicBezTo>
                  <a:pt x="2349" y="1123"/>
                  <a:pt x="2342" y="1110"/>
                  <a:pt x="2333" y="1098"/>
                </a:cubicBezTo>
                <a:cubicBezTo>
                  <a:pt x="2330" y="1093"/>
                  <a:pt x="2326" y="1089"/>
                  <a:pt x="2321" y="1087"/>
                </a:cubicBezTo>
                <a:cubicBezTo>
                  <a:pt x="2316" y="1085"/>
                  <a:pt x="2310" y="1087"/>
                  <a:pt x="2307" y="1092"/>
                </a:cubicBezTo>
                <a:cubicBezTo>
                  <a:pt x="2305" y="1096"/>
                  <a:pt x="2304" y="1100"/>
                  <a:pt x="2305" y="1104"/>
                </a:cubicBezTo>
                <a:cubicBezTo>
                  <a:pt x="2305" y="1108"/>
                  <a:pt x="2306" y="1112"/>
                  <a:pt x="2307" y="1116"/>
                </a:cubicBezTo>
                <a:close/>
                <a:moveTo>
                  <a:pt x="1969" y="694"/>
                </a:moveTo>
                <a:cubicBezTo>
                  <a:pt x="1964" y="680"/>
                  <a:pt x="1959" y="656"/>
                  <a:pt x="1945" y="651"/>
                </a:cubicBezTo>
                <a:cubicBezTo>
                  <a:pt x="1941" y="650"/>
                  <a:pt x="1936" y="651"/>
                  <a:pt x="1933" y="655"/>
                </a:cubicBezTo>
                <a:cubicBezTo>
                  <a:pt x="1929" y="661"/>
                  <a:pt x="1929" y="669"/>
                  <a:pt x="1931" y="676"/>
                </a:cubicBezTo>
                <a:cubicBezTo>
                  <a:pt x="1937" y="697"/>
                  <a:pt x="1945" y="718"/>
                  <a:pt x="1955" y="736"/>
                </a:cubicBezTo>
                <a:cubicBezTo>
                  <a:pt x="1960" y="745"/>
                  <a:pt x="1965" y="754"/>
                  <a:pt x="1971" y="763"/>
                </a:cubicBezTo>
                <a:cubicBezTo>
                  <a:pt x="1974" y="767"/>
                  <a:pt x="1988" y="791"/>
                  <a:pt x="1988" y="781"/>
                </a:cubicBezTo>
                <a:cubicBezTo>
                  <a:pt x="1988" y="769"/>
                  <a:pt x="1985" y="757"/>
                  <a:pt x="1982" y="745"/>
                </a:cubicBezTo>
                <a:cubicBezTo>
                  <a:pt x="1979" y="728"/>
                  <a:pt x="1974" y="711"/>
                  <a:pt x="1969" y="694"/>
                </a:cubicBezTo>
                <a:close/>
                <a:moveTo>
                  <a:pt x="2307" y="408"/>
                </a:moveTo>
                <a:cubicBezTo>
                  <a:pt x="2318" y="437"/>
                  <a:pt x="2338" y="457"/>
                  <a:pt x="2358" y="474"/>
                </a:cubicBezTo>
                <a:cubicBezTo>
                  <a:pt x="2360" y="475"/>
                  <a:pt x="2362" y="477"/>
                  <a:pt x="2364" y="477"/>
                </a:cubicBezTo>
                <a:cubicBezTo>
                  <a:pt x="2365" y="478"/>
                  <a:pt x="2366" y="478"/>
                  <a:pt x="2366" y="477"/>
                </a:cubicBezTo>
                <a:cubicBezTo>
                  <a:pt x="2368" y="477"/>
                  <a:pt x="2369" y="477"/>
                  <a:pt x="2370" y="475"/>
                </a:cubicBezTo>
                <a:cubicBezTo>
                  <a:pt x="2374" y="470"/>
                  <a:pt x="2368" y="457"/>
                  <a:pt x="2367" y="452"/>
                </a:cubicBezTo>
                <a:cubicBezTo>
                  <a:pt x="2363" y="444"/>
                  <a:pt x="2359" y="436"/>
                  <a:pt x="2355" y="428"/>
                </a:cubicBezTo>
                <a:cubicBezTo>
                  <a:pt x="2349" y="415"/>
                  <a:pt x="2342" y="402"/>
                  <a:pt x="2333" y="390"/>
                </a:cubicBezTo>
                <a:cubicBezTo>
                  <a:pt x="2330" y="385"/>
                  <a:pt x="2326" y="380"/>
                  <a:pt x="2321" y="379"/>
                </a:cubicBezTo>
                <a:cubicBezTo>
                  <a:pt x="2316" y="377"/>
                  <a:pt x="2310" y="379"/>
                  <a:pt x="2307" y="384"/>
                </a:cubicBezTo>
                <a:cubicBezTo>
                  <a:pt x="2305" y="387"/>
                  <a:pt x="2304" y="392"/>
                  <a:pt x="2305" y="396"/>
                </a:cubicBezTo>
                <a:cubicBezTo>
                  <a:pt x="2305" y="400"/>
                  <a:pt x="2306" y="404"/>
                  <a:pt x="2307" y="408"/>
                </a:cubicBezTo>
                <a:close/>
                <a:moveTo>
                  <a:pt x="1994" y="75"/>
                </a:moveTo>
                <a:cubicBezTo>
                  <a:pt x="1997" y="79"/>
                  <a:pt x="2007" y="63"/>
                  <a:pt x="2012" y="56"/>
                </a:cubicBezTo>
                <a:cubicBezTo>
                  <a:pt x="2018" y="48"/>
                  <a:pt x="2024" y="40"/>
                  <a:pt x="2029" y="32"/>
                </a:cubicBezTo>
                <a:cubicBezTo>
                  <a:pt x="2035" y="22"/>
                  <a:pt x="2041" y="11"/>
                  <a:pt x="2046" y="0"/>
                </a:cubicBezTo>
                <a:cubicBezTo>
                  <a:pt x="2012" y="0"/>
                  <a:pt x="2012" y="0"/>
                  <a:pt x="2012" y="0"/>
                </a:cubicBezTo>
                <a:cubicBezTo>
                  <a:pt x="2009" y="10"/>
                  <a:pt x="2006" y="20"/>
                  <a:pt x="2003" y="29"/>
                </a:cubicBezTo>
                <a:cubicBezTo>
                  <a:pt x="1999" y="44"/>
                  <a:pt x="1990" y="71"/>
                  <a:pt x="1994" y="75"/>
                </a:cubicBezTo>
                <a:close/>
                <a:moveTo>
                  <a:pt x="1229" y="1285"/>
                </a:moveTo>
                <a:cubicBezTo>
                  <a:pt x="1224" y="1282"/>
                  <a:pt x="1217" y="1284"/>
                  <a:pt x="1213" y="1289"/>
                </a:cubicBezTo>
                <a:cubicBezTo>
                  <a:pt x="1209" y="1294"/>
                  <a:pt x="1207" y="1302"/>
                  <a:pt x="1206" y="1309"/>
                </a:cubicBezTo>
                <a:cubicBezTo>
                  <a:pt x="1207" y="1334"/>
                  <a:pt x="1210" y="1359"/>
                  <a:pt x="1213" y="1384"/>
                </a:cubicBezTo>
                <a:cubicBezTo>
                  <a:pt x="1215" y="1394"/>
                  <a:pt x="1216" y="1404"/>
                  <a:pt x="1218" y="1413"/>
                </a:cubicBezTo>
                <a:cubicBezTo>
                  <a:pt x="1219" y="1416"/>
                  <a:pt x="1222" y="1435"/>
                  <a:pt x="1226" y="1427"/>
                </a:cubicBezTo>
                <a:cubicBezTo>
                  <a:pt x="1228" y="1422"/>
                  <a:pt x="1229" y="1416"/>
                  <a:pt x="1230" y="1411"/>
                </a:cubicBezTo>
                <a:cubicBezTo>
                  <a:pt x="1232" y="1401"/>
                  <a:pt x="1233" y="1391"/>
                  <a:pt x="1234" y="1381"/>
                </a:cubicBezTo>
                <a:cubicBezTo>
                  <a:pt x="1237" y="1364"/>
                  <a:pt x="1238" y="1347"/>
                  <a:pt x="1239" y="1330"/>
                </a:cubicBezTo>
                <a:cubicBezTo>
                  <a:pt x="1240" y="1315"/>
                  <a:pt x="1241" y="1293"/>
                  <a:pt x="1229" y="1285"/>
                </a:cubicBezTo>
                <a:close/>
                <a:moveTo>
                  <a:pt x="1997" y="1285"/>
                </a:moveTo>
                <a:cubicBezTo>
                  <a:pt x="1992" y="1282"/>
                  <a:pt x="1985" y="1284"/>
                  <a:pt x="1981" y="1289"/>
                </a:cubicBezTo>
                <a:cubicBezTo>
                  <a:pt x="1977" y="1294"/>
                  <a:pt x="1975" y="1302"/>
                  <a:pt x="1974" y="1309"/>
                </a:cubicBezTo>
                <a:cubicBezTo>
                  <a:pt x="1975" y="1334"/>
                  <a:pt x="1978" y="1359"/>
                  <a:pt x="1981" y="1384"/>
                </a:cubicBezTo>
                <a:cubicBezTo>
                  <a:pt x="1983" y="1394"/>
                  <a:pt x="1984" y="1404"/>
                  <a:pt x="1986" y="1413"/>
                </a:cubicBezTo>
                <a:cubicBezTo>
                  <a:pt x="1987" y="1416"/>
                  <a:pt x="1990" y="1435"/>
                  <a:pt x="1994" y="1427"/>
                </a:cubicBezTo>
                <a:cubicBezTo>
                  <a:pt x="1996" y="1422"/>
                  <a:pt x="1997" y="1416"/>
                  <a:pt x="1998" y="1411"/>
                </a:cubicBezTo>
                <a:cubicBezTo>
                  <a:pt x="2000" y="1401"/>
                  <a:pt x="2001" y="1391"/>
                  <a:pt x="2002" y="1381"/>
                </a:cubicBezTo>
                <a:cubicBezTo>
                  <a:pt x="2005" y="1364"/>
                  <a:pt x="2006" y="1347"/>
                  <a:pt x="2007" y="1330"/>
                </a:cubicBezTo>
                <a:cubicBezTo>
                  <a:pt x="2008" y="1315"/>
                  <a:pt x="2009" y="1293"/>
                  <a:pt x="1997" y="1285"/>
                </a:cubicBezTo>
                <a:close/>
                <a:moveTo>
                  <a:pt x="1994" y="1486"/>
                </a:moveTo>
                <a:cubicBezTo>
                  <a:pt x="1997" y="1490"/>
                  <a:pt x="2007" y="1475"/>
                  <a:pt x="2012" y="1467"/>
                </a:cubicBezTo>
                <a:cubicBezTo>
                  <a:pt x="2018" y="1460"/>
                  <a:pt x="2024" y="1451"/>
                  <a:pt x="2029" y="1443"/>
                </a:cubicBezTo>
                <a:cubicBezTo>
                  <a:pt x="2036" y="1432"/>
                  <a:pt x="2042" y="1420"/>
                  <a:pt x="2048" y="1407"/>
                </a:cubicBezTo>
                <a:cubicBezTo>
                  <a:pt x="2053" y="1395"/>
                  <a:pt x="2059" y="1382"/>
                  <a:pt x="2057" y="1367"/>
                </a:cubicBezTo>
                <a:cubicBezTo>
                  <a:pt x="2057" y="1364"/>
                  <a:pt x="2056" y="1361"/>
                  <a:pt x="2055" y="1359"/>
                </a:cubicBezTo>
                <a:cubicBezTo>
                  <a:pt x="2052" y="1356"/>
                  <a:pt x="2049" y="1356"/>
                  <a:pt x="2046" y="1357"/>
                </a:cubicBezTo>
                <a:cubicBezTo>
                  <a:pt x="2039" y="1359"/>
                  <a:pt x="2035" y="1365"/>
                  <a:pt x="2031" y="1371"/>
                </a:cubicBezTo>
                <a:cubicBezTo>
                  <a:pt x="2026" y="1379"/>
                  <a:pt x="2021" y="1387"/>
                  <a:pt x="2018" y="1396"/>
                </a:cubicBezTo>
                <a:cubicBezTo>
                  <a:pt x="2012" y="1410"/>
                  <a:pt x="2008" y="1425"/>
                  <a:pt x="2003" y="1441"/>
                </a:cubicBezTo>
                <a:cubicBezTo>
                  <a:pt x="1999" y="1455"/>
                  <a:pt x="1990" y="1482"/>
                  <a:pt x="1994" y="1486"/>
                </a:cubicBezTo>
                <a:close/>
                <a:moveTo>
                  <a:pt x="2339" y="380"/>
                </a:moveTo>
                <a:cubicBezTo>
                  <a:pt x="2344" y="390"/>
                  <a:pt x="2349" y="399"/>
                  <a:pt x="2355" y="407"/>
                </a:cubicBezTo>
                <a:cubicBezTo>
                  <a:pt x="2358" y="411"/>
                  <a:pt x="2372" y="435"/>
                  <a:pt x="2372" y="425"/>
                </a:cubicBezTo>
                <a:cubicBezTo>
                  <a:pt x="2372" y="414"/>
                  <a:pt x="2369" y="401"/>
                  <a:pt x="2366" y="390"/>
                </a:cubicBezTo>
                <a:cubicBezTo>
                  <a:pt x="2363" y="372"/>
                  <a:pt x="2358" y="355"/>
                  <a:pt x="2353" y="338"/>
                </a:cubicBezTo>
                <a:cubicBezTo>
                  <a:pt x="2348" y="324"/>
                  <a:pt x="2343" y="300"/>
                  <a:pt x="2329" y="296"/>
                </a:cubicBezTo>
                <a:cubicBezTo>
                  <a:pt x="2325" y="294"/>
                  <a:pt x="2320" y="295"/>
                  <a:pt x="2317" y="300"/>
                </a:cubicBezTo>
                <a:cubicBezTo>
                  <a:pt x="2313" y="305"/>
                  <a:pt x="2313" y="314"/>
                  <a:pt x="2315" y="320"/>
                </a:cubicBezTo>
                <a:cubicBezTo>
                  <a:pt x="2321" y="342"/>
                  <a:pt x="2329" y="362"/>
                  <a:pt x="2339" y="380"/>
                </a:cubicBezTo>
                <a:close/>
                <a:moveTo>
                  <a:pt x="2378" y="1074"/>
                </a:moveTo>
                <a:cubicBezTo>
                  <a:pt x="2380" y="1069"/>
                  <a:pt x="2381" y="1063"/>
                  <a:pt x="2382" y="1058"/>
                </a:cubicBezTo>
                <a:cubicBezTo>
                  <a:pt x="2384" y="1048"/>
                  <a:pt x="2385" y="1038"/>
                  <a:pt x="2386" y="1028"/>
                </a:cubicBezTo>
                <a:cubicBezTo>
                  <a:pt x="2389" y="1011"/>
                  <a:pt x="2390" y="994"/>
                  <a:pt x="2391" y="977"/>
                </a:cubicBezTo>
                <a:cubicBezTo>
                  <a:pt x="2392" y="963"/>
                  <a:pt x="2393" y="940"/>
                  <a:pt x="2381" y="932"/>
                </a:cubicBezTo>
                <a:cubicBezTo>
                  <a:pt x="2376" y="929"/>
                  <a:pt x="2369" y="931"/>
                  <a:pt x="2365" y="937"/>
                </a:cubicBezTo>
                <a:cubicBezTo>
                  <a:pt x="2361" y="942"/>
                  <a:pt x="2359" y="949"/>
                  <a:pt x="2358" y="956"/>
                </a:cubicBezTo>
                <a:cubicBezTo>
                  <a:pt x="2359" y="981"/>
                  <a:pt x="2362" y="1006"/>
                  <a:pt x="2365" y="1031"/>
                </a:cubicBezTo>
                <a:cubicBezTo>
                  <a:pt x="2367" y="1041"/>
                  <a:pt x="2368" y="1051"/>
                  <a:pt x="2370" y="1061"/>
                </a:cubicBezTo>
                <a:cubicBezTo>
                  <a:pt x="2371" y="1064"/>
                  <a:pt x="2374" y="1082"/>
                  <a:pt x="2378" y="1074"/>
                </a:cubicBezTo>
                <a:close/>
                <a:moveTo>
                  <a:pt x="2437" y="381"/>
                </a:moveTo>
                <a:cubicBezTo>
                  <a:pt x="2424" y="387"/>
                  <a:pt x="2413" y="401"/>
                  <a:pt x="2404" y="415"/>
                </a:cubicBezTo>
                <a:cubicBezTo>
                  <a:pt x="2392" y="432"/>
                  <a:pt x="2377" y="468"/>
                  <a:pt x="2380" y="474"/>
                </a:cubicBezTo>
                <a:cubicBezTo>
                  <a:pt x="2383" y="480"/>
                  <a:pt x="2421" y="455"/>
                  <a:pt x="2436" y="435"/>
                </a:cubicBezTo>
                <a:cubicBezTo>
                  <a:pt x="2444" y="424"/>
                  <a:pt x="2459" y="402"/>
                  <a:pt x="2450" y="386"/>
                </a:cubicBezTo>
                <a:cubicBezTo>
                  <a:pt x="2449" y="385"/>
                  <a:pt x="2448" y="383"/>
                  <a:pt x="2446" y="382"/>
                </a:cubicBezTo>
                <a:cubicBezTo>
                  <a:pt x="2446" y="382"/>
                  <a:pt x="2445" y="382"/>
                  <a:pt x="2445" y="381"/>
                </a:cubicBezTo>
                <a:cubicBezTo>
                  <a:pt x="2443" y="380"/>
                  <a:pt x="2440" y="380"/>
                  <a:pt x="2437" y="381"/>
                </a:cubicBezTo>
                <a:close/>
                <a:moveTo>
                  <a:pt x="2353" y="1047"/>
                </a:moveTo>
                <a:cubicBezTo>
                  <a:pt x="2348" y="1032"/>
                  <a:pt x="2343" y="1009"/>
                  <a:pt x="2329" y="1004"/>
                </a:cubicBezTo>
                <a:cubicBezTo>
                  <a:pt x="2325" y="1003"/>
                  <a:pt x="2320" y="1004"/>
                  <a:pt x="2317" y="1008"/>
                </a:cubicBezTo>
                <a:cubicBezTo>
                  <a:pt x="2313" y="1014"/>
                  <a:pt x="2313" y="1022"/>
                  <a:pt x="2315" y="1029"/>
                </a:cubicBezTo>
                <a:cubicBezTo>
                  <a:pt x="2321" y="1050"/>
                  <a:pt x="2329" y="1070"/>
                  <a:pt x="2339" y="1089"/>
                </a:cubicBezTo>
                <a:cubicBezTo>
                  <a:pt x="2344" y="1098"/>
                  <a:pt x="2349" y="1107"/>
                  <a:pt x="2355" y="1116"/>
                </a:cubicBezTo>
                <a:cubicBezTo>
                  <a:pt x="2358" y="1120"/>
                  <a:pt x="2372" y="1144"/>
                  <a:pt x="2372" y="1134"/>
                </a:cubicBezTo>
                <a:cubicBezTo>
                  <a:pt x="2372" y="1122"/>
                  <a:pt x="2369" y="1109"/>
                  <a:pt x="2366" y="1098"/>
                </a:cubicBezTo>
                <a:cubicBezTo>
                  <a:pt x="2363" y="1081"/>
                  <a:pt x="2358" y="1064"/>
                  <a:pt x="2353" y="1047"/>
                </a:cubicBezTo>
                <a:close/>
                <a:moveTo>
                  <a:pt x="2378" y="425"/>
                </a:moveTo>
                <a:cubicBezTo>
                  <a:pt x="2381" y="429"/>
                  <a:pt x="2391" y="413"/>
                  <a:pt x="2396" y="406"/>
                </a:cubicBezTo>
                <a:cubicBezTo>
                  <a:pt x="2402" y="398"/>
                  <a:pt x="2408" y="390"/>
                  <a:pt x="2413" y="382"/>
                </a:cubicBezTo>
                <a:cubicBezTo>
                  <a:pt x="2420" y="370"/>
                  <a:pt x="2426" y="358"/>
                  <a:pt x="2432" y="346"/>
                </a:cubicBezTo>
                <a:cubicBezTo>
                  <a:pt x="2437" y="333"/>
                  <a:pt x="2443" y="321"/>
                  <a:pt x="2441" y="306"/>
                </a:cubicBezTo>
                <a:cubicBezTo>
                  <a:pt x="2441" y="303"/>
                  <a:pt x="2440" y="300"/>
                  <a:pt x="2439" y="298"/>
                </a:cubicBezTo>
                <a:cubicBezTo>
                  <a:pt x="2436" y="295"/>
                  <a:pt x="2433" y="295"/>
                  <a:pt x="2430" y="295"/>
                </a:cubicBezTo>
                <a:cubicBezTo>
                  <a:pt x="2423" y="297"/>
                  <a:pt x="2419" y="303"/>
                  <a:pt x="2415" y="310"/>
                </a:cubicBezTo>
                <a:cubicBezTo>
                  <a:pt x="2410" y="318"/>
                  <a:pt x="2405" y="325"/>
                  <a:pt x="2402" y="334"/>
                </a:cubicBezTo>
                <a:cubicBezTo>
                  <a:pt x="2396" y="349"/>
                  <a:pt x="2392" y="364"/>
                  <a:pt x="2387" y="379"/>
                </a:cubicBezTo>
                <a:cubicBezTo>
                  <a:pt x="2383" y="394"/>
                  <a:pt x="2374" y="420"/>
                  <a:pt x="2378" y="425"/>
                </a:cubicBezTo>
                <a:close/>
                <a:moveTo>
                  <a:pt x="2370" y="352"/>
                </a:moveTo>
                <a:cubicBezTo>
                  <a:pt x="2371" y="355"/>
                  <a:pt x="2374" y="374"/>
                  <a:pt x="2378" y="366"/>
                </a:cubicBezTo>
                <a:cubicBezTo>
                  <a:pt x="2380" y="361"/>
                  <a:pt x="2381" y="355"/>
                  <a:pt x="2382" y="350"/>
                </a:cubicBezTo>
                <a:cubicBezTo>
                  <a:pt x="2384" y="340"/>
                  <a:pt x="2385" y="329"/>
                  <a:pt x="2386" y="319"/>
                </a:cubicBezTo>
                <a:cubicBezTo>
                  <a:pt x="2389" y="302"/>
                  <a:pt x="2390" y="285"/>
                  <a:pt x="2391" y="268"/>
                </a:cubicBezTo>
                <a:cubicBezTo>
                  <a:pt x="2392" y="254"/>
                  <a:pt x="2393" y="231"/>
                  <a:pt x="2381" y="224"/>
                </a:cubicBezTo>
                <a:cubicBezTo>
                  <a:pt x="2376" y="221"/>
                  <a:pt x="2369" y="223"/>
                  <a:pt x="2365" y="228"/>
                </a:cubicBezTo>
                <a:cubicBezTo>
                  <a:pt x="2361" y="233"/>
                  <a:pt x="2359" y="240"/>
                  <a:pt x="2358" y="248"/>
                </a:cubicBezTo>
                <a:cubicBezTo>
                  <a:pt x="2359" y="273"/>
                  <a:pt x="2362" y="298"/>
                  <a:pt x="2365" y="323"/>
                </a:cubicBezTo>
                <a:cubicBezTo>
                  <a:pt x="2367" y="333"/>
                  <a:pt x="2368" y="342"/>
                  <a:pt x="2370" y="352"/>
                </a:cubicBezTo>
                <a:close/>
                <a:moveTo>
                  <a:pt x="2396" y="1115"/>
                </a:moveTo>
                <a:cubicBezTo>
                  <a:pt x="2402" y="1107"/>
                  <a:pt x="2408" y="1099"/>
                  <a:pt x="2413" y="1090"/>
                </a:cubicBezTo>
                <a:cubicBezTo>
                  <a:pt x="2420" y="1079"/>
                  <a:pt x="2426" y="1067"/>
                  <a:pt x="2432" y="1054"/>
                </a:cubicBezTo>
                <a:cubicBezTo>
                  <a:pt x="2437" y="1042"/>
                  <a:pt x="2443" y="1029"/>
                  <a:pt x="2441" y="1015"/>
                </a:cubicBezTo>
                <a:cubicBezTo>
                  <a:pt x="2441" y="1011"/>
                  <a:pt x="2440" y="1008"/>
                  <a:pt x="2439" y="1006"/>
                </a:cubicBezTo>
                <a:cubicBezTo>
                  <a:pt x="2436" y="1003"/>
                  <a:pt x="2433" y="1003"/>
                  <a:pt x="2430" y="1004"/>
                </a:cubicBezTo>
                <a:cubicBezTo>
                  <a:pt x="2423" y="1006"/>
                  <a:pt x="2419" y="1012"/>
                  <a:pt x="2415" y="1019"/>
                </a:cubicBezTo>
                <a:cubicBezTo>
                  <a:pt x="2410" y="1026"/>
                  <a:pt x="2405" y="1034"/>
                  <a:pt x="2402" y="1043"/>
                </a:cubicBezTo>
                <a:cubicBezTo>
                  <a:pt x="2396" y="1058"/>
                  <a:pt x="2392" y="1073"/>
                  <a:pt x="2387" y="1088"/>
                </a:cubicBezTo>
                <a:cubicBezTo>
                  <a:pt x="2383" y="1103"/>
                  <a:pt x="2374" y="1129"/>
                  <a:pt x="2378" y="1133"/>
                </a:cubicBezTo>
                <a:cubicBezTo>
                  <a:pt x="2381" y="1137"/>
                  <a:pt x="2391" y="1122"/>
                  <a:pt x="2396" y="1115"/>
                </a:cubicBezTo>
                <a:close/>
                <a:moveTo>
                  <a:pt x="1969" y="1400"/>
                </a:moveTo>
                <a:cubicBezTo>
                  <a:pt x="1964" y="1385"/>
                  <a:pt x="1959" y="1362"/>
                  <a:pt x="1945" y="1357"/>
                </a:cubicBezTo>
                <a:cubicBezTo>
                  <a:pt x="1941" y="1355"/>
                  <a:pt x="1936" y="1357"/>
                  <a:pt x="1933" y="1361"/>
                </a:cubicBezTo>
                <a:cubicBezTo>
                  <a:pt x="1929" y="1366"/>
                  <a:pt x="1929" y="1375"/>
                  <a:pt x="1931" y="1382"/>
                </a:cubicBezTo>
                <a:cubicBezTo>
                  <a:pt x="1937" y="1403"/>
                  <a:pt x="1945" y="1423"/>
                  <a:pt x="1955" y="1442"/>
                </a:cubicBezTo>
                <a:cubicBezTo>
                  <a:pt x="1960" y="1451"/>
                  <a:pt x="1965" y="1460"/>
                  <a:pt x="1971" y="1468"/>
                </a:cubicBezTo>
                <a:cubicBezTo>
                  <a:pt x="1974" y="1473"/>
                  <a:pt x="1988" y="1497"/>
                  <a:pt x="1988" y="1487"/>
                </a:cubicBezTo>
                <a:cubicBezTo>
                  <a:pt x="1988" y="1475"/>
                  <a:pt x="1985" y="1462"/>
                  <a:pt x="1982" y="1451"/>
                </a:cubicBezTo>
                <a:cubicBezTo>
                  <a:pt x="1979" y="1434"/>
                  <a:pt x="1974" y="1416"/>
                  <a:pt x="1969" y="1400"/>
                </a:cubicBezTo>
                <a:close/>
                <a:moveTo>
                  <a:pt x="1602" y="352"/>
                </a:moveTo>
                <a:cubicBezTo>
                  <a:pt x="1603" y="355"/>
                  <a:pt x="1606" y="374"/>
                  <a:pt x="1610" y="366"/>
                </a:cubicBezTo>
                <a:cubicBezTo>
                  <a:pt x="1612" y="361"/>
                  <a:pt x="1613" y="355"/>
                  <a:pt x="1614" y="350"/>
                </a:cubicBezTo>
                <a:cubicBezTo>
                  <a:pt x="1616" y="340"/>
                  <a:pt x="1617" y="329"/>
                  <a:pt x="1618" y="319"/>
                </a:cubicBezTo>
                <a:cubicBezTo>
                  <a:pt x="1621" y="302"/>
                  <a:pt x="1622" y="285"/>
                  <a:pt x="1623" y="268"/>
                </a:cubicBezTo>
                <a:cubicBezTo>
                  <a:pt x="1624" y="254"/>
                  <a:pt x="1625" y="231"/>
                  <a:pt x="1613" y="224"/>
                </a:cubicBezTo>
                <a:cubicBezTo>
                  <a:pt x="1608" y="221"/>
                  <a:pt x="1601" y="223"/>
                  <a:pt x="1597" y="228"/>
                </a:cubicBezTo>
                <a:cubicBezTo>
                  <a:pt x="1593" y="233"/>
                  <a:pt x="1591" y="240"/>
                  <a:pt x="1590" y="248"/>
                </a:cubicBezTo>
                <a:cubicBezTo>
                  <a:pt x="1591" y="273"/>
                  <a:pt x="1594" y="298"/>
                  <a:pt x="1597" y="323"/>
                </a:cubicBezTo>
                <a:cubicBezTo>
                  <a:pt x="1599" y="333"/>
                  <a:pt x="1600" y="342"/>
                  <a:pt x="1602" y="352"/>
                </a:cubicBezTo>
                <a:close/>
                <a:moveTo>
                  <a:pt x="1585" y="1047"/>
                </a:moveTo>
                <a:cubicBezTo>
                  <a:pt x="1581" y="1032"/>
                  <a:pt x="1575" y="1009"/>
                  <a:pt x="1561" y="1004"/>
                </a:cubicBezTo>
                <a:cubicBezTo>
                  <a:pt x="1557" y="1003"/>
                  <a:pt x="1552" y="1004"/>
                  <a:pt x="1549" y="1008"/>
                </a:cubicBezTo>
                <a:cubicBezTo>
                  <a:pt x="1545" y="1014"/>
                  <a:pt x="1545" y="1022"/>
                  <a:pt x="1547" y="1029"/>
                </a:cubicBezTo>
                <a:cubicBezTo>
                  <a:pt x="1553" y="1050"/>
                  <a:pt x="1561" y="1070"/>
                  <a:pt x="1571" y="1089"/>
                </a:cubicBezTo>
                <a:cubicBezTo>
                  <a:pt x="1576" y="1098"/>
                  <a:pt x="1581" y="1107"/>
                  <a:pt x="1587" y="1116"/>
                </a:cubicBezTo>
                <a:cubicBezTo>
                  <a:pt x="1590" y="1120"/>
                  <a:pt x="1604" y="1144"/>
                  <a:pt x="1604" y="1134"/>
                </a:cubicBezTo>
                <a:cubicBezTo>
                  <a:pt x="1604" y="1122"/>
                  <a:pt x="1601" y="1109"/>
                  <a:pt x="1598" y="1098"/>
                </a:cubicBezTo>
                <a:cubicBezTo>
                  <a:pt x="1595" y="1081"/>
                  <a:pt x="1590" y="1064"/>
                  <a:pt x="1585" y="1047"/>
                </a:cubicBezTo>
                <a:close/>
                <a:moveTo>
                  <a:pt x="1610" y="1133"/>
                </a:moveTo>
                <a:cubicBezTo>
                  <a:pt x="1613" y="1137"/>
                  <a:pt x="1623" y="1122"/>
                  <a:pt x="1628" y="1115"/>
                </a:cubicBezTo>
                <a:cubicBezTo>
                  <a:pt x="1634" y="1107"/>
                  <a:pt x="1640" y="1099"/>
                  <a:pt x="1645" y="1090"/>
                </a:cubicBezTo>
                <a:cubicBezTo>
                  <a:pt x="1652" y="1079"/>
                  <a:pt x="1658" y="1067"/>
                  <a:pt x="1664" y="1054"/>
                </a:cubicBezTo>
                <a:cubicBezTo>
                  <a:pt x="1669" y="1042"/>
                  <a:pt x="1675" y="1029"/>
                  <a:pt x="1673" y="1015"/>
                </a:cubicBezTo>
                <a:cubicBezTo>
                  <a:pt x="1673" y="1011"/>
                  <a:pt x="1672" y="1008"/>
                  <a:pt x="1671" y="1006"/>
                </a:cubicBezTo>
                <a:cubicBezTo>
                  <a:pt x="1668" y="1003"/>
                  <a:pt x="1665" y="1003"/>
                  <a:pt x="1662" y="1004"/>
                </a:cubicBezTo>
                <a:cubicBezTo>
                  <a:pt x="1655" y="1006"/>
                  <a:pt x="1651" y="1012"/>
                  <a:pt x="1647" y="1019"/>
                </a:cubicBezTo>
                <a:cubicBezTo>
                  <a:pt x="1642" y="1026"/>
                  <a:pt x="1637" y="1034"/>
                  <a:pt x="1634" y="1043"/>
                </a:cubicBezTo>
                <a:cubicBezTo>
                  <a:pt x="1628" y="1058"/>
                  <a:pt x="1624" y="1073"/>
                  <a:pt x="1619" y="1088"/>
                </a:cubicBezTo>
                <a:cubicBezTo>
                  <a:pt x="1615" y="1103"/>
                  <a:pt x="1606" y="1129"/>
                  <a:pt x="1610" y="1133"/>
                </a:cubicBezTo>
                <a:close/>
                <a:moveTo>
                  <a:pt x="1571" y="380"/>
                </a:moveTo>
                <a:cubicBezTo>
                  <a:pt x="1576" y="390"/>
                  <a:pt x="1581" y="399"/>
                  <a:pt x="1587" y="407"/>
                </a:cubicBezTo>
                <a:cubicBezTo>
                  <a:pt x="1590" y="411"/>
                  <a:pt x="1604" y="435"/>
                  <a:pt x="1604" y="425"/>
                </a:cubicBezTo>
                <a:cubicBezTo>
                  <a:pt x="1604" y="414"/>
                  <a:pt x="1601" y="401"/>
                  <a:pt x="1598" y="390"/>
                </a:cubicBezTo>
                <a:cubicBezTo>
                  <a:pt x="1595" y="372"/>
                  <a:pt x="1590" y="355"/>
                  <a:pt x="1585" y="338"/>
                </a:cubicBezTo>
                <a:cubicBezTo>
                  <a:pt x="1581" y="324"/>
                  <a:pt x="1575" y="300"/>
                  <a:pt x="1561" y="296"/>
                </a:cubicBezTo>
                <a:cubicBezTo>
                  <a:pt x="1557" y="294"/>
                  <a:pt x="1552" y="295"/>
                  <a:pt x="1549" y="300"/>
                </a:cubicBezTo>
                <a:cubicBezTo>
                  <a:pt x="1545" y="305"/>
                  <a:pt x="1545" y="314"/>
                  <a:pt x="1547" y="320"/>
                </a:cubicBezTo>
                <a:cubicBezTo>
                  <a:pt x="1553" y="342"/>
                  <a:pt x="1561" y="362"/>
                  <a:pt x="1571" y="380"/>
                </a:cubicBezTo>
                <a:close/>
                <a:moveTo>
                  <a:pt x="1539" y="408"/>
                </a:moveTo>
                <a:cubicBezTo>
                  <a:pt x="1550" y="437"/>
                  <a:pt x="1570" y="457"/>
                  <a:pt x="1590" y="474"/>
                </a:cubicBezTo>
                <a:cubicBezTo>
                  <a:pt x="1592" y="475"/>
                  <a:pt x="1594" y="477"/>
                  <a:pt x="1596" y="477"/>
                </a:cubicBezTo>
                <a:cubicBezTo>
                  <a:pt x="1597" y="478"/>
                  <a:pt x="1598" y="478"/>
                  <a:pt x="1599" y="477"/>
                </a:cubicBezTo>
                <a:cubicBezTo>
                  <a:pt x="1600" y="477"/>
                  <a:pt x="1601" y="477"/>
                  <a:pt x="1602" y="475"/>
                </a:cubicBezTo>
                <a:cubicBezTo>
                  <a:pt x="1606" y="470"/>
                  <a:pt x="1600" y="457"/>
                  <a:pt x="1599" y="452"/>
                </a:cubicBezTo>
                <a:cubicBezTo>
                  <a:pt x="1595" y="444"/>
                  <a:pt x="1591" y="436"/>
                  <a:pt x="1587" y="428"/>
                </a:cubicBezTo>
                <a:cubicBezTo>
                  <a:pt x="1581" y="415"/>
                  <a:pt x="1574" y="402"/>
                  <a:pt x="1565" y="390"/>
                </a:cubicBezTo>
                <a:cubicBezTo>
                  <a:pt x="1562" y="385"/>
                  <a:pt x="1558" y="380"/>
                  <a:pt x="1553" y="379"/>
                </a:cubicBezTo>
                <a:cubicBezTo>
                  <a:pt x="1548" y="377"/>
                  <a:pt x="1542" y="379"/>
                  <a:pt x="1539" y="384"/>
                </a:cubicBezTo>
                <a:cubicBezTo>
                  <a:pt x="1537" y="387"/>
                  <a:pt x="1536" y="392"/>
                  <a:pt x="1537" y="396"/>
                </a:cubicBezTo>
                <a:cubicBezTo>
                  <a:pt x="1537" y="400"/>
                  <a:pt x="1538" y="404"/>
                  <a:pt x="1539" y="408"/>
                </a:cubicBezTo>
                <a:close/>
                <a:moveTo>
                  <a:pt x="1226" y="75"/>
                </a:moveTo>
                <a:cubicBezTo>
                  <a:pt x="1229" y="79"/>
                  <a:pt x="1239" y="63"/>
                  <a:pt x="1244" y="56"/>
                </a:cubicBezTo>
                <a:cubicBezTo>
                  <a:pt x="1250" y="48"/>
                  <a:pt x="1256" y="40"/>
                  <a:pt x="1261" y="32"/>
                </a:cubicBezTo>
                <a:cubicBezTo>
                  <a:pt x="1267" y="22"/>
                  <a:pt x="1273" y="11"/>
                  <a:pt x="1278" y="0"/>
                </a:cubicBezTo>
                <a:cubicBezTo>
                  <a:pt x="1244" y="0"/>
                  <a:pt x="1244" y="0"/>
                  <a:pt x="1244" y="0"/>
                </a:cubicBezTo>
                <a:cubicBezTo>
                  <a:pt x="1241" y="10"/>
                  <a:pt x="1238" y="20"/>
                  <a:pt x="1235" y="29"/>
                </a:cubicBezTo>
                <a:cubicBezTo>
                  <a:pt x="1231" y="44"/>
                  <a:pt x="1222" y="71"/>
                  <a:pt x="1226" y="75"/>
                </a:cubicBezTo>
                <a:close/>
                <a:moveTo>
                  <a:pt x="77" y="932"/>
                </a:moveTo>
                <a:cubicBezTo>
                  <a:pt x="72" y="929"/>
                  <a:pt x="65" y="931"/>
                  <a:pt x="61" y="937"/>
                </a:cubicBezTo>
                <a:cubicBezTo>
                  <a:pt x="57" y="942"/>
                  <a:pt x="55" y="949"/>
                  <a:pt x="54" y="956"/>
                </a:cubicBezTo>
                <a:cubicBezTo>
                  <a:pt x="55" y="981"/>
                  <a:pt x="58" y="1006"/>
                  <a:pt x="61" y="1031"/>
                </a:cubicBezTo>
                <a:cubicBezTo>
                  <a:pt x="63" y="1041"/>
                  <a:pt x="64" y="1051"/>
                  <a:pt x="66" y="1061"/>
                </a:cubicBezTo>
                <a:cubicBezTo>
                  <a:pt x="67" y="1064"/>
                  <a:pt x="70" y="1082"/>
                  <a:pt x="74" y="1074"/>
                </a:cubicBezTo>
                <a:cubicBezTo>
                  <a:pt x="76" y="1069"/>
                  <a:pt x="77" y="1063"/>
                  <a:pt x="78" y="1058"/>
                </a:cubicBezTo>
                <a:cubicBezTo>
                  <a:pt x="80" y="1048"/>
                  <a:pt x="81" y="1038"/>
                  <a:pt x="82" y="1028"/>
                </a:cubicBezTo>
                <a:cubicBezTo>
                  <a:pt x="85" y="1011"/>
                  <a:pt x="87" y="994"/>
                  <a:pt x="87" y="977"/>
                </a:cubicBezTo>
                <a:cubicBezTo>
                  <a:pt x="88" y="963"/>
                  <a:pt x="89" y="940"/>
                  <a:pt x="77" y="932"/>
                </a:cubicBezTo>
                <a:close/>
                <a:moveTo>
                  <a:pt x="1971" y="57"/>
                </a:moveTo>
                <a:cubicBezTo>
                  <a:pt x="1974" y="61"/>
                  <a:pt x="1988" y="86"/>
                  <a:pt x="1988" y="75"/>
                </a:cubicBezTo>
                <a:cubicBezTo>
                  <a:pt x="1988" y="64"/>
                  <a:pt x="1985" y="51"/>
                  <a:pt x="1982" y="40"/>
                </a:cubicBezTo>
                <a:cubicBezTo>
                  <a:pt x="1979" y="26"/>
                  <a:pt x="1976" y="13"/>
                  <a:pt x="1972" y="0"/>
                </a:cubicBezTo>
                <a:cubicBezTo>
                  <a:pt x="1941" y="0"/>
                  <a:pt x="1941" y="0"/>
                  <a:pt x="1941" y="0"/>
                </a:cubicBezTo>
                <a:cubicBezTo>
                  <a:pt x="1945" y="11"/>
                  <a:pt x="1950" y="21"/>
                  <a:pt x="1955" y="31"/>
                </a:cubicBezTo>
                <a:cubicBezTo>
                  <a:pt x="1960" y="40"/>
                  <a:pt x="1965" y="49"/>
                  <a:pt x="1971" y="57"/>
                </a:cubicBezTo>
                <a:close/>
                <a:moveTo>
                  <a:pt x="1994" y="16"/>
                </a:moveTo>
                <a:cubicBezTo>
                  <a:pt x="1996" y="11"/>
                  <a:pt x="1997" y="5"/>
                  <a:pt x="1998" y="0"/>
                </a:cubicBezTo>
                <a:cubicBezTo>
                  <a:pt x="1986" y="0"/>
                  <a:pt x="1986" y="0"/>
                  <a:pt x="1986" y="0"/>
                </a:cubicBezTo>
                <a:cubicBezTo>
                  <a:pt x="1986" y="1"/>
                  <a:pt x="1986" y="2"/>
                  <a:pt x="1986" y="2"/>
                </a:cubicBezTo>
                <a:cubicBezTo>
                  <a:pt x="1987" y="5"/>
                  <a:pt x="1990" y="24"/>
                  <a:pt x="1994" y="16"/>
                </a:cubicBezTo>
                <a:close/>
                <a:moveTo>
                  <a:pt x="2012" y="762"/>
                </a:moveTo>
                <a:cubicBezTo>
                  <a:pt x="2018" y="754"/>
                  <a:pt x="2024" y="746"/>
                  <a:pt x="2029" y="737"/>
                </a:cubicBezTo>
                <a:cubicBezTo>
                  <a:pt x="2036" y="726"/>
                  <a:pt x="2042" y="714"/>
                  <a:pt x="2048" y="701"/>
                </a:cubicBezTo>
                <a:cubicBezTo>
                  <a:pt x="2053" y="689"/>
                  <a:pt x="2059" y="677"/>
                  <a:pt x="2057" y="662"/>
                </a:cubicBezTo>
                <a:cubicBezTo>
                  <a:pt x="2057" y="659"/>
                  <a:pt x="2056" y="655"/>
                  <a:pt x="2055" y="653"/>
                </a:cubicBezTo>
                <a:cubicBezTo>
                  <a:pt x="2052" y="650"/>
                  <a:pt x="2049" y="650"/>
                  <a:pt x="2046" y="651"/>
                </a:cubicBezTo>
                <a:cubicBezTo>
                  <a:pt x="2039" y="653"/>
                  <a:pt x="2035" y="659"/>
                  <a:pt x="2031" y="666"/>
                </a:cubicBezTo>
                <a:cubicBezTo>
                  <a:pt x="2026" y="673"/>
                  <a:pt x="2021" y="681"/>
                  <a:pt x="2018" y="690"/>
                </a:cubicBezTo>
                <a:cubicBezTo>
                  <a:pt x="2012" y="705"/>
                  <a:pt x="2008" y="720"/>
                  <a:pt x="2003" y="735"/>
                </a:cubicBezTo>
                <a:cubicBezTo>
                  <a:pt x="1999" y="750"/>
                  <a:pt x="1990" y="776"/>
                  <a:pt x="1994" y="780"/>
                </a:cubicBezTo>
                <a:cubicBezTo>
                  <a:pt x="1997" y="784"/>
                  <a:pt x="2007" y="769"/>
                  <a:pt x="2012" y="762"/>
                </a:cubicBezTo>
                <a:close/>
                <a:moveTo>
                  <a:pt x="1610" y="425"/>
                </a:moveTo>
                <a:cubicBezTo>
                  <a:pt x="1613" y="429"/>
                  <a:pt x="1623" y="413"/>
                  <a:pt x="1628" y="406"/>
                </a:cubicBezTo>
                <a:cubicBezTo>
                  <a:pt x="1634" y="398"/>
                  <a:pt x="1640" y="390"/>
                  <a:pt x="1645" y="382"/>
                </a:cubicBezTo>
                <a:cubicBezTo>
                  <a:pt x="1652" y="370"/>
                  <a:pt x="1658" y="358"/>
                  <a:pt x="1664" y="346"/>
                </a:cubicBezTo>
                <a:cubicBezTo>
                  <a:pt x="1669" y="333"/>
                  <a:pt x="1675" y="321"/>
                  <a:pt x="1673" y="306"/>
                </a:cubicBezTo>
                <a:cubicBezTo>
                  <a:pt x="1673" y="303"/>
                  <a:pt x="1672" y="300"/>
                  <a:pt x="1671" y="298"/>
                </a:cubicBezTo>
                <a:cubicBezTo>
                  <a:pt x="1668" y="295"/>
                  <a:pt x="1665" y="295"/>
                  <a:pt x="1662" y="295"/>
                </a:cubicBezTo>
                <a:cubicBezTo>
                  <a:pt x="1655" y="297"/>
                  <a:pt x="1651" y="303"/>
                  <a:pt x="1647" y="310"/>
                </a:cubicBezTo>
                <a:cubicBezTo>
                  <a:pt x="1642" y="318"/>
                  <a:pt x="1637" y="325"/>
                  <a:pt x="1634" y="334"/>
                </a:cubicBezTo>
                <a:cubicBezTo>
                  <a:pt x="1628" y="349"/>
                  <a:pt x="1624" y="364"/>
                  <a:pt x="1619" y="379"/>
                </a:cubicBezTo>
                <a:cubicBezTo>
                  <a:pt x="1615" y="394"/>
                  <a:pt x="1606" y="420"/>
                  <a:pt x="1610" y="425"/>
                </a:cubicBezTo>
                <a:close/>
                <a:moveTo>
                  <a:pt x="1997" y="580"/>
                </a:moveTo>
                <a:cubicBezTo>
                  <a:pt x="1992" y="577"/>
                  <a:pt x="1985" y="579"/>
                  <a:pt x="1981" y="584"/>
                </a:cubicBezTo>
                <a:cubicBezTo>
                  <a:pt x="1977" y="589"/>
                  <a:pt x="1975" y="596"/>
                  <a:pt x="1974" y="603"/>
                </a:cubicBezTo>
                <a:cubicBezTo>
                  <a:pt x="1975" y="629"/>
                  <a:pt x="1978" y="653"/>
                  <a:pt x="1981" y="678"/>
                </a:cubicBezTo>
                <a:cubicBezTo>
                  <a:pt x="1983" y="688"/>
                  <a:pt x="1984" y="698"/>
                  <a:pt x="1986" y="708"/>
                </a:cubicBezTo>
                <a:cubicBezTo>
                  <a:pt x="1987" y="711"/>
                  <a:pt x="1990" y="729"/>
                  <a:pt x="1994" y="721"/>
                </a:cubicBezTo>
                <a:cubicBezTo>
                  <a:pt x="1996" y="717"/>
                  <a:pt x="1997" y="710"/>
                  <a:pt x="1998" y="705"/>
                </a:cubicBezTo>
                <a:cubicBezTo>
                  <a:pt x="2000" y="695"/>
                  <a:pt x="2001" y="685"/>
                  <a:pt x="2002" y="675"/>
                </a:cubicBezTo>
                <a:cubicBezTo>
                  <a:pt x="2005" y="658"/>
                  <a:pt x="2006" y="641"/>
                  <a:pt x="2007" y="624"/>
                </a:cubicBezTo>
                <a:cubicBezTo>
                  <a:pt x="2008" y="610"/>
                  <a:pt x="2009" y="587"/>
                  <a:pt x="1997" y="580"/>
                </a:cubicBezTo>
                <a:close/>
                <a:moveTo>
                  <a:pt x="1923" y="58"/>
                </a:moveTo>
                <a:cubicBezTo>
                  <a:pt x="1934" y="87"/>
                  <a:pt x="1954" y="107"/>
                  <a:pt x="1974" y="124"/>
                </a:cubicBezTo>
                <a:cubicBezTo>
                  <a:pt x="1976" y="125"/>
                  <a:pt x="1978" y="127"/>
                  <a:pt x="1980" y="127"/>
                </a:cubicBezTo>
                <a:cubicBezTo>
                  <a:pt x="1981" y="128"/>
                  <a:pt x="1982" y="128"/>
                  <a:pt x="1982" y="128"/>
                </a:cubicBezTo>
                <a:cubicBezTo>
                  <a:pt x="1984" y="127"/>
                  <a:pt x="1985" y="127"/>
                  <a:pt x="1986" y="125"/>
                </a:cubicBezTo>
                <a:cubicBezTo>
                  <a:pt x="1990" y="121"/>
                  <a:pt x="1984" y="107"/>
                  <a:pt x="1983" y="102"/>
                </a:cubicBezTo>
                <a:cubicBezTo>
                  <a:pt x="1979" y="94"/>
                  <a:pt x="1975" y="86"/>
                  <a:pt x="1971" y="78"/>
                </a:cubicBezTo>
                <a:cubicBezTo>
                  <a:pt x="1965" y="65"/>
                  <a:pt x="1958" y="52"/>
                  <a:pt x="1949" y="40"/>
                </a:cubicBezTo>
                <a:cubicBezTo>
                  <a:pt x="1946" y="35"/>
                  <a:pt x="1942" y="31"/>
                  <a:pt x="1937" y="29"/>
                </a:cubicBezTo>
                <a:cubicBezTo>
                  <a:pt x="1932" y="27"/>
                  <a:pt x="1926" y="29"/>
                  <a:pt x="1923" y="34"/>
                </a:cubicBezTo>
                <a:cubicBezTo>
                  <a:pt x="1921" y="37"/>
                  <a:pt x="1920" y="42"/>
                  <a:pt x="1921" y="46"/>
                </a:cubicBezTo>
                <a:cubicBezTo>
                  <a:pt x="1921" y="50"/>
                  <a:pt x="1922" y="54"/>
                  <a:pt x="1923" y="58"/>
                </a:cubicBezTo>
                <a:close/>
                <a:moveTo>
                  <a:pt x="1923" y="763"/>
                </a:moveTo>
                <a:cubicBezTo>
                  <a:pt x="1934" y="793"/>
                  <a:pt x="1954" y="812"/>
                  <a:pt x="1974" y="829"/>
                </a:cubicBezTo>
                <a:cubicBezTo>
                  <a:pt x="1976" y="831"/>
                  <a:pt x="1978" y="832"/>
                  <a:pt x="1980" y="833"/>
                </a:cubicBezTo>
                <a:cubicBezTo>
                  <a:pt x="1981" y="833"/>
                  <a:pt x="1982" y="833"/>
                  <a:pt x="1982" y="833"/>
                </a:cubicBezTo>
                <a:cubicBezTo>
                  <a:pt x="1984" y="833"/>
                  <a:pt x="1985" y="832"/>
                  <a:pt x="1986" y="831"/>
                </a:cubicBezTo>
                <a:cubicBezTo>
                  <a:pt x="1990" y="826"/>
                  <a:pt x="1984" y="813"/>
                  <a:pt x="1983" y="808"/>
                </a:cubicBezTo>
                <a:cubicBezTo>
                  <a:pt x="1979" y="800"/>
                  <a:pt x="1975" y="792"/>
                  <a:pt x="1971" y="784"/>
                </a:cubicBezTo>
                <a:cubicBezTo>
                  <a:pt x="1965" y="771"/>
                  <a:pt x="1958" y="757"/>
                  <a:pt x="1949" y="746"/>
                </a:cubicBezTo>
                <a:cubicBezTo>
                  <a:pt x="1946" y="741"/>
                  <a:pt x="1942" y="736"/>
                  <a:pt x="1937" y="734"/>
                </a:cubicBezTo>
                <a:cubicBezTo>
                  <a:pt x="1932" y="733"/>
                  <a:pt x="1926" y="734"/>
                  <a:pt x="1923" y="740"/>
                </a:cubicBezTo>
                <a:cubicBezTo>
                  <a:pt x="1921" y="743"/>
                  <a:pt x="1920" y="747"/>
                  <a:pt x="1921" y="751"/>
                </a:cubicBezTo>
                <a:cubicBezTo>
                  <a:pt x="1921" y="756"/>
                  <a:pt x="1922" y="759"/>
                  <a:pt x="1923" y="763"/>
                </a:cubicBezTo>
                <a:close/>
                <a:moveTo>
                  <a:pt x="1613" y="932"/>
                </a:moveTo>
                <a:cubicBezTo>
                  <a:pt x="1608" y="929"/>
                  <a:pt x="1601" y="931"/>
                  <a:pt x="1597" y="937"/>
                </a:cubicBezTo>
                <a:cubicBezTo>
                  <a:pt x="1593" y="942"/>
                  <a:pt x="1591" y="949"/>
                  <a:pt x="1590" y="956"/>
                </a:cubicBezTo>
                <a:cubicBezTo>
                  <a:pt x="1591" y="981"/>
                  <a:pt x="1594" y="1006"/>
                  <a:pt x="1597" y="1031"/>
                </a:cubicBezTo>
                <a:cubicBezTo>
                  <a:pt x="1599" y="1041"/>
                  <a:pt x="1600" y="1051"/>
                  <a:pt x="1602" y="1061"/>
                </a:cubicBezTo>
                <a:cubicBezTo>
                  <a:pt x="1603" y="1064"/>
                  <a:pt x="1606" y="1082"/>
                  <a:pt x="1610" y="1074"/>
                </a:cubicBezTo>
                <a:cubicBezTo>
                  <a:pt x="1612" y="1069"/>
                  <a:pt x="1613" y="1063"/>
                  <a:pt x="1614" y="1058"/>
                </a:cubicBezTo>
                <a:cubicBezTo>
                  <a:pt x="1616" y="1048"/>
                  <a:pt x="1617" y="1038"/>
                  <a:pt x="1618" y="1028"/>
                </a:cubicBezTo>
                <a:cubicBezTo>
                  <a:pt x="1621" y="1011"/>
                  <a:pt x="1622" y="994"/>
                  <a:pt x="1623" y="977"/>
                </a:cubicBezTo>
                <a:cubicBezTo>
                  <a:pt x="1624" y="963"/>
                  <a:pt x="1625" y="940"/>
                  <a:pt x="1613" y="932"/>
                </a:cubicBezTo>
                <a:close/>
                <a:moveTo>
                  <a:pt x="1610" y="1778"/>
                </a:moveTo>
                <a:cubicBezTo>
                  <a:pt x="1612" y="1773"/>
                  <a:pt x="1613" y="1767"/>
                  <a:pt x="1614" y="1762"/>
                </a:cubicBezTo>
                <a:cubicBezTo>
                  <a:pt x="1616" y="1752"/>
                  <a:pt x="1617" y="1742"/>
                  <a:pt x="1618" y="1731"/>
                </a:cubicBezTo>
                <a:cubicBezTo>
                  <a:pt x="1621" y="1715"/>
                  <a:pt x="1622" y="1698"/>
                  <a:pt x="1623" y="1680"/>
                </a:cubicBezTo>
                <a:cubicBezTo>
                  <a:pt x="1624" y="1666"/>
                  <a:pt x="1625" y="1643"/>
                  <a:pt x="1613" y="1636"/>
                </a:cubicBezTo>
                <a:cubicBezTo>
                  <a:pt x="1608" y="1633"/>
                  <a:pt x="1601" y="1635"/>
                  <a:pt x="1597" y="1640"/>
                </a:cubicBezTo>
                <a:cubicBezTo>
                  <a:pt x="1593" y="1645"/>
                  <a:pt x="1591" y="1653"/>
                  <a:pt x="1590" y="1660"/>
                </a:cubicBezTo>
                <a:cubicBezTo>
                  <a:pt x="1591" y="1685"/>
                  <a:pt x="1594" y="1710"/>
                  <a:pt x="1597" y="1735"/>
                </a:cubicBezTo>
                <a:cubicBezTo>
                  <a:pt x="1599" y="1745"/>
                  <a:pt x="1600" y="1755"/>
                  <a:pt x="1602" y="1764"/>
                </a:cubicBezTo>
                <a:cubicBezTo>
                  <a:pt x="1603" y="1767"/>
                  <a:pt x="1606" y="1786"/>
                  <a:pt x="1610" y="1778"/>
                </a:cubicBezTo>
                <a:close/>
                <a:moveTo>
                  <a:pt x="74" y="1133"/>
                </a:moveTo>
                <a:cubicBezTo>
                  <a:pt x="77" y="1137"/>
                  <a:pt x="87" y="1122"/>
                  <a:pt x="92" y="1115"/>
                </a:cubicBezTo>
                <a:cubicBezTo>
                  <a:pt x="98" y="1107"/>
                  <a:pt x="104" y="1099"/>
                  <a:pt x="109" y="1090"/>
                </a:cubicBezTo>
                <a:cubicBezTo>
                  <a:pt x="116" y="1079"/>
                  <a:pt x="122" y="1067"/>
                  <a:pt x="128" y="1054"/>
                </a:cubicBezTo>
                <a:cubicBezTo>
                  <a:pt x="133" y="1042"/>
                  <a:pt x="139" y="1029"/>
                  <a:pt x="137" y="1015"/>
                </a:cubicBezTo>
                <a:cubicBezTo>
                  <a:pt x="137" y="1011"/>
                  <a:pt x="136" y="1008"/>
                  <a:pt x="135" y="1006"/>
                </a:cubicBezTo>
                <a:cubicBezTo>
                  <a:pt x="132" y="1003"/>
                  <a:pt x="129" y="1003"/>
                  <a:pt x="126" y="1004"/>
                </a:cubicBezTo>
                <a:cubicBezTo>
                  <a:pt x="119" y="1006"/>
                  <a:pt x="115" y="1012"/>
                  <a:pt x="111" y="1019"/>
                </a:cubicBezTo>
                <a:cubicBezTo>
                  <a:pt x="106" y="1026"/>
                  <a:pt x="101" y="1034"/>
                  <a:pt x="98" y="1043"/>
                </a:cubicBezTo>
                <a:cubicBezTo>
                  <a:pt x="92" y="1058"/>
                  <a:pt x="88" y="1073"/>
                  <a:pt x="83" y="1088"/>
                </a:cubicBezTo>
                <a:cubicBezTo>
                  <a:pt x="79" y="1103"/>
                  <a:pt x="70" y="1129"/>
                  <a:pt x="74" y="1133"/>
                </a:cubicBezTo>
                <a:close/>
                <a:moveTo>
                  <a:pt x="1585" y="1751"/>
                </a:moveTo>
                <a:cubicBezTo>
                  <a:pt x="1581" y="1736"/>
                  <a:pt x="1575" y="1713"/>
                  <a:pt x="1561" y="1708"/>
                </a:cubicBezTo>
                <a:cubicBezTo>
                  <a:pt x="1557" y="1706"/>
                  <a:pt x="1552" y="1707"/>
                  <a:pt x="1549" y="1712"/>
                </a:cubicBezTo>
                <a:cubicBezTo>
                  <a:pt x="1545" y="1717"/>
                  <a:pt x="1545" y="1726"/>
                  <a:pt x="1547" y="1733"/>
                </a:cubicBezTo>
                <a:cubicBezTo>
                  <a:pt x="1553" y="1754"/>
                  <a:pt x="1561" y="1774"/>
                  <a:pt x="1571" y="1793"/>
                </a:cubicBezTo>
                <a:cubicBezTo>
                  <a:pt x="1576" y="1802"/>
                  <a:pt x="1581" y="1811"/>
                  <a:pt x="1587" y="1819"/>
                </a:cubicBezTo>
                <a:cubicBezTo>
                  <a:pt x="1590" y="1823"/>
                  <a:pt x="1604" y="1848"/>
                  <a:pt x="1604" y="1838"/>
                </a:cubicBezTo>
                <a:cubicBezTo>
                  <a:pt x="1604" y="1826"/>
                  <a:pt x="1601" y="1813"/>
                  <a:pt x="1598" y="1802"/>
                </a:cubicBezTo>
                <a:cubicBezTo>
                  <a:pt x="1595" y="1784"/>
                  <a:pt x="1590" y="1767"/>
                  <a:pt x="1585" y="1751"/>
                </a:cubicBezTo>
                <a:close/>
                <a:moveTo>
                  <a:pt x="1587" y="1840"/>
                </a:moveTo>
                <a:cubicBezTo>
                  <a:pt x="1581" y="1827"/>
                  <a:pt x="1574" y="1814"/>
                  <a:pt x="1565" y="1802"/>
                </a:cubicBezTo>
                <a:cubicBezTo>
                  <a:pt x="1562" y="1797"/>
                  <a:pt x="1558" y="1793"/>
                  <a:pt x="1553" y="1791"/>
                </a:cubicBezTo>
                <a:cubicBezTo>
                  <a:pt x="1548" y="1789"/>
                  <a:pt x="1542" y="1791"/>
                  <a:pt x="1539" y="1796"/>
                </a:cubicBezTo>
                <a:cubicBezTo>
                  <a:pt x="1537" y="1799"/>
                  <a:pt x="1536" y="1804"/>
                  <a:pt x="1537" y="1808"/>
                </a:cubicBezTo>
                <a:cubicBezTo>
                  <a:pt x="1537" y="1812"/>
                  <a:pt x="1538" y="1816"/>
                  <a:pt x="1539" y="1820"/>
                </a:cubicBezTo>
                <a:cubicBezTo>
                  <a:pt x="1550" y="1849"/>
                  <a:pt x="1570" y="1869"/>
                  <a:pt x="1590" y="1886"/>
                </a:cubicBezTo>
                <a:cubicBezTo>
                  <a:pt x="1592" y="1887"/>
                  <a:pt x="1594" y="1889"/>
                  <a:pt x="1596" y="1889"/>
                </a:cubicBezTo>
                <a:cubicBezTo>
                  <a:pt x="1597" y="1890"/>
                  <a:pt x="1598" y="1890"/>
                  <a:pt x="1599" y="1890"/>
                </a:cubicBezTo>
                <a:cubicBezTo>
                  <a:pt x="1600" y="1889"/>
                  <a:pt x="1601" y="1889"/>
                  <a:pt x="1602" y="1888"/>
                </a:cubicBezTo>
                <a:cubicBezTo>
                  <a:pt x="1606" y="1883"/>
                  <a:pt x="1600" y="1869"/>
                  <a:pt x="1599" y="1865"/>
                </a:cubicBezTo>
                <a:cubicBezTo>
                  <a:pt x="1595" y="1856"/>
                  <a:pt x="1591" y="1848"/>
                  <a:pt x="1587" y="1840"/>
                </a:cubicBezTo>
                <a:close/>
                <a:moveTo>
                  <a:pt x="1678" y="1794"/>
                </a:moveTo>
                <a:cubicBezTo>
                  <a:pt x="1678" y="1794"/>
                  <a:pt x="1677" y="1794"/>
                  <a:pt x="1677" y="1794"/>
                </a:cubicBezTo>
                <a:cubicBezTo>
                  <a:pt x="1675" y="1792"/>
                  <a:pt x="1672" y="1793"/>
                  <a:pt x="1669" y="1794"/>
                </a:cubicBezTo>
                <a:cubicBezTo>
                  <a:pt x="1656" y="1799"/>
                  <a:pt x="1645" y="1813"/>
                  <a:pt x="1636" y="1827"/>
                </a:cubicBezTo>
                <a:cubicBezTo>
                  <a:pt x="1624" y="1844"/>
                  <a:pt x="1609" y="1880"/>
                  <a:pt x="1612" y="1886"/>
                </a:cubicBezTo>
                <a:cubicBezTo>
                  <a:pt x="1615" y="1892"/>
                  <a:pt x="1653" y="1868"/>
                  <a:pt x="1668" y="1847"/>
                </a:cubicBezTo>
                <a:cubicBezTo>
                  <a:pt x="1676" y="1836"/>
                  <a:pt x="1691" y="1814"/>
                  <a:pt x="1682" y="1799"/>
                </a:cubicBezTo>
                <a:cubicBezTo>
                  <a:pt x="1681" y="1797"/>
                  <a:pt x="1680" y="1795"/>
                  <a:pt x="1678" y="1794"/>
                </a:cubicBezTo>
                <a:close/>
                <a:moveTo>
                  <a:pt x="1678" y="382"/>
                </a:moveTo>
                <a:cubicBezTo>
                  <a:pt x="1678" y="382"/>
                  <a:pt x="1677" y="382"/>
                  <a:pt x="1677" y="381"/>
                </a:cubicBezTo>
                <a:cubicBezTo>
                  <a:pt x="1675" y="380"/>
                  <a:pt x="1672" y="380"/>
                  <a:pt x="1669" y="381"/>
                </a:cubicBezTo>
                <a:cubicBezTo>
                  <a:pt x="1656" y="387"/>
                  <a:pt x="1645" y="401"/>
                  <a:pt x="1636" y="415"/>
                </a:cubicBezTo>
                <a:cubicBezTo>
                  <a:pt x="1624" y="432"/>
                  <a:pt x="1609" y="468"/>
                  <a:pt x="1612" y="474"/>
                </a:cubicBezTo>
                <a:cubicBezTo>
                  <a:pt x="1615" y="480"/>
                  <a:pt x="1653" y="455"/>
                  <a:pt x="1668" y="435"/>
                </a:cubicBezTo>
                <a:cubicBezTo>
                  <a:pt x="1676" y="424"/>
                  <a:pt x="1691" y="402"/>
                  <a:pt x="1682" y="386"/>
                </a:cubicBezTo>
                <a:cubicBezTo>
                  <a:pt x="1681" y="385"/>
                  <a:pt x="1680" y="383"/>
                  <a:pt x="1678" y="382"/>
                </a:cubicBezTo>
                <a:close/>
                <a:moveTo>
                  <a:pt x="1974" y="1535"/>
                </a:moveTo>
                <a:cubicBezTo>
                  <a:pt x="1976" y="1536"/>
                  <a:pt x="1978" y="1538"/>
                  <a:pt x="1980" y="1539"/>
                </a:cubicBezTo>
                <a:cubicBezTo>
                  <a:pt x="1981" y="1539"/>
                  <a:pt x="1982" y="1539"/>
                  <a:pt x="1982" y="1539"/>
                </a:cubicBezTo>
                <a:cubicBezTo>
                  <a:pt x="1984" y="1539"/>
                  <a:pt x="1985" y="1538"/>
                  <a:pt x="1986" y="1537"/>
                </a:cubicBezTo>
                <a:cubicBezTo>
                  <a:pt x="1990" y="1532"/>
                  <a:pt x="1984" y="1518"/>
                  <a:pt x="1983" y="1514"/>
                </a:cubicBezTo>
                <a:cubicBezTo>
                  <a:pt x="1979" y="1505"/>
                  <a:pt x="1975" y="1497"/>
                  <a:pt x="1971" y="1490"/>
                </a:cubicBezTo>
                <a:cubicBezTo>
                  <a:pt x="1965" y="1476"/>
                  <a:pt x="1958" y="1463"/>
                  <a:pt x="1949" y="1451"/>
                </a:cubicBezTo>
                <a:cubicBezTo>
                  <a:pt x="1946" y="1446"/>
                  <a:pt x="1942" y="1442"/>
                  <a:pt x="1937" y="1440"/>
                </a:cubicBezTo>
                <a:cubicBezTo>
                  <a:pt x="1932" y="1438"/>
                  <a:pt x="1926" y="1440"/>
                  <a:pt x="1923" y="1445"/>
                </a:cubicBezTo>
                <a:cubicBezTo>
                  <a:pt x="1921" y="1448"/>
                  <a:pt x="1920" y="1453"/>
                  <a:pt x="1921" y="1457"/>
                </a:cubicBezTo>
                <a:cubicBezTo>
                  <a:pt x="1921" y="1461"/>
                  <a:pt x="1922" y="1465"/>
                  <a:pt x="1923" y="1469"/>
                </a:cubicBezTo>
                <a:cubicBezTo>
                  <a:pt x="1934" y="1498"/>
                  <a:pt x="1954" y="1518"/>
                  <a:pt x="1974" y="1535"/>
                </a:cubicBezTo>
                <a:close/>
                <a:moveTo>
                  <a:pt x="1678" y="1091"/>
                </a:moveTo>
                <a:cubicBezTo>
                  <a:pt x="1678" y="1090"/>
                  <a:pt x="1677" y="1090"/>
                  <a:pt x="1677" y="1090"/>
                </a:cubicBezTo>
                <a:cubicBezTo>
                  <a:pt x="1675" y="1089"/>
                  <a:pt x="1672" y="1089"/>
                  <a:pt x="1669" y="1090"/>
                </a:cubicBezTo>
                <a:cubicBezTo>
                  <a:pt x="1656" y="1095"/>
                  <a:pt x="1645" y="1110"/>
                  <a:pt x="1636" y="1123"/>
                </a:cubicBezTo>
                <a:cubicBezTo>
                  <a:pt x="1624" y="1140"/>
                  <a:pt x="1609" y="1176"/>
                  <a:pt x="1612" y="1182"/>
                </a:cubicBezTo>
                <a:cubicBezTo>
                  <a:pt x="1615" y="1189"/>
                  <a:pt x="1653" y="1164"/>
                  <a:pt x="1668" y="1143"/>
                </a:cubicBezTo>
                <a:cubicBezTo>
                  <a:pt x="1676" y="1132"/>
                  <a:pt x="1691" y="1111"/>
                  <a:pt x="1682" y="1095"/>
                </a:cubicBezTo>
                <a:cubicBezTo>
                  <a:pt x="1681" y="1093"/>
                  <a:pt x="1680" y="1092"/>
                  <a:pt x="1678" y="1091"/>
                </a:cubicBezTo>
                <a:close/>
                <a:moveTo>
                  <a:pt x="1239" y="2035"/>
                </a:moveTo>
                <a:cubicBezTo>
                  <a:pt x="1240" y="2021"/>
                  <a:pt x="1241" y="1998"/>
                  <a:pt x="1229" y="1991"/>
                </a:cubicBezTo>
                <a:cubicBezTo>
                  <a:pt x="1224" y="1988"/>
                  <a:pt x="1217" y="1990"/>
                  <a:pt x="1213" y="1995"/>
                </a:cubicBezTo>
                <a:cubicBezTo>
                  <a:pt x="1209" y="2000"/>
                  <a:pt x="1207" y="2007"/>
                  <a:pt x="1206" y="2015"/>
                </a:cubicBezTo>
                <a:cubicBezTo>
                  <a:pt x="1207" y="2040"/>
                  <a:pt x="1210" y="2065"/>
                  <a:pt x="1213" y="2089"/>
                </a:cubicBezTo>
                <a:cubicBezTo>
                  <a:pt x="1215" y="2099"/>
                  <a:pt x="1216" y="2109"/>
                  <a:pt x="1218" y="2119"/>
                </a:cubicBezTo>
                <a:cubicBezTo>
                  <a:pt x="1219" y="2122"/>
                  <a:pt x="1222" y="2140"/>
                  <a:pt x="1226" y="2132"/>
                </a:cubicBezTo>
                <a:cubicBezTo>
                  <a:pt x="1228" y="2128"/>
                  <a:pt x="1229" y="2122"/>
                  <a:pt x="1230" y="2117"/>
                </a:cubicBezTo>
                <a:cubicBezTo>
                  <a:pt x="1232" y="2106"/>
                  <a:pt x="1233" y="2096"/>
                  <a:pt x="1234" y="2086"/>
                </a:cubicBezTo>
                <a:cubicBezTo>
                  <a:pt x="1237" y="2069"/>
                  <a:pt x="1238" y="2052"/>
                  <a:pt x="1239" y="2035"/>
                </a:cubicBezTo>
                <a:close/>
                <a:moveTo>
                  <a:pt x="1201" y="2105"/>
                </a:moveTo>
                <a:cubicBezTo>
                  <a:pt x="1197" y="2091"/>
                  <a:pt x="1191" y="2067"/>
                  <a:pt x="1177" y="2063"/>
                </a:cubicBezTo>
                <a:cubicBezTo>
                  <a:pt x="1173" y="2061"/>
                  <a:pt x="1168" y="2062"/>
                  <a:pt x="1165" y="2067"/>
                </a:cubicBezTo>
                <a:cubicBezTo>
                  <a:pt x="1161" y="2072"/>
                  <a:pt x="1161" y="2080"/>
                  <a:pt x="1163" y="2087"/>
                </a:cubicBezTo>
                <a:cubicBezTo>
                  <a:pt x="1169" y="2108"/>
                  <a:pt x="1177" y="2129"/>
                  <a:pt x="1187" y="2147"/>
                </a:cubicBezTo>
                <a:cubicBezTo>
                  <a:pt x="1189" y="2151"/>
                  <a:pt x="1191" y="2155"/>
                  <a:pt x="1194" y="2158"/>
                </a:cubicBezTo>
                <a:cubicBezTo>
                  <a:pt x="1215" y="2158"/>
                  <a:pt x="1215" y="2158"/>
                  <a:pt x="1215" y="2158"/>
                </a:cubicBezTo>
                <a:cubicBezTo>
                  <a:pt x="1215" y="2158"/>
                  <a:pt x="1214" y="2157"/>
                  <a:pt x="1214" y="2156"/>
                </a:cubicBezTo>
                <a:cubicBezTo>
                  <a:pt x="1211" y="2139"/>
                  <a:pt x="1206" y="2122"/>
                  <a:pt x="1201" y="2105"/>
                </a:cubicBezTo>
                <a:close/>
                <a:moveTo>
                  <a:pt x="1289" y="2073"/>
                </a:moveTo>
                <a:cubicBezTo>
                  <a:pt x="1289" y="2070"/>
                  <a:pt x="1288" y="2067"/>
                  <a:pt x="1287" y="2064"/>
                </a:cubicBezTo>
                <a:cubicBezTo>
                  <a:pt x="1284" y="2062"/>
                  <a:pt x="1281" y="2061"/>
                  <a:pt x="1278" y="2062"/>
                </a:cubicBezTo>
                <a:cubicBezTo>
                  <a:pt x="1271" y="2064"/>
                  <a:pt x="1267" y="2070"/>
                  <a:pt x="1263" y="2077"/>
                </a:cubicBezTo>
                <a:cubicBezTo>
                  <a:pt x="1258" y="2085"/>
                  <a:pt x="1253" y="2092"/>
                  <a:pt x="1250" y="2101"/>
                </a:cubicBezTo>
                <a:cubicBezTo>
                  <a:pt x="1244" y="2116"/>
                  <a:pt x="1240" y="2131"/>
                  <a:pt x="1235" y="2146"/>
                </a:cubicBezTo>
                <a:cubicBezTo>
                  <a:pt x="1234" y="2150"/>
                  <a:pt x="1233" y="2154"/>
                  <a:pt x="1231" y="2158"/>
                </a:cubicBezTo>
                <a:cubicBezTo>
                  <a:pt x="1254" y="2158"/>
                  <a:pt x="1254" y="2158"/>
                  <a:pt x="1254" y="2158"/>
                </a:cubicBezTo>
                <a:cubicBezTo>
                  <a:pt x="1257" y="2155"/>
                  <a:pt x="1259" y="2152"/>
                  <a:pt x="1261" y="2149"/>
                </a:cubicBezTo>
                <a:cubicBezTo>
                  <a:pt x="1268" y="2137"/>
                  <a:pt x="1274" y="2125"/>
                  <a:pt x="1280" y="2112"/>
                </a:cubicBezTo>
                <a:cubicBezTo>
                  <a:pt x="1285" y="2100"/>
                  <a:pt x="1291" y="2088"/>
                  <a:pt x="1289" y="2073"/>
                </a:cubicBezTo>
                <a:close/>
                <a:moveTo>
                  <a:pt x="1294" y="32"/>
                </a:moveTo>
                <a:cubicBezTo>
                  <a:pt x="1294" y="32"/>
                  <a:pt x="1293" y="32"/>
                  <a:pt x="1293" y="32"/>
                </a:cubicBezTo>
                <a:cubicBezTo>
                  <a:pt x="1291" y="30"/>
                  <a:pt x="1288" y="31"/>
                  <a:pt x="1285" y="32"/>
                </a:cubicBezTo>
                <a:cubicBezTo>
                  <a:pt x="1272" y="37"/>
                  <a:pt x="1261" y="51"/>
                  <a:pt x="1252" y="65"/>
                </a:cubicBezTo>
                <a:cubicBezTo>
                  <a:pt x="1241" y="82"/>
                  <a:pt x="1225" y="118"/>
                  <a:pt x="1228" y="124"/>
                </a:cubicBezTo>
                <a:cubicBezTo>
                  <a:pt x="1231" y="130"/>
                  <a:pt x="1269" y="105"/>
                  <a:pt x="1284" y="85"/>
                </a:cubicBezTo>
                <a:cubicBezTo>
                  <a:pt x="1292" y="74"/>
                  <a:pt x="1307" y="52"/>
                  <a:pt x="1298" y="36"/>
                </a:cubicBezTo>
                <a:cubicBezTo>
                  <a:pt x="1297" y="35"/>
                  <a:pt x="1296" y="33"/>
                  <a:pt x="1294" y="32"/>
                </a:cubicBezTo>
                <a:close/>
                <a:moveTo>
                  <a:pt x="1294" y="2149"/>
                </a:moveTo>
                <a:cubicBezTo>
                  <a:pt x="1294" y="2149"/>
                  <a:pt x="1293" y="2148"/>
                  <a:pt x="1293" y="2148"/>
                </a:cubicBezTo>
                <a:cubicBezTo>
                  <a:pt x="1291" y="2147"/>
                  <a:pt x="1288" y="2147"/>
                  <a:pt x="1285" y="2148"/>
                </a:cubicBezTo>
                <a:cubicBezTo>
                  <a:pt x="1280" y="2150"/>
                  <a:pt x="1275" y="2154"/>
                  <a:pt x="1270" y="2158"/>
                </a:cubicBezTo>
                <a:cubicBezTo>
                  <a:pt x="1300" y="2158"/>
                  <a:pt x="1300" y="2158"/>
                  <a:pt x="1300" y="2158"/>
                </a:cubicBezTo>
                <a:cubicBezTo>
                  <a:pt x="1299" y="2157"/>
                  <a:pt x="1299" y="2155"/>
                  <a:pt x="1298" y="2153"/>
                </a:cubicBezTo>
                <a:cubicBezTo>
                  <a:pt x="1297" y="2151"/>
                  <a:pt x="1296" y="2150"/>
                  <a:pt x="1294" y="2149"/>
                </a:cubicBezTo>
                <a:close/>
                <a:moveTo>
                  <a:pt x="1169" y="2146"/>
                </a:moveTo>
                <a:cubicBezTo>
                  <a:pt x="1164" y="2144"/>
                  <a:pt x="1158" y="2145"/>
                  <a:pt x="1155" y="2151"/>
                </a:cubicBezTo>
                <a:cubicBezTo>
                  <a:pt x="1154" y="2153"/>
                  <a:pt x="1153" y="2156"/>
                  <a:pt x="1153" y="2158"/>
                </a:cubicBezTo>
                <a:cubicBezTo>
                  <a:pt x="1183" y="2158"/>
                  <a:pt x="1183" y="2158"/>
                  <a:pt x="1183" y="2158"/>
                </a:cubicBezTo>
                <a:cubicBezTo>
                  <a:pt x="1182" y="2158"/>
                  <a:pt x="1182" y="2157"/>
                  <a:pt x="1181" y="2157"/>
                </a:cubicBezTo>
                <a:cubicBezTo>
                  <a:pt x="1178" y="2152"/>
                  <a:pt x="1174" y="2147"/>
                  <a:pt x="1169" y="2146"/>
                </a:cubicBezTo>
                <a:close/>
                <a:moveTo>
                  <a:pt x="1294" y="1443"/>
                </a:moveTo>
                <a:cubicBezTo>
                  <a:pt x="1294" y="1443"/>
                  <a:pt x="1293" y="1443"/>
                  <a:pt x="1293" y="1443"/>
                </a:cubicBezTo>
                <a:cubicBezTo>
                  <a:pt x="1291" y="1441"/>
                  <a:pt x="1288" y="1442"/>
                  <a:pt x="1285" y="1443"/>
                </a:cubicBezTo>
                <a:cubicBezTo>
                  <a:pt x="1272" y="1448"/>
                  <a:pt x="1261" y="1463"/>
                  <a:pt x="1252" y="1476"/>
                </a:cubicBezTo>
                <a:cubicBezTo>
                  <a:pt x="1241" y="1493"/>
                  <a:pt x="1225" y="1529"/>
                  <a:pt x="1228" y="1535"/>
                </a:cubicBezTo>
                <a:cubicBezTo>
                  <a:pt x="1231" y="1542"/>
                  <a:pt x="1269" y="1517"/>
                  <a:pt x="1284" y="1496"/>
                </a:cubicBezTo>
                <a:cubicBezTo>
                  <a:pt x="1292" y="1485"/>
                  <a:pt x="1307" y="1463"/>
                  <a:pt x="1298" y="1448"/>
                </a:cubicBezTo>
                <a:cubicBezTo>
                  <a:pt x="1297" y="1446"/>
                  <a:pt x="1296" y="1444"/>
                  <a:pt x="1294" y="1443"/>
                </a:cubicBezTo>
                <a:close/>
                <a:moveTo>
                  <a:pt x="1294" y="738"/>
                </a:moveTo>
                <a:cubicBezTo>
                  <a:pt x="1294" y="738"/>
                  <a:pt x="1293" y="737"/>
                  <a:pt x="1293" y="737"/>
                </a:cubicBezTo>
                <a:cubicBezTo>
                  <a:pt x="1291" y="736"/>
                  <a:pt x="1288" y="736"/>
                  <a:pt x="1285" y="737"/>
                </a:cubicBezTo>
                <a:cubicBezTo>
                  <a:pt x="1272" y="742"/>
                  <a:pt x="1261" y="757"/>
                  <a:pt x="1252" y="770"/>
                </a:cubicBezTo>
                <a:cubicBezTo>
                  <a:pt x="1241" y="787"/>
                  <a:pt x="1225" y="823"/>
                  <a:pt x="1228" y="830"/>
                </a:cubicBezTo>
                <a:cubicBezTo>
                  <a:pt x="1231" y="836"/>
                  <a:pt x="1269" y="811"/>
                  <a:pt x="1284" y="791"/>
                </a:cubicBezTo>
                <a:cubicBezTo>
                  <a:pt x="1292" y="780"/>
                  <a:pt x="1307" y="758"/>
                  <a:pt x="1298" y="742"/>
                </a:cubicBezTo>
                <a:cubicBezTo>
                  <a:pt x="1297" y="740"/>
                  <a:pt x="1296" y="739"/>
                  <a:pt x="1294" y="738"/>
                </a:cubicBezTo>
                <a:close/>
                <a:moveTo>
                  <a:pt x="2378" y="1778"/>
                </a:moveTo>
                <a:cubicBezTo>
                  <a:pt x="2380" y="1773"/>
                  <a:pt x="2381" y="1767"/>
                  <a:pt x="2382" y="1762"/>
                </a:cubicBezTo>
                <a:cubicBezTo>
                  <a:pt x="2384" y="1752"/>
                  <a:pt x="2385" y="1742"/>
                  <a:pt x="2386" y="1731"/>
                </a:cubicBezTo>
                <a:cubicBezTo>
                  <a:pt x="2389" y="1715"/>
                  <a:pt x="2390" y="1698"/>
                  <a:pt x="2391" y="1680"/>
                </a:cubicBezTo>
                <a:cubicBezTo>
                  <a:pt x="2392" y="1666"/>
                  <a:pt x="2393" y="1643"/>
                  <a:pt x="2381" y="1636"/>
                </a:cubicBezTo>
                <a:cubicBezTo>
                  <a:pt x="2376" y="1633"/>
                  <a:pt x="2369" y="1635"/>
                  <a:pt x="2365" y="1640"/>
                </a:cubicBezTo>
                <a:cubicBezTo>
                  <a:pt x="2361" y="1645"/>
                  <a:pt x="2359" y="1653"/>
                  <a:pt x="2358" y="1660"/>
                </a:cubicBezTo>
                <a:cubicBezTo>
                  <a:pt x="2359" y="1685"/>
                  <a:pt x="2362" y="1710"/>
                  <a:pt x="2365" y="1735"/>
                </a:cubicBezTo>
                <a:cubicBezTo>
                  <a:pt x="2367" y="1745"/>
                  <a:pt x="2368" y="1755"/>
                  <a:pt x="2370" y="1764"/>
                </a:cubicBezTo>
                <a:cubicBezTo>
                  <a:pt x="2371" y="1767"/>
                  <a:pt x="2374" y="1786"/>
                  <a:pt x="2378" y="1778"/>
                </a:cubicBezTo>
                <a:close/>
                <a:moveTo>
                  <a:pt x="2353" y="1751"/>
                </a:moveTo>
                <a:cubicBezTo>
                  <a:pt x="2348" y="1736"/>
                  <a:pt x="2343" y="1713"/>
                  <a:pt x="2329" y="1708"/>
                </a:cubicBezTo>
                <a:cubicBezTo>
                  <a:pt x="2325" y="1706"/>
                  <a:pt x="2320" y="1707"/>
                  <a:pt x="2317" y="1712"/>
                </a:cubicBezTo>
                <a:cubicBezTo>
                  <a:pt x="2313" y="1717"/>
                  <a:pt x="2313" y="1726"/>
                  <a:pt x="2315" y="1733"/>
                </a:cubicBezTo>
                <a:cubicBezTo>
                  <a:pt x="2321" y="1754"/>
                  <a:pt x="2329" y="1774"/>
                  <a:pt x="2339" y="1793"/>
                </a:cubicBezTo>
                <a:cubicBezTo>
                  <a:pt x="2344" y="1802"/>
                  <a:pt x="2349" y="1811"/>
                  <a:pt x="2355" y="1819"/>
                </a:cubicBezTo>
                <a:cubicBezTo>
                  <a:pt x="2358" y="1823"/>
                  <a:pt x="2372" y="1848"/>
                  <a:pt x="2372" y="1838"/>
                </a:cubicBezTo>
                <a:cubicBezTo>
                  <a:pt x="2372" y="1826"/>
                  <a:pt x="2369" y="1813"/>
                  <a:pt x="2366" y="1802"/>
                </a:cubicBezTo>
                <a:cubicBezTo>
                  <a:pt x="2363" y="1784"/>
                  <a:pt x="2358" y="1767"/>
                  <a:pt x="2353" y="1751"/>
                </a:cubicBezTo>
                <a:close/>
                <a:moveTo>
                  <a:pt x="2355" y="1840"/>
                </a:moveTo>
                <a:cubicBezTo>
                  <a:pt x="2349" y="1827"/>
                  <a:pt x="2342" y="1814"/>
                  <a:pt x="2333" y="1802"/>
                </a:cubicBezTo>
                <a:cubicBezTo>
                  <a:pt x="2330" y="1797"/>
                  <a:pt x="2326" y="1793"/>
                  <a:pt x="2321" y="1791"/>
                </a:cubicBezTo>
                <a:cubicBezTo>
                  <a:pt x="2316" y="1789"/>
                  <a:pt x="2310" y="1791"/>
                  <a:pt x="2307" y="1796"/>
                </a:cubicBezTo>
                <a:cubicBezTo>
                  <a:pt x="2305" y="1799"/>
                  <a:pt x="2304" y="1804"/>
                  <a:pt x="2305" y="1808"/>
                </a:cubicBezTo>
                <a:cubicBezTo>
                  <a:pt x="2305" y="1812"/>
                  <a:pt x="2306" y="1816"/>
                  <a:pt x="2307" y="1820"/>
                </a:cubicBezTo>
                <a:cubicBezTo>
                  <a:pt x="2318" y="1849"/>
                  <a:pt x="2338" y="1869"/>
                  <a:pt x="2358" y="1886"/>
                </a:cubicBezTo>
                <a:cubicBezTo>
                  <a:pt x="2360" y="1887"/>
                  <a:pt x="2362" y="1889"/>
                  <a:pt x="2364" y="1889"/>
                </a:cubicBezTo>
                <a:cubicBezTo>
                  <a:pt x="2365" y="1890"/>
                  <a:pt x="2366" y="1890"/>
                  <a:pt x="2366" y="1890"/>
                </a:cubicBezTo>
                <a:cubicBezTo>
                  <a:pt x="2368" y="1889"/>
                  <a:pt x="2369" y="1889"/>
                  <a:pt x="2370" y="1888"/>
                </a:cubicBezTo>
                <a:cubicBezTo>
                  <a:pt x="2374" y="1883"/>
                  <a:pt x="2368" y="1869"/>
                  <a:pt x="2367" y="1865"/>
                </a:cubicBezTo>
                <a:cubicBezTo>
                  <a:pt x="2363" y="1856"/>
                  <a:pt x="2359" y="1848"/>
                  <a:pt x="2355" y="1840"/>
                </a:cubicBezTo>
                <a:close/>
                <a:moveTo>
                  <a:pt x="2446" y="1091"/>
                </a:moveTo>
                <a:cubicBezTo>
                  <a:pt x="2446" y="1090"/>
                  <a:pt x="2445" y="1090"/>
                  <a:pt x="2445" y="1090"/>
                </a:cubicBezTo>
                <a:cubicBezTo>
                  <a:pt x="2443" y="1089"/>
                  <a:pt x="2440" y="1089"/>
                  <a:pt x="2437" y="1090"/>
                </a:cubicBezTo>
                <a:cubicBezTo>
                  <a:pt x="2424" y="1095"/>
                  <a:pt x="2413" y="1110"/>
                  <a:pt x="2404" y="1123"/>
                </a:cubicBezTo>
                <a:cubicBezTo>
                  <a:pt x="2392" y="1140"/>
                  <a:pt x="2377" y="1176"/>
                  <a:pt x="2380" y="1182"/>
                </a:cubicBezTo>
                <a:cubicBezTo>
                  <a:pt x="2383" y="1189"/>
                  <a:pt x="2421" y="1164"/>
                  <a:pt x="2436" y="1143"/>
                </a:cubicBezTo>
                <a:cubicBezTo>
                  <a:pt x="2444" y="1132"/>
                  <a:pt x="2459" y="1111"/>
                  <a:pt x="2450" y="1095"/>
                </a:cubicBezTo>
                <a:cubicBezTo>
                  <a:pt x="2449" y="1093"/>
                  <a:pt x="2448" y="1092"/>
                  <a:pt x="2446" y="1091"/>
                </a:cubicBezTo>
                <a:close/>
                <a:moveTo>
                  <a:pt x="2062" y="32"/>
                </a:moveTo>
                <a:cubicBezTo>
                  <a:pt x="2062" y="32"/>
                  <a:pt x="2061" y="32"/>
                  <a:pt x="2061" y="32"/>
                </a:cubicBezTo>
                <a:cubicBezTo>
                  <a:pt x="2059" y="30"/>
                  <a:pt x="2056" y="31"/>
                  <a:pt x="2053" y="32"/>
                </a:cubicBezTo>
                <a:cubicBezTo>
                  <a:pt x="2040" y="37"/>
                  <a:pt x="2029" y="51"/>
                  <a:pt x="2020" y="65"/>
                </a:cubicBezTo>
                <a:cubicBezTo>
                  <a:pt x="2008" y="82"/>
                  <a:pt x="1993" y="118"/>
                  <a:pt x="1996" y="124"/>
                </a:cubicBezTo>
                <a:cubicBezTo>
                  <a:pt x="1999" y="130"/>
                  <a:pt x="2037" y="105"/>
                  <a:pt x="2052" y="85"/>
                </a:cubicBezTo>
                <a:cubicBezTo>
                  <a:pt x="2060" y="74"/>
                  <a:pt x="2075" y="52"/>
                  <a:pt x="2066" y="36"/>
                </a:cubicBezTo>
                <a:cubicBezTo>
                  <a:pt x="2065" y="35"/>
                  <a:pt x="2064" y="33"/>
                  <a:pt x="2062" y="32"/>
                </a:cubicBezTo>
                <a:close/>
                <a:moveTo>
                  <a:pt x="2396" y="1818"/>
                </a:moveTo>
                <a:cubicBezTo>
                  <a:pt x="2402" y="1810"/>
                  <a:pt x="2408" y="1802"/>
                  <a:pt x="2413" y="1794"/>
                </a:cubicBezTo>
                <a:cubicBezTo>
                  <a:pt x="2420" y="1782"/>
                  <a:pt x="2426" y="1770"/>
                  <a:pt x="2432" y="1758"/>
                </a:cubicBezTo>
                <a:cubicBezTo>
                  <a:pt x="2437" y="1745"/>
                  <a:pt x="2443" y="1733"/>
                  <a:pt x="2441" y="1718"/>
                </a:cubicBezTo>
                <a:cubicBezTo>
                  <a:pt x="2441" y="1715"/>
                  <a:pt x="2440" y="1712"/>
                  <a:pt x="2439" y="1710"/>
                </a:cubicBezTo>
                <a:cubicBezTo>
                  <a:pt x="2436" y="1707"/>
                  <a:pt x="2433" y="1707"/>
                  <a:pt x="2430" y="1708"/>
                </a:cubicBezTo>
                <a:cubicBezTo>
                  <a:pt x="2423" y="1710"/>
                  <a:pt x="2419" y="1716"/>
                  <a:pt x="2415" y="1722"/>
                </a:cubicBezTo>
                <a:cubicBezTo>
                  <a:pt x="2410" y="1730"/>
                  <a:pt x="2405" y="1738"/>
                  <a:pt x="2402" y="1746"/>
                </a:cubicBezTo>
                <a:cubicBezTo>
                  <a:pt x="2396" y="1761"/>
                  <a:pt x="2392" y="1776"/>
                  <a:pt x="2387" y="1792"/>
                </a:cubicBezTo>
                <a:cubicBezTo>
                  <a:pt x="2383" y="1806"/>
                  <a:pt x="2374" y="1833"/>
                  <a:pt x="2378" y="1837"/>
                </a:cubicBezTo>
                <a:cubicBezTo>
                  <a:pt x="2381" y="1841"/>
                  <a:pt x="2391" y="1826"/>
                  <a:pt x="2396" y="1818"/>
                </a:cubicBezTo>
                <a:close/>
                <a:moveTo>
                  <a:pt x="2446" y="1794"/>
                </a:moveTo>
                <a:cubicBezTo>
                  <a:pt x="2446" y="1794"/>
                  <a:pt x="2445" y="1794"/>
                  <a:pt x="2445" y="1794"/>
                </a:cubicBezTo>
                <a:cubicBezTo>
                  <a:pt x="2443" y="1792"/>
                  <a:pt x="2440" y="1793"/>
                  <a:pt x="2437" y="1794"/>
                </a:cubicBezTo>
                <a:cubicBezTo>
                  <a:pt x="2424" y="1799"/>
                  <a:pt x="2413" y="1813"/>
                  <a:pt x="2404" y="1827"/>
                </a:cubicBezTo>
                <a:cubicBezTo>
                  <a:pt x="2392" y="1844"/>
                  <a:pt x="2377" y="1880"/>
                  <a:pt x="2380" y="1886"/>
                </a:cubicBezTo>
                <a:cubicBezTo>
                  <a:pt x="2383" y="1892"/>
                  <a:pt x="2421" y="1868"/>
                  <a:pt x="2436" y="1847"/>
                </a:cubicBezTo>
                <a:cubicBezTo>
                  <a:pt x="2444" y="1836"/>
                  <a:pt x="2459" y="1814"/>
                  <a:pt x="2450" y="1799"/>
                </a:cubicBezTo>
                <a:cubicBezTo>
                  <a:pt x="2449" y="1797"/>
                  <a:pt x="2448" y="1795"/>
                  <a:pt x="2446" y="1794"/>
                </a:cubicBezTo>
                <a:close/>
                <a:moveTo>
                  <a:pt x="2057" y="2073"/>
                </a:moveTo>
                <a:cubicBezTo>
                  <a:pt x="2057" y="2070"/>
                  <a:pt x="2056" y="2067"/>
                  <a:pt x="2055" y="2064"/>
                </a:cubicBezTo>
                <a:cubicBezTo>
                  <a:pt x="2052" y="2062"/>
                  <a:pt x="2049" y="2061"/>
                  <a:pt x="2046" y="2062"/>
                </a:cubicBezTo>
                <a:cubicBezTo>
                  <a:pt x="2039" y="2064"/>
                  <a:pt x="2035" y="2070"/>
                  <a:pt x="2031" y="2077"/>
                </a:cubicBezTo>
                <a:cubicBezTo>
                  <a:pt x="2026" y="2085"/>
                  <a:pt x="2021" y="2092"/>
                  <a:pt x="2018" y="2101"/>
                </a:cubicBezTo>
                <a:cubicBezTo>
                  <a:pt x="2012" y="2116"/>
                  <a:pt x="2008" y="2131"/>
                  <a:pt x="2003" y="2146"/>
                </a:cubicBezTo>
                <a:cubicBezTo>
                  <a:pt x="2002" y="2150"/>
                  <a:pt x="2001" y="2154"/>
                  <a:pt x="1999" y="2158"/>
                </a:cubicBezTo>
                <a:cubicBezTo>
                  <a:pt x="2022" y="2158"/>
                  <a:pt x="2022" y="2158"/>
                  <a:pt x="2022" y="2158"/>
                </a:cubicBezTo>
                <a:cubicBezTo>
                  <a:pt x="2025" y="2155"/>
                  <a:pt x="2027" y="2152"/>
                  <a:pt x="2029" y="2149"/>
                </a:cubicBezTo>
                <a:cubicBezTo>
                  <a:pt x="2036" y="2137"/>
                  <a:pt x="2042" y="2125"/>
                  <a:pt x="2048" y="2112"/>
                </a:cubicBezTo>
                <a:cubicBezTo>
                  <a:pt x="2053" y="2100"/>
                  <a:pt x="2059" y="2088"/>
                  <a:pt x="2057" y="2073"/>
                </a:cubicBezTo>
                <a:close/>
                <a:moveTo>
                  <a:pt x="2062" y="738"/>
                </a:moveTo>
                <a:cubicBezTo>
                  <a:pt x="2062" y="738"/>
                  <a:pt x="2061" y="737"/>
                  <a:pt x="2061" y="737"/>
                </a:cubicBezTo>
                <a:cubicBezTo>
                  <a:pt x="2059" y="736"/>
                  <a:pt x="2056" y="736"/>
                  <a:pt x="2053" y="737"/>
                </a:cubicBezTo>
                <a:cubicBezTo>
                  <a:pt x="2040" y="742"/>
                  <a:pt x="2029" y="757"/>
                  <a:pt x="2020" y="770"/>
                </a:cubicBezTo>
                <a:cubicBezTo>
                  <a:pt x="2008" y="787"/>
                  <a:pt x="1993" y="823"/>
                  <a:pt x="1996" y="830"/>
                </a:cubicBezTo>
                <a:cubicBezTo>
                  <a:pt x="1999" y="836"/>
                  <a:pt x="2037" y="811"/>
                  <a:pt x="2052" y="791"/>
                </a:cubicBezTo>
                <a:cubicBezTo>
                  <a:pt x="2060" y="780"/>
                  <a:pt x="2075" y="758"/>
                  <a:pt x="2066" y="742"/>
                </a:cubicBezTo>
                <a:cubicBezTo>
                  <a:pt x="2065" y="740"/>
                  <a:pt x="2064" y="739"/>
                  <a:pt x="2062" y="738"/>
                </a:cubicBezTo>
                <a:close/>
                <a:moveTo>
                  <a:pt x="1937" y="2146"/>
                </a:moveTo>
                <a:cubicBezTo>
                  <a:pt x="1932" y="2144"/>
                  <a:pt x="1926" y="2145"/>
                  <a:pt x="1923" y="2151"/>
                </a:cubicBezTo>
                <a:cubicBezTo>
                  <a:pt x="1922" y="2153"/>
                  <a:pt x="1921" y="2156"/>
                  <a:pt x="1921" y="2158"/>
                </a:cubicBezTo>
                <a:cubicBezTo>
                  <a:pt x="1951" y="2158"/>
                  <a:pt x="1951" y="2158"/>
                  <a:pt x="1951" y="2158"/>
                </a:cubicBezTo>
                <a:cubicBezTo>
                  <a:pt x="1950" y="2158"/>
                  <a:pt x="1950" y="2157"/>
                  <a:pt x="1949" y="2157"/>
                </a:cubicBezTo>
                <a:cubicBezTo>
                  <a:pt x="1946" y="2152"/>
                  <a:pt x="1942" y="2147"/>
                  <a:pt x="1937" y="2146"/>
                </a:cubicBezTo>
                <a:close/>
                <a:moveTo>
                  <a:pt x="1969" y="2105"/>
                </a:moveTo>
                <a:cubicBezTo>
                  <a:pt x="1964" y="2091"/>
                  <a:pt x="1959" y="2067"/>
                  <a:pt x="1945" y="2063"/>
                </a:cubicBezTo>
                <a:cubicBezTo>
                  <a:pt x="1941" y="2061"/>
                  <a:pt x="1936" y="2062"/>
                  <a:pt x="1933" y="2067"/>
                </a:cubicBezTo>
                <a:cubicBezTo>
                  <a:pt x="1929" y="2072"/>
                  <a:pt x="1929" y="2080"/>
                  <a:pt x="1931" y="2087"/>
                </a:cubicBezTo>
                <a:cubicBezTo>
                  <a:pt x="1937" y="2108"/>
                  <a:pt x="1945" y="2129"/>
                  <a:pt x="1955" y="2147"/>
                </a:cubicBezTo>
                <a:cubicBezTo>
                  <a:pt x="1957" y="2151"/>
                  <a:pt x="1959" y="2155"/>
                  <a:pt x="1961" y="2158"/>
                </a:cubicBezTo>
                <a:cubicBezTo>
                  <a:pt x="1983" y="2158"/>
                  <a:pt x="1983" y="2158"/>
                  <a:pt x="1983" y="2158"/>
                </a:cubicBezTo>
                <a:cubicBezTo>
                  <a:pt x="1982" y="2158"/>
                  <a:pt x="1982" y="2157"/>
                  <a:pt x="1982" y="2156"/>
                </a:cubicBezTo>
                <a:cubicBezTo>
                  <a:pt x="1979" y="2139"/>
                  <a:pt x="1974" y="2122"/>
                  <a:pt x="1969" y="2105"/>
                </a:cubicBezTo>
                <a:close/>
                <a:moveTo>
                  <a:pt x="2007" y="2035"/>
                </a:moveTo>
                <a:cubicBezTo>
                  <a:pt x="2008" y="2021"/>
                  <a:pt x="2009" y="1998"/>
                  <a:pt x="1997" y="1991"/>
                </a:cubicBezTo>
                <a:cubicBezTo>
                  <a:pt x="1992" y="1988"/>
                  <a:pt x="1985" y="1990"/>
                  <a:pt x="1981" y="1995"/>
                </a:cubicBezTo>
                <a:cubicBezTo>
                  <a:pt x="1977" y="2000"/>
                  <a:pt x="1975" y="2007"/>
                  <a:pt x="1974" y="2015"/>
                </a:cubicBezTo>
                <a:cubicBezTo>
                  <a:pt x="1975" y="2040"/>
                  <a:pt x="1978" y="2065"/>
                  <a:pt x="1981" y="2089"/>
                </a:cubicBezTo>
                <a:cubicBezTo>
                  <a:pt x="1983" y="2099"/>
                  <a:pt x="1984" y="2109"/>
                  <a:pt x="1986" y="2119"/>
                </a:cubicBezTo>
                <a:cubicBezTo>
                  <a:pt x="1987" y="2122"/>
                  <a:pt x="1990" y="2140"/>
                  <a:pt x="1994" y="2132"/>
                </a:cubicBezTo>
                <a:cubicBezTo>
                  <a:pt x="1996" y="2128"/>
                  <a:pt x="1997" y="2122"/>
                  <a:pt x="1998" y="2117"/>
                </a:cubicBezTo>
                <a:cubicBezTo>
                  <a:pt x="2000" y="2106"/>
                  <a:pt x="2001" y="2096"/>
                  <a:pt x="2002" y="2086"/>
                </a:cubicBezTo>
                <a:cubicBezTo>
                  <a:pt x="2005" y="2069"/>
                  <a:pt x="2006" y="2052"/>
                  <a:pt x="2007" y="2035"/>
                </a:cubicBezTo>
                <a:close/>
                <a:moveTo>
                  <a:pt x="2062" y="2149"/>
                </a:moveTo>
                <a:cubicBezTo>
                  <a:pt x="2062" y="2149"/>
                  <a:pt x="2061" y="2148"/>
                  <a:pt x="2061" y="2148"/>
                </a:cubicBezTo>
                <a:cubicBezTo>
                  <a:pt x="2059" y="2147"/>
                  <a:pt x="2056" y="2147"/>
                  <a:pt x="2053" y="2148"/>
                </a:cubicBezTo>
                <a:cubicBezTo>
                  <a:pt x="2048" y="2150"/>
                  <a:pt x="2043" y="2154"/>
                  <a:pt x="2038" y="2158"/>
                </a:cubicBezTo>
                <a:cubicBezTo>
                  <a:pt x="2068" y="2158"/>
                  <a:pt x="2068" y="2158"/>
                  <a:pt x="2068" y="2158"/>
                </a:cubicBezTo>
                <a:cubicBezTo>
                  <a:pt x="2067" y="2157"/>
                  <a:pt x="2067" y="2155"/>
                  <a:pt x="2066" y="2153"/>
                </a:cubicBezTo>
                <a:cubicBezTo>
                  <a:pt x="2065" y="2151"/>
                  <a:pt x="2064" y="2150"/>
                  <a:pt x="2062" y="2149"/>
                </a:cubicBezTo>
                <a:close/>
                <a:moveTo>
                  <a:pt x="2062" y="1443"/>
                </a:moveTo>
                <a:cubicBezTo>
                  <a:pt x="2062" y="1443"/>
                  <a:pt x="2061" y="1443"/>
                  <a:pt x="2061" y="1443"/>
                </a:cubicBezTo>
                <a:cubicBezTo>
                  <a:pt x="2059" y="1441"/>
                  <a:pt x="2056" y="1442"/>
                  <a:pt x="2053" y="1443"/>
                </a:cubicBezTo>
                <a:cubicBezTo>
                  <a:pt x="2040" y="1448"/>
                  <a:pt x="2029" y="1463"/>
                  <a:pt x="2020" y="1476"/>
                </a:cubicBezTo>
                <a:cubicBezTo>
                  <a:pt x="2008" y="1493"/>
                  <a:pt x="1993" y="1529"/>
                  <a:pt x="1996" y="1535"/>
                </a:cubicBezTo>
                <a:cubicBezTo>
                  <a:pt x="1999" y="1542"/>
                  <a:pt x="2037" y="1517"/>
                  <a:pt x="2052" y="1496"/>
                </a:cubicBezTo>
                <a:cubicBezTo>
                  <a:pt x="2060" y="1485"/>
                  <a:pt x="2075" y="1463"/>
                  <a:pt x="2066" y="1448"/>
                </a:cubicBezTo>
                <a:cubicBezTo>
                  <a:pt x="2065" y="1446"/>
                  <a:pt x="2064" y="1444"/>
                  <a:pt x="2062" y="1443"/>
                </a:cubicBezTo>
                <a:close/>
                <a:moveTo>
                  <a:pt x="1628" y="1818"/>
                </a:moveTo>
                <a:cubicBezTo>
                  <a:pt x="1634" y="1810"/>
                  <a:pt x="1640" y="1802"/>
                  <a:pt x="1645" y="1794"/>
                </a:cubicBezTo>
                <a:cubicBezTo>
                  <a:pt x="1652" y="1782"/>
                  <a:pt x="1658" y="1770"/>
                  <a:pt x="1664" y="1758"/>
                </a:cubicBezTo>
                <a:cubicBezTo>
                  <a:pt x="1669" y="1745"/>
                  <a:pt x="1675" y="1733"/>
                  <a:pt x="1673" y="1718"/>
                </a:cubicBezTo>
                <a:cubicBezTo>
                  <a:pt x="1673" y="1715"/>
                  <a:pt x="1672" y="1712"/>
                  <a:pt x="1671" y="1710"/>
                </a:cubicBezTo>
                <a:cubicBezTo>
                  <a:pt x="1668" y="1707"/>
                  <a:pt x="1665" y="1707"/>
                  <a:pt x="1662" y="1708"/>
                </a:cubicBezTo>
                <a:cubicBezTo>
                  <a:pt x="1655" y="1710"/>
                  <a:pt x="1651" y="1716"/>
                  <a:pt x="1647" y="1722"/>
                </a:cubicBezTo>
                <a:cubicBezTo>
                  <a:pt x="1642" y="1730"/>
                  <a:pt x="1637" y="1738"/>
                  <a:pt x="1634" y="1746"/>
                </a:cubicBezTo>
                <a:cubicBezTo>
                  <a:pt x="1628" y="1761"/>
                  <a:pt x="1624" y="1776"/>
                  <a:pt x="1619" y="1792"/>
                </a:cubicBezTo>
                <a:cubicBezTo>
                  <a:pt x="1615" y="1806"/>
                  <a:pt x="1606" y="1833"/>
                  <a:pt x="1610" y="1837"/>
                </a:cubicBezTo>
                <a:cubicBezTo>
                  <a:pt x="1613" y="1841"/>
                  <a:pt x="1623" y="1826"/>
                  <a:pt x="1628" y="1818"/>
                </a:cubicBezTo>
                <a:close/>
                <a:moveTo>
                  <a:pt x="142" y="1794"/>
                </a:moveTo>
                <a:cubicBezTo>
                  <a:pt x="142" y="1794"/>
                  <a:pt x="141" y="1794"/>
                  <a:pt x="141" y="1794"/>
                </a:cubicBezTo>
                <a:cubicBezTo>
                  <a:pt x="139" y="1792"/>
                  <a:pt x="136" y="1793"/>
                  <a:pt x="133" y="1794"/>
                </a:cubicBezTo>
                <a:cubicBezTo>
                  <a:pt x="120" y="1799"/>
                  <a:pt x="109" y="1813"/>
                  <a:pt x="100" y="1827"/>
                </a:cubicBezTo>
                <a:cubicBezTo>
                  <a:pt x="89" y="1844"/>
                  <a:pt x="73" y="1880"/>
                  <a:pt x="76" y="1886"/>
                </a:cubicBezTo>
                <a:cubicBezTo>
                  <a:pt x="79" y="1892"/>
                  <a:pt x="117" y="1868"/>
                  <a:pt x="132" y="1847"/>
                </a:cubicBezTo>
                <a:cubicBezTo>
                  <a:pt x="140" y="1836"/>
                  <a:pt x="155" y="1814"/>
                  <a:pt x="146" y="1799"/>
                </a:cubicBezTo>
                <a:cubicBezTo>
                  <a:pt x="145" y="1797"/>
                  <a:pt x="144" y="1795"/>
                  <a:pt x="142" y="1794"/>
                </a:cubicBezTo>
                <a:close/>
                <a:moveTo>
                  <a:pt x="49" y="1751"/>
                </a:moveTo>
                <a:cubicBezTo>
                  <a:pt x="45" y="1736"/>
                  <a:pt x="39" y="1713"/>
                  <a:pt x="26" y="1708"/>
                </a:cubicBezTo>
                <a:cubicBezTo>
                  <a:pt x="21" y="1706"/>
                  <a:pt x="16" y="1707"/>
                  <a:pt x="13" y="1712"/>
                </a:cubicBezTo>
                <a:cubicBezTo>
                  <a:pt x="9" y="1717"/>
                  <a:pt x="9" y="1726"/>
                  <a:pt x="11" y="1733"/>
                </a:cubicBezTo>
                <a:cubicBezTo>
                  <a:pt x="17" y="1754"/>
                  <a:pt x="25" y="1774"/>
                  <a:pt x="35" y="1793"/>
                </a:cubicBezTo>
                <a:cubicBezTo>
                  <a:pt x="40" y="1802"/>
                  <a:pt x="46" y="1811"/>
                  <a:pt x="51" y="1819"/>
                </a:cubicBezTo>
                <a:cubicBezTo>
                  <a:pt x="54" y="1823"/>
                  <a:pt x="68" y="1848"/>
                  <a:pt x="68" y="1838"/>
                </a:cubicBezTo>
                <a:cubicBezTo>
                  <a:pt x="68" y="1826"/>
                  <a:pt x="65" y="1813"/>
                  <a:pt x="62" y="1802"/>
                </a:cubicBezTo>
                <a:cubicBezTo>
                  <a:pt x="59" y="1784"/>
                  <a:pt x="54" y="1767"/>
                  <a:pt x="49" y="1751"/>
                </a:cubicBezTo>
                <a:close/>
                <a:moveTo>
                  <a:pt x="74" y="1778"/>
                </a:moveTo>
                <a:cubicBezTo>
                  <a:pt x="76" y="1773"/>
                  <a:pt x="77" y="1767"/>
                  <a:pt x="78" y="1762"/>
                </a:cubicBezTo>
                <a:cubicBezTo>
                  <a:pt x="80" y="1752"/>
                  <a:pt x="81" y="1742"/>
                  <a:pt x="82" y="1731"/>
                </a:cubicBezTo>
                <a:cubicBezTo>
                  <a:pt x="85" y="1715"/>
                  <a:pt x="87" y="1698"/>
                  <a:pt x="87" y="1680"/>
                </a:cubicBezTo>
                <a:cubicBezTo>
                  <a:pt x="88" y="1666"/>
                  <a:pt x="89" y="1643"/>
                  <a:pt x="77" y="1636"/>
                </a:cubicBezTo>
                <a:cubicBezTo>
                  <a:pt x="72" y="1633"/>
                  <a:pt x="65" y="1635"/>
                  <a:pt x="61" y="1640"/>
                </a:cubicBezTo>
                <a:cubicBezTo>
                  <a:pt x="57" y="1645"/>
                  <a:pt x="55" y="1653"/>
                  <a:pt x="54" y="1660"/>
                </a:cubicBezTo>
                <a:cubicBezTo>
                  <a:pt x="55" y="1685"/>
                  <a:pt x="58" y="1710"/>
                  <a:pt x="61" y="1735"/>
                </a:cubicBezTo>
                <a:cubicBezTo>
                  <a:pt x="63" y="1745"/>
                  <a:pt x="64" y="1755"/>
                  <a:pt x="66" y="1764"/>
                </a:cubicBezTo>
                <a:cubicBezTo>
                  <a:pt x="67" y="1767"/>
                  <a:pt x="70" y="1786"/>
                  <a:pt x="74" y="1778"/>
                </a:cubicBezTo>
                <a:close/>
                <a:moveTo>
                  <a:pt x="92" y="1818"/>
                </a:moveTo>
                <a:cubicBezTo>
                  <a:pt x="98" y="1810"/>
                  <a:pt x="104" y="1802"/>
                  <a:pt x="109" y="1794"/>
                </a:cubicBezTo>
                <a:cubicBezTo>
                  <a:pt x="116" y="1782"/>
                  <a:pt x="122" y="1770"/>
                  <a:pt x="128" y="1758"/>
                </a:cubicBezTo>
                <a:cubicBezTo>
                  <a:pt x="133" y="1745"/>
                  <a:pt x="139" y="1733"/>
                  <a:pt x="137" y="1718"/>
                </a:cubicBezTo>
                <a:cubicBezTo>
                  <a:pt x="137" y="1715"/>
                  <a:pt x="136" y="1712"/>
                  <a:pt x="135" y="1710"/>
                </a:cubicBezTo>
                <a:cubicBezTo>
                  <a:pt x="132" y="1707"/>
                  <a:pt x="129" y="1707"/>
                  <a:pt x="126" y="1708"/>
                </a:cubicBezTo>
                <a:cubicBezTo>
                  <a:pt x="119" y="1710"/>
                  <a:pt x="115" y="1716"/>
                  <a:pt x="111" y="1722"/>
                </a:cubicBezTo>
                <a:cubicBezTo>
                  <a:pt x="106" y="1730"/>
                  <a:pt x="101" y="1738"/>
                  <a:pt x="98" y="1746"/>
                </a:cubicBezTo>
                <a:cubicBezTo>
                  <a:pt x="92" y="1761"/>
                  <a:pt x="88" y="1776"/>
                  <a:pt x="83" y="1792"/>
                </a:cubicBezTo>
                <a:cubicBezTo>
                  <a:pt x="79" y="1806"/>
                  <a:pt x="70" y="1833"/>
                  <a:pt x="74" y="1837"/>
                </a:cubicBezTo>
                <a:cubicBezTo>
                  <a:pt x="77" y="1841"/>
                  <a:pt x="87" y="1826"/>
                  <a:pt x="92" y="1818"/>
                </a:cubicBezTo>
                <a:close/>
                <a:moveTo>
                  <a:pt x="438" y="1535"/>
                </a:moveTo>
                <a:cubicBezTo>
                  <a:pt x="440" y="1536"/>
                  <a:pt x="442" y="1538"/>
                  <a:pt x="444" y="1539"/>
                </a:cubicBezTo>
                <a:cubicBezTo>
                  <a:pt x="445" y="1539"/>
                  <a:pt x="446" y="1539"/>
                  <a:pt x="447" y="1539"/>
                </a:cubicBezTo>
                <a:cubicBezTo>
                  <a:pt x="448" y="1539"/>
                  <a:pt x="449" y="1538"/>
                  <a:pt x="450" y="1537"/>
                </a:cubicBezTo>
                <a:cubicBezTo>
                  <a:pt x="454" y="1532"/>
                  <a:pt x="448" y="1518"/>
                  <a:pt x="447" y="1514"/>
                </a:cubicBezTo>
                <a:cubicBezTo>
                  <a:pt x="443" y="1505"/>
                  <a:pt x="439" y="1497"/>
                  <a:pt x="435" y="1490"/>
                </a:cubicBezTo>
                <a:cubicBezTo>
                  <a:pt x="429" y="1476"/>
                  <a:pt x="422" y="1463"/>
                  <a:pt x="413" y="1451"/>
                </a:cubicBezTo>
                <a:cubicBezTo>
                  <a:pt x="410" y="1446"/>
                  <a:pt x="406" y="1442"/>
                  <a:pt x="401" y="1440"/>
                </a:cubicBezTo>
                <a:cubicBezTo>
                  <a:pt x="396" y="1438"/>
                  <a:pt x="390" y="1440"/>
                  <a:pt x="387" y="1445"/>
                </a:cubicBezTo>
                <a:cubicBezTo>
                  <a:pt x="385" y="1448"/>
                  <a:pt x="384" y="1453"/>
                  <a:pt x="385" y="1457"/>
                </a:cubicBezTo>
                <a:cubicBezTo>
                  <a:pt x="385" y="1461"/>
                  <a:pt x="386" y="1465"/>
                  <a:pt x="387" y="1469"/>
                </a:cubicBezTo>
                <a:cubicBezTo>
                  <a:pt x="398" y="1498"/>
                  <a:pt x="418" y="1518"/>
                  <a:pt x="438" y="1535"/>
                </a:cubicBezTo>
                <a:close/>
                <a:moveTo>
                  <a:pt x="142" y="1091"/>
                </a:moveTo>
                <a:cubicBezTo>
                  <a:pt x="142" y="1090"/>
                  <a:pt x="141" y="1090"/>
                  <a:pt x="141" y="1090"/>
                </a:cubicBezTo>
                <a:cubicBezTo>
                  <a:pt x="139" y="1089"/>
                  <a:pt x="136" y="1089"/>
                  <a:pt x="133" y="1090"/>
                </a:cubicBezTo>
                <a:cubicBezTo>
                  <a:pt x="120" y="1095"/>
                  <a:pt x="109" y="1110"/>
                  <a:pt x="100" y="1123"/>
                </a:cubicBezTo>
                <a:cubicBezTo>
                  <a:pt x="89" y="1140"/>
                  <a:pt x="73" y="1176"/>
                  <a:pt x="76" y="1182"/>
                </a:cubicBezTo>
                <a:cubicBezTo>
                  <a:pt x="79" y="1189"/>
                  <a:pt x="117" y="1164"/>
                  <a:pt x="132" y="1143"/>
                </a:cubicBezTo>
                <a:cubicBezTo>
                  <a:pt x="140" y="1132"/>
                  <a:pt x="155" y="1111"/>
                  <a:pt x="146" y="1095"/>
                </a:cubicBezTo>
                <a:cubicBezTo>
                  <a:pt x="145" y="1093"/>
                  <a:pt x="144" y="1092"/>
                  <a:pt x="142" y="1091"/>
                </a:cubicBezTo>
                <a:close/>
                <a:moveTo>
                  <a:pt x="142" y="382"/>
                </a:moveTo>
                <a:cubicBezTo>
                  <a:pt x="142" y="382"/>
                  <a:pt x="141" y="382"/>
                  <a:pt x="141" y="381"/>
                </a:cubicBezTo>
                <a:cubicBezTo>
                  <a:pt x="139" y="380"/>
                  <a:pt x="136" y="380"/>
                  <a:pt x="133" y="381"/>
                </a:cubicBezTo>
                <a:cubicBezTo>
                  <a:pt x="120" y="387"/>
                  <a:pt x="109" y="401"/>
                  <a:pt x="100" y="415"/>
                </a:cubicBezTo>
                <a:cubicBezTo>
                  <a:pt x="89" y="432"/>
                  <a:pt x="73" y="468"/>
                  <a:pt x="76" y="474"/>
                </a:cubicBezTo>
                <a:cubicBezTo>
                  <a:pt x="79" y="480"/>
                  <a:pt x="117" y="455"/>
                  <a:pt x="132" y="435"/>
                </a:cubicBezTo>
                <a:cubicBezTo>
                  <a:pt x="140" y="424"/>
                  <a:pt x="155" y="402"/>
                  <a:pt x="146" y="386"/>
                </a:cubicBezTo>
                <a:cubicBezTo>
                  <a:pt x="145" y="385"/>
                  <a:pt x="144" y="383"/>
                  <a:pt x="142" y="382"/>
                </a:cubicBezTo>
                <a:close/>
                <a:moveTo>
                  <a:pt x="401" y="2146"/>
                </a:moveTo>
                <a:cubicBezTo>
                  <a:pt x="396" y="2144"/>
                  <a:pt x="390" y="2145"/>
                  <a:pt x="387" y="2151"/>
                </a:cubicBezTo>
                <a:cubicBezTo>
                  <a:pt x="386" y="2153"/>
                  <a:pt x="385" y="2156"/>
                  <a:pt x="385" y="2158"/>
                </a:cubicBezTo>
                <a:cubicBezTo>
                  <a:pt x="415" y="2158"/>
                  <a:pt x="415" y="2158"/>
                  <a:pt x="415" y="2158"/>
                </a:cubicBezTo>
                <a:cubicBezTo>
                  <a:pt x="414" y="2158"/>
                  <a:pt x="414" y="2157"/>
                  <a:pt x="413" y="2157"/>
                </a:cubicBezTo>
                <a:cubicBezTo>
                  <a:pt x="410" y="2152"/>
                  <a:pt x="406" y="2147"/>
                  <a:pt x="401" y="2146"/>
                </a:cubicBezTo>
                <a:close/>
                <a:moveTo>
                  <a:pt x="66" y="352"/>
                </a:moveTo>
                <a:cubicBezTo>
                  <a:pt x="67" y="355"/>
                  <a:pt x="70" y="374"/>
                  <a:pt x="74" y="366"/>
                </a:cubicBezTo>
                <a:cubicBezTo>
                  <a:pt x="76" y="361"/>
                  <a:pt x="77" y="355"/>
                  <a:pt x="78" y="350"/>
                </a:cubicBezTo>
                <a:cubicBezTo>
                  <a:pt x="80" y="340"/>
                  <a:pt x="81" y="329"/>
                  <a:pt x="82" y="319"/>
                </a:cubicBezTo>
                <a:cubicBezTo>
                  <a:pt x="85" y="302"/>
                  <a:pt x="87" y="285"/>
                  <a:pt x="87" y="268"/>
                </a:cubicBezTo>
                <a:cubicBezTo>
                  <a:pt x="88" y="254"/>
                  <a:pt x="89" y="231"/>
                  <a:pt x="77" y="224"/>
                </a:cubicBezTo>
                <a:cubicBezTo>
                  <a:pt x="72" y="221"/>
                  <a:pt x="65" y="223"/>
                  <a:pt x="61" y="228"/>
                </a:cubicBezTo>
                <a:cubicBezTo>
                  <a:pt x="57" y="233"/>
                  <a:pt x="55" y="240"/>
                  <a:pt x="54" y="248"/>
                </a:cubicBezTo>
                <a:cubicBezTo>
                  <a:pt x="55" y="273"/>
                  <a:pt x="58" y="298"/>
                  <a:pt x="61" y="323"/>
                </a:cubicBezTo>
                <a:cubicBezTo>
                  <a:pt x="63" y="333"/>
                  <a:pt x="64" y="342"/>
                  <a:pt x="66" y="352"/>
                </a:cubicBezTo>
                <a:close/>
                <a:moveTo>
                  <a:pt x="49" y="1047"/>
                </a:moveTo>
                <a:cubicBezTo>
                  <a:pt x="45" y="1032"/>
                  <a:pt x="39" y="1009"/>
                  <a:pt x="26" y="1004"/>
                </a:cubicBezTo>
                <a:cubicBezTo>
                  <a:pt x="21" y="1003"/>
                  <a:pt x="16" y="1004"/>
                  <a:pt x="13" y="1008"/>
                </a:cubicBezTo>
                <a:cubicBezTo>
                  <a:pt x="9" y="1014"/>
                  <a:pt x="9" y="1022"/>
                  <a:pt x="11" y="1029"/>
                </a:cubicBezTo>
                <a:cubicBezTo>
                  <a:pt x="17" y="1050"/>
                  <a:pt x="25" y="1070"/>
                  <a:pt x="35" y="1089"/>
                </a:cubicBezTo>
                <a:cubicBezTo>
                  <a:pt x="40" y="1098"/>
                  <a:pt x="46" y="1107"/>
                  <a:pt x="51" y="1116"/>
                </a:cubicBezTo>
                <a:cubicBezTo>
                  <a:pt x="54" y="1120"/>
                  <a:pt x="68" y="1144"/>
                  <a:pt x="68" y="1134"/>
                </a:cubicBezTo>
                <a:cubicBezTo>
                  <a:pt x="68" y="1122"/>
                  <a:pt x="65" y="1109"/>
                  <a:pt x="62" y="1098"/>
                </a:cubicBezTo>
                <a:cubicBezTo>
                  <a:pt x="59" y="1081"/>
                  <a:pt x="54" y="1064"/>
                  <a:pt x="49" y="1047"/>
                </a:cubicBezTo>
                <a:close/>
                <a:moveTo>
                  <a:pt x="1206" y="1535"/>
                </a:moveTo>
                <a:cubicBezTo>
                  <a:pt x="1208" y="1536"/>
                  <a:pt x="1210" y="1538"/>
                  <a:pt x="1212" y="1539"/>
                </a:cubicBezTo>
                <a:cubicBezTo>
                  <a:pt x="1213" y="1539"/>
                  <a:pt x="1214" y="1539"/>
                  <a:pt x="1215" y="1539"/>
                </a:cubicBezTo>
                <a:cubicBezTo>
                  <a:pt x="1216" y="1539"/>
                  <a:pt x="1217" y="1538"/>
                  <a:pt x="1218" y="1537"/>
                </a:cubicBezTo>
                <a:cubicBezTo>
                  <a:pt x="1222" y="1532"/>
                  <a:pt x="1216" y="1518"/>
                  <a:pt x="1215" y="1514"/>
                </a:cubicBezTo>
                <a:cubicBezTo>
                  <a:pt x="1211" y="1505"/>
                  <a:pt x="1207" y="1497"/>
                  <a:pt x="1203" y="1490"/>
                </a:cubicBezTo>
                <a:cubicBezTo>
                  <a:pt x="1197" y="1476"/>
                  <a:pt x="1190" y="1463"/>
                  <a:pt x="1181" y="1451"/>
                </a:cubicBezTo>
                <a:cubicBezTo>
                  <a:pt x="1178" y="1446"/>
                  <a:pt x="1174" y="1442"/>
                  <a:pt x="1169" y="1440"/>
                </a:cubicBezTo>
                <a:cubicBezTo>
                  <a:pt x="1164" y="1438"/>
                  <a:pt x="1158" y="1440"/>
                  <a:pt x="1155" y="1445"/>
                </a:cubicBezTo>
                <a:cubicBezTo>
                  <a:pt x="1153" y="1448"/>
                  <a:pt x="1152" y="1453"/>
                  <a:pt x="1153" y="1457"/>
                </a:cubicBezTo>
                <a:cubicBezTo>
                  <a:pt x="1153" y="1461"/>
                  <a:pt x="1154" y="1465"/>
                  <a:pt x="1155" y="1469"/>
                </a:cubicBezTo>
                <a:cubicBezTo>
                  <a:pt x="1166" y="1498"/>
                  <a:pt x="1186" y="1518"/>
                  <a:pt x="1206" y="1535"/>
                </a:cubicBezTo>
                <a:close/>
                <a:moveTo>
                  <a:pt x="3" y="1116"/>
                </a:moveTo>
                <a:cubicBezTo>
                  <a:pt x="14" y="1145"/>
                  <a:pt x="34" y="1165"/>
                  <a:pt x="54" y="1182"/>
                </a:cubicBezTo>
                <a:cubicBezTo>
                  <a:pt x="56" y="1184"/>
                  <a:pt x="58" y="1185"/>
                  <a:pt x="60" y="1186"/>
                </a:cubicBezTo>
                <a:cubicBezTo>
                  <a:pt x="61" y="1186"/>
                  <a:pt x="62" y="1186"/>
                  <a:pt x="63" y="1186"/>
                </a:cubicBezTo>
                <a:cubicBezTo>
                  <a:pt x="64" y="1186"/>
                  <a:pt x="65" y="1185"/>
                  <a:pt x="66" y="1184"/>
                </a:cubicBezTo>
                <a:cubicBezTo>
                  <a:pt x="70" y="1179"/>
                  <a:pt x="64" y="1166"/>
                  <a:pt x="63" y="1161"/>
                </a:cubicBezTo>
                <a:cubicBezTo>
                  <a:pt x="59" y="1152"/>
                  <a:pt x="55" y="1145"/>
                  <a:pt x="51" y="1137"/>
                </a:cubicBezTo>
                <a:cubicBezTo>
                  <a:pt x="45" y="1123"/>
                  <a:pt x="38" y="1110"/>
                  <a:pt x="29" y="1098"/>
                </a:cubicBezTo>
                <a:cubicBezTo>
                  <a:pt x="26" y="1093"/>
                  <a:pt x="22" y="1089"/>
                  <a:pt x="17" y="1087"/>
                </a:cubicBezTo>
                <a:cubicBezTo>
                  <a:pt x="12" y="1085"/>
                  <a:pt x="6" y="1087"/>
                  <a:pt x="3" y="1092"/>
                </a:cubicBezTo>
                <a:cubicBezTo>
                  <a:pt x="1" y="1096"/>
                  <a:pt x="0" y="1100"/>
                  <a:pt x="1" y="1104"/>
                </a:cubicBezTo>
                <a:cubicBezTo>
                  <a:pt x="1" y="1108"/>
                  <a:pt x="2" y="1112"/>
                  <a:pt x="3" y="1116"/>
                </a:cubicBezTo>
                <a:close/>
                <a:moveTo>
                  <a:pt x="51" y="1840"/>
                </a:moveTo>
                <a:cubicBezTo>
                  <a:pt x="45" y="1827"/>
                  <a:pt x="38" y="1814"/>
                  <a:pt x="29" y="1802"/>
                </a:cubicBezTo>
                <a:cubicBezTo>
                  <a:pt x="26" y="1797"/>
                  <a:pt x="22" y="1793"/>
                  <a:pt x="17" y="1791"/>
                </a:cubicBezTo>
                <a:cubicBezTo>
                  <a:pt x="12" y="1789"/>
                  <a:pt x="6" y="1791"/>
                  <a:pt x="3" y="1796"/>
                </a:cubicBezTo>
                <a:cubicBezTo>
                  <a:pt x="1" y="1799"/>
                  <a:pt x="0" y="1804"/>
                  <a:pt x="1" y="1808"/>
                </a:cubicBezTo>
                <a:cubicBezTo>
                  <a:pt x="1" y="1812"/>
                  <a:pt x="2" y="1816"/>
                  <a:pt x="3" y="1820"/>
                </a:cubicBezTo>
                <a:cubicBezTo>
                  <a:pt x="14" y="1849"/>
                  <a:pt x="34" y="1869"/>
                  <a:pt x="54" y="1886"/>
                </a:cubicBezTo>
                <a:cubicBezTo>
                  <a:pt x="56" y="1887"/>
                  <a:pt x="58" y="1889"/>
                  <a:pt x="60" y="1889"/>
                </a:cubicBezTo>
                <a:cubicBezTo>
                  <a:pt x="61" y="1890"/>
                  <a:pt x="62" y="1890"/>
                  <a:pt x="63" y="1890"/>
                </a:cubicBezTo>
                <a:cubicBezTo>
                  <a:pt x="64" y="1889"/>
                  <a:pt x="65" y="1889"/>
                  <a:pt x="66" y="1888"/>
                </a:cubicBezTo>
                <a:cubicBezTo>
                  <a:pt x="70" y="1883"/>
                  <a:pt x="64" y="1869"/>
                  <a:pt x="63" y="1865"/>
                </a:cubicBezTo>
                <a:cubicBezTo>
                  <a:pt x="59" y="1856"/>
                  <a:pt x="55" y="1848"/>
                  <a:pt x="51" y="1840"/>
                </a:cubicBezTo>
                <a:close/>
                <a:moveTo>
                  <a:pt x="3" y="408"/>
                </a:moveTo>
                <a:cubicBezTo>
                  <a:pt x="14" y="437"/>
                  <a:pt x="34" y="457"/>
                  <a:pt x="54" y="474"/>
                </a:cubicBezTo>
                <a:cubicBezTo>
                  <a:pt x="56" y="475"/>
                  <a:pt x="58" y="477"/>
                  <a:pt x="60" y="477"/>
                </a:cubicBezTo>
                <a:cubicBezTo>
                  <a:pt x="61" y="478"/>
                  <a:pt x="62" y="478"/>
                  <a:pt x="63" y="477"/>
                </a:cubicBezTo>
                <a:cubicBezTo>
                  <a:pt x="64" y="477"/>
                  <a:pt x="65" y="477"/>
                  <a:pt x="66" y="475"/>
                </a:cubicBezTo>
                <a:cubicBezTo>
                  <a:pt x="70" y="470"/>
                  <a:pt x="64" y="457"/>
                  <a:pt x="63" y="452"/>
                </a:cubicBezTo>
                <a:cubicBezTo>
                  <a:pt x="59" y="444"/>
                  <a:pt x="55" y="436"/>
                  <a:pt x="51" y="428"/>
                </a:cubicBezTo>
                <a:cubicBezTo>
                  <a:pt x="45" y="415"/>
                  <a:pt x="38" y="402"/>
                  <a:pt x="29" y="390"/>
                </a:cubicBezTo>
                <a:cubicBezTo>
                  <a:pt x="26" y="385"/>
                  <a:pt x="22" y="380"/>
                  <a:pt x="17" y="379"/>
                </a:cubicBezTo>
                <a:cubicBezTo>
                  <a:pt x="12" y="377"/>
                  <a:pt x="6" y="379"/>
                  <a:pt x="3" y="384"/>
                </a:cubicBezTo>
                <a:cubicBezTo>
                  <a:pt x="1" y="387"/>
                  <a:pt x="0" y="392"/>
                  <a:pt x="1" y="396"/>
                </a:cubicBezTo>
                <a:cubicBezTo>
                  <a:pt x="1" y="400"/>
                  <a:pt x="2" y="404"/>
                  <a:pt x="3" y="408"/>
                </a:cubicBezTo>
                <a:close/>
                <a:moveTo>
                  <a:pt x="35" y="380"/>
                </a:moveTo>
                <a:cubicBezTo>
                  <a:pt x="40" y="390"/>
                  <a:pt x="46" y="399"/>
                  <a:pt x="51" y="407"/>
                </a:cubicBezTo>
                <a:cubicBezTo>
                  <a:pt x="54" y="411"/>
                  <a:pt x="68" y="435"/>
                  <a:pt x="68" y="425"/>
                </a:cubicBezTo>
                <a:cubicBezTo>
                  <a:pt x="68" y="414"/>
                  <a:pt x="65" y="401"/>
                  <a:pt x="62" y="390"/>
                </a:cubicBezTo>
                <a:cubicBezTo>
                  <a:pt x="59" y="372"/>
                  <a:pt x="54" y="355"/>
                  <a:pt x="49" y="338"/>
                </a:cubicBezTo>
                <a:cubicBezTo>
                  <a:pt x="45" y="324"/>
                  <a:pt x="39" y="300"/>
                  <a:pt x="26" y="296"/>
                </a:cubicBezTo>
                <a:cubicBezTo>
                  <a:pt x="21" y="294"/>
                  <a:pt x="16" y="295"/>
                  <a:pt x="13" y="300"/>
                </a:cubicBezTo>
                <a:cubicBezTo>
                  <a:pt x="9" y="305"/>
                  <a:pt x="9" y="314"/>
                  <a:pt x="11" y="320"/>
                </a:cubicBezTo>
                <a:cubicBezTo>
                  <a:pt x="17" y="342"/>
                  <a:pt x="25" y="362"/>
                  <a:pt x="35" y="380"/>
                </a:cubicBezTo>
                <a:close/>
                <a:moveTo>
                  <a:pt x="842" y="1778"/>
                </a:moveTo>
                <a:cubicBezTo>
                  <a:pt x="844" y="1773"/>
                  <a:pt x="845" y="1767"/>
                  <a:pt x="846" y="1762"/>
                </a:cubicBezTo>
                <a:cubicBezTo>
                  <a:pt x="848" y="1752"/>
                  <a:pt x="849" y="1742"/>
                  <a:pt x="850" y="1731"/>
                </a:cubicBezTo>
                <a:cubicBezTo>
                  <a:pt x="853" y="1715"/>
                  <a:pt x="854" y="1698"/>
                  <a:pt x="855" y="1680"/>
                </a:cubicBezTo>
                <a:cubicBezTo>
                  <a:pt x="856" y="1666"/>
                  <a:pt x="857" y="1643"/>
                  <a:pt x="845" y="1636"/>
                </a:cubicBezTo>
                <a:cubicBezTo>
                  <a:pt x="840" y="1633"/>
                  <a:pt x="833" y="1635"/>
                  <a:pt x="829" y="1640"/>
                </a:cubicBezTo>
                <a:cubicBezTo>
                  <a:pt x="825" y="1645"/>
                  <a:pt x="823" y="1653"/>
                  <a:pt x="822" y="1660"/>
                </a:cubicBezTo>
                <a:cubicBezTo>
                  <a:pt x="823" y="1685"/>
                  <a:pt x="826" y="1710"/>
                  <a:pt x="829" y="1735"/>
                </a:cubicBezTo>
                <a:cubicBezTo>
                  <a:pt x="831" y="1745"/>
                  <a:pt x="832" y="1755"/>
                  <a:pt x="834" y="1764"/>
                </a:cubicBezTo>
                <a:cubicBezTo>
                  <a:pt x="835" y="1767"/>
                  <a:pt x="838" y="1786"/>
                  <a:pt x="842" y="1778"/>
                </a:cubicBezTo>
                <a:close/>
                <a:moveTo>
                  <a:pt x="860" y="1818"/>
                </a:moveTo>
                <a:cubicBezTo>
                  <a:pt x="866" y="1810"/>
                  <a:pt x="872" y="1802"/>
                  <a:pt x="877" y="1794"/>
                </a:cubicBezTo>
                <a:cubicBezTo>
                  <a:pt x="884" y="1782"/>
                  <a:pt x="890" y="1770"/>
                  <a:pt x="896" y="1758"/>
                </a:cubicBezTo>
                <a:cubicBezTo>
                  <a:pt x="901" y="1745"/>
                  <a:pt x="907" y="1733"/>
                  <a:pt x="905" y="1718"/>
                </a:cubicBezTo>
                <a:cubicBezTo>
                  <a:pt x="905" y="1715"/>
                  <a:pt x="904" y="1712"/>
                  <a:pt x="903" y="1710"/>
                </a:cubicBezTo>
                <a:cubicBezTo>
                  <a:pt x="900" y="1707"/>
                  <a:pt x="897" y="1707"/>
                  <a:pt x="894" y="1708"/>
                </a:cubicBezTo>
                <a:cubicBezTo>
                  <a:pt x="887" y="1710"/>
                  <a:pt x="883" y="1716"/>
                  <a:pt x="879" y="1722"/>
                </a:cubicBezTo>
                <a:cubicBezTo>
                  <a:pt x="874" y="1730"/>
                  <a:pt x="869" y="1738"/>
                  <a:pt x="866" y="1746"/>
                </a:cubicBezTo>
                <a:cubicBezTo>
                  <a:pt x="860" y="1761"/>
                  <a:pt x="856" y="1776"/>
                  <a:pt x="851" y="1792"/>
                </a:cubicBezTo>
                <a:cubicBezTo>
                  <a:pt x="847" y="1806"/>
                  <a:pt x="838" y="1833"/>
                  <a:pt x="842" y="1837"/>
                </a:cubicBezTo>
                <a:cubicBezTo>
                  <a:pt x="845" y="1841"/>
                  <a:pt x="855" y="1826"/>
                  <a:pt x="860" y="1818"/>
                </a:cubicBezTo>
                <a:close/>
                <a:moveTo>
                  <a:pt x="817" y="1751"/>
                </a:moveTo>
                <a:cubicBezTo>
                  <a:pt x="813" y="1736"/>
                  <a:pt x="807" y="1713"/>
                  <a:pt x="793" y="1708"/>
                </a:cubicBezTo>
                <a:cubicBezTo>
                  <a:pt x="789" y="1706"/>
                  <a:pt x="784" y="1707"/>
                  <a:pt x="781" y="1712"/>
                </a:cubicBezTo>
                <a:cubicBezTo>
                  <a:pt x="777" y="1717"/>
                  <a:pt x="777" y="1726"/>
                  <a:pt x="779" y="1733"/>
                </a:cubicBezTo>
                <a:cubicBezTo>
                  <a:pt x="785" y="1754"/>
                  <a:pt x="793" y="1774"/>
                  <a:pt x="803" y="1793"/>
                </a:cubicBezTo>
                <a:cubicBezTo>
                  <a:pt x="808" y="1802"/>
                  <a:pt x="814" y="1811"/>
                  <a:pt x="819" y="1819"/>
                </a:cubicBezTo>
                <a:cubicBezTo>
                  <a:pt x="822" y="1823"/>
                  <a:pt x="836" y="1848"/>
                  <a:pt x="836" y="1838"/>
                </a:cubicBezTo>
                <a:cubicBezTo>
                  <a:pt x="836" y="1826"/>
                  <a:pt x="833" y="1813"/>
                  <a:pt x="830" y="1802"/>
                </a:cubicBezTo>
                <a:cubicBezTo>
                  <a:pt x="827" y="1784"/>
                  <a:pt x="822" y="1767"/>
                  <a:pt x="817" y="1751"/>
                </a:cubicBezTo>
                <a:close/>
                <a:moveTo>
                  <a:pt x="910" y="1091"/>
                </a:moveTo>
                <a:cubicBezTo>
                  <a:pt x="910" y="1090"/>
                  <a:pt x="909" y="1090"/>
                  <a:pt x="909" y="1090"/>
                </a:cubicBezTo>
                <a:cubicBezTo>
                  <a:pt x="907" y="1089"/>
                  <a:pt x="904" y="1089"/>
                  <a:pt x="901" y="1090"/>
                </a:cubicBezTo>
                <a:cubicBezTo>
                  <a:pt x="888" y="1095"/>
                  <a:pt x="877" y="1110"/>
                  <a:pt x="868" y="1123"/>
                </a:cubicBezTo>
                <a:cubicBezTo>
                  <a:pt x="857" y="1140"/>
                  <a:pt x="841" y="1176"/>
                  <a:pt x="844" y="1182"/>
                </a:cubicBezTo>
                <a:cubicBezTo>
                  <a:pt x="847" y="1189"/>
                  <a:pt x="885" y="1164"/>
                  <a:pt x="900" y="1143"/>
                </a:cubicBezTo>
                <a:cubicBezTo>
                  <a:pt x="908" y="1132"/>
                  <a:pt x="923" y="1111"/>
                  <a:pt x="914" y="1095"/>
                </a:cubicBezTo>
                <a:cubicBezTo>
                  <a:pt x="913" y="1093"/>
                  <a:pt x="912" y="1092"/>
                  <a:pt x="910" y="1091"/>
                </a:cubicBezTo>
                <a:close/>
                <a:moveTo>
                  <a:pt x="910" y="1794"/>
                </a:moveTo>
                <a:cubicBezTo>
                  <a:pt x="910" y="1794"/>
                  <a:pt x="909" y="1794"/>
                  <a:pt x="909" y="1794"/>
                </a:cubicBezTo>
                <a:cubicBezTo>
                  <a:pt x="907" y="1792"/>
                  <a:pt x="904" y="1793"/>
                  <a:pt x="901" y="1794"/>
                </a:cubicBezTo>
                <a:cubicBezTo>
                  <a:pt x="888" y="1799"/>
                  <a:pt x="877" y="1813"/>
                  <a:pt x="868" y="1827"/>
                </a:cubicBezTo>
                <a:cubicBezTo>
                  <a:pt x="857" y="1844"/>
                  <a:pt x="841" y="1880"/>
                  <a:pt x="844" y="1886"/>
                </a:cubicBezTo>
                <a:cubicBezTo>
                  <a:pt x="847" y="1892"/>
                  <a:pt x="885" y="1868"/>
                  <a:pt x="900" y="1847"/>
                </a:cubicBezTo>
                <a:cubicBezTo>
                  <a:pt x="908" y="1836"/>
                  <a:pt x="923" y="1814"/>
                  <a:pt x="914" y="1799"/>
                </a:cubicBezTo>
                <a:cubicBezTo>
                  <a:pt x="913" y="1797"/>
                  <a:pt x="912" y="1795"/>
                  <a:pt x="910" y="1794"/>
                </a:cubicBezTo>
                <a:close/>
                <a:moveTo>
                  <a:pt x="910" y="382"/>
                </a:moveTo>
                <a:cubicBezTo>
                  <a:pt x="910" y="382"/>
                  <a:pt x="909" y="382"/>
                  <a:pt x="909" y="381"/>
                </a:cubicBezTo>
                <a:cubicBezTo>
                  <a:pt x="907" y="380"/>
                  <a:pt x="904" y="380"/>
                  <a:pt x="901" y="381"/>
                </a:cubicBezTo>
                <a:cubicBezTo>
                  <a:pt x="888" y="387"/>
                  <a:pt x="877" y="401"/>
                  <a:pt x="868" y="415"/>
                </a:cubicBezTo>
                <a:cubicBezTo>
                  <a:pt x="857" y="432"/>
                  <a:pt x="841" y="468"/>
                  <a:pt x="844" y="474"/>
                </a:cubicBezTo>
                <a:cubicBezTo>
                  <a:pt x="847" y="480"/>
                  <a:pt x="885" y="455"/>
                  <a:pt x="900" y="435"/>
                </a:cubicBezTo>
                <a:cubicBezTo>
                  <a:pt x="908" y="424"/>
                  <a:pt x="923" y="402"/>
                  <a:pt x="914" y="386"/>
                </a:cubicBezTo>
                <a:cubicBezTo>
                  <a:pt x="913" y="385"/>
                  <a:pt x="912" y="383"/>
                  <a:pt x="910" y="382"/>
                </a:cubicBezTo>
                <a:close/>
                <a:moveTo>
                  <a:pt x="819" y="1840"/>
                </a:moveTo>
                <a:cubicBezTo>
                  <a:pt x="813" y="1827"/>
                  <a:pt x="806" y="1814"/>
                  <a:pt x="797" y="1802"/>
                </a:cubicBezTo>
                <a:cubicBezTo>
                  <a:pt x="794" y="1797"/>
                  <a:pt x="790" y="1793"/>
                  <a:pt x="785" y="1791"/>
                </a:cubicBezTo>
                <a:cubicBezTo>
                  <a:pt x="780" y="1789"/>
                  <a:pt x="774" y="1791"/>
                  <a:pt x="771" y="1796"/>
                </a:cubicBezTo>
                <a:cubicBezTo>
                  <a:pt x="769" y="1799"/>
                  <a:pt x="768" y="1804"/>
                  <a:pt x="769" y="1808"/>
                </a:cubicBezTo>
                <a:cubicBezTo>
                  <a:pt x="769" y="1812"/>
                  <a:pt x="770" y="1816"/>
                  <a:pt x="771" y="1820"/>
                </a:cubicBezTo>
                <a:cubicBezTo>
                  <a:pt x="782" y="1849"/>
                  <a:pt x="802" y="1869"/>
                  <a:pt x="822" y="1886"/>
                </a:cubicBezTo>
                <a:cubicBezTo>
                  <a:pt x="824" y="1887"/>
                  <a:pt x="826" y="1889"/>
                  <a:pt x="828" y="1889"/>
                </a:cubicBezTo>
                <a:cubicBezTo>
                  <a:pt x="829" y="1890"/>
                  <a:pt x="830" y="1890"/>
                  <a:pt x="831" y="1890"/>
                </a:cubicBezTo>
                <a:cubicBezTo>
                  <a:pt x="832" y="1889"/>
                  <a:pt x="833" y="1889"/>
                  <a:pt x="834" y="1888"/>
                </a:cubicBezTo>
                <a:cubicBezTo>
                  <a:pt x="838" y="1883"/>
                  <a:pt x="832" y="1869"/>
                  <a:pt x="831" y="1865"/>
                </a:cubicBezTo>
                <a:cubicBezTo>
                  <a:pt x="827" y="1856"/>
                  <a:pt x="823" y="1848"/>
                  <a:pt x="819" y="1840"/>
                </a:cubicBezTo>
                <a:close/>
                <a:moveTo>
                  <a:pt x="526" y="1443"/>
                </a:moveTo>
                <a:cubicBezTo>
                  <a:pt x="526" y="1443"/>
                  <a:pt x="525" y="1443"/>
                  <a:pt x="525" y="1443"/>
                </a:cubicBezTo>
                <a:cubicBezTo>
                  <a:pt x="523" y="1441"/>
                  <a:pt x="520" y="1442"/>
                  <a:pt x="517" y="1443"/>
                </a:cubicBezTo>
                <a:cubicBezTo>
                  <a:pt x="504" y="1448"/>
                  <a:pt x="493" y="1463"/>
                  <a:pt x="484" y="1476"/>
                </a:cubicBezTo>
                <a:cubicBezTo>
                  <a:pt x="473" y="1493"/>
                  <a:pt x="457" y="1529"/>
                  <a:pt x="460" y="1535"/>
                </a:cubicBezTo>
                <a:cubicBezTo>
                  <a:pt x="463" y="1542"/>
                  <a:pt x="501" y="1517"/>
                  <a:pt x="516" y="1496"/>
                </a:cubicBezTo>
                <a:cubicBezTo>
                  <a:pt x="524" y="1485"/>
                  <a:pt x="539" y="1463"/>
                  <a:pt x="530" y="1448"/>
                </a:cubicBezTo>
                <a:cubicBezTo>
                  <a:pt x="529" y="1446"/>
                  <a:pt x="528" y="1444"/>
                  <a:pt x="526" y="1443"/>
                </a:cubicBezTo>
                <a:close/>
                <a:moveTo>
                  <a:pt x="521" y="2073"/>
                </a:moveTo>
                <a:cubicBezTo>
                  <a:pt x="521" y="2070"/>
                  <a:pt x="520" y="2067"/>
                  <a:pt x="519" y="2064"/>
                </a:cubicBezTo>
                <a:cubicBezTo>
                  <a:pt x="516" y="2062"/>
                  <a:pt x="513" y="2061"/>
                  <a:pt x="510" y="2062"/>
                </a:cubicBezTo>
                <a:cubicBezTo>
                  <a:pt x="503" y="2064"/>
                  <a:pt x="499" y="2070"/>
                  <a:pt x="495" y="2077"/>
                </a:cubicBezTo>
                <a:cubicBezTo>
                  <a:pt x="490" y="2085"/>
                  <a:pt x="485" y="2092"/>
                  <a:pt x="482" y="2101"/>
                </a:cubicBezTo>
                <a:cubicBezTo>
                  <a:pt x="476" y="2116"/>
                  <a:pt x="472" y="2131"/>
                  <a:pt x="467" y="2146"/>
                </a:cubicBezTo>
                <a:cubicBezTo>
                  <a:pt x="466" y="2150"/>
                  <a:pt x="465" y="2154"/>
                  <a:pt x="463" y="2158"/>
                </a:cubicBezTo>
                <a:cubicBezTo>
                  <a:pt x="486" y="2158"/>
                  <a:pt x="486" y="2158"/>
                  <a:pt x="486" y="2158"/>
                </a:cubicBezTo>
                <a:cubicBezTo>
                  <a:pt x="489" y="2155"/>
                  <a:pt x="491" y="2152"/>
                  <a:pt x="493" y="2149"/>
                </a:cubicBezTo>
                <a:cubicBezTo>
                  <a:pt x="500" y="2137"/>
                  <a:pt x="506" y="2125"/>
                  <a:pt x="512" y="2112"/>
                </a:cubicBezTo>
                <a:cubicBezTo>
                  <a:pt x="517" y="2100"/>
                  <a:pt x="523" y="2088"/>
                  <a:pt x="521" y="2073"/>
                </a:cubicBezTo>
                <a:close/>
                <a:moveTo>
                  <a:pt x="526" y="2149"/>
                </a:moveTo>
                <a:cubicBezTo>
                  <a:pt x="526" y="2149"/>
                  <a:pt x="525" y="2148"/>
                  <a:pt x="525" y="2148"/>
                </a:cubicBezTo>
                <a:cubicBezTo>
                  <a:pt x="523" y="2147"/>
                  <a:pt x="520" y="2147"/>
                  <a:pt x="517" y="2148"/>
                </a:cubicBezTo>
                <a:cubicBezTo>
                  <a:pt x="512" y="2150"/>
                  <a:pt x="507" y="2154"/>
                  <a:pt x="502" y="2158"/>
                </a:cubicBezTo>
                <a:cubicBezTo>
                  <a:pt x="532" y="2158"/>
                  <a:pt x="532" y="2158"/>
                  <a:pt x="532" y="2158"/>
                </a:cubicBezTo>
                <a:cubicBezTo>
                  <a:pt x="531" y="2157"/>
                  <a:pt x="531" y="2155"/>
                  <a:pt x="530" y="2153"/>
                </a:cubicBezTo>
                <a:cubicBezTo>
                  <a:pt x="529" y="2151"/>
                  <a:pt x="528" y="2150"/>
                  <a:pt x="526" y="2149"/>
                </a:cubicBezTo>
                <a:close/>
                <a:moveTo>
                  <a:pt x="471" y="2035"/>
                </a:moveTo>
                <a:cubicBezTo>
                  <a:pt x="472" y="2021"/>
                  <a:pt x="473" y="1998"/>
                  <a:pt x="461" y="1991"/>
                </a:cubicBezTo>
                <a:cubicBezTo>
                  <a:pt x="456" y="1988"/>
                  <a:pt x="449" y="1990"/>
                  <a:pt x="445" y="1995"/>
                </a:cubicBezTo>
                <a:cubicBezTo>
                  <a:pt x="441" y="2000"/>
                  <a:pt x="439" y="2007"/>
                  <a:pt x="438" y="2015"/>
                </a:cubicBezTo>
                <a:cubicBezTo>
                  <a:pt x="439" y="2040"/>
                  <a:pt x="442" y="2065"/>
                  <a:pt x="445" y="2089"/>
                </a:cubicBezTo>
                <a:cubicBezTo>
                  <a:pt x="447" y="2099"/>
                  <a:pt x="448" y="2109"/>
                  <a:pt x="450" y="2119"/>
                </a:cubicBezTo>
                <a:cubicBezTo>
                  <a:pt x="451" y="2122"/>
                  <a:pt x="454" y="2140"/>
                  <a:pt x="458" y="2132"/>
                </a:cubicBezTo>
                <a:cubicBezTo>
                  <a:pt x="460" y="2128"/>
                  <a:pt x="461" y="2122"/>
                  <a:pt x="462" y="2117"/>
                </a:cubicBezTo>
                <a:cubicBezTo>
                  <a:pt x="464" y="2106"/>
                  <a:pt x="465" y="2096"/>
                  <a:pt x="466" y="2086"/>
                </a:cubicBezTo>
                <a:cubicBezTo>
                  <a:pt x="469" y="2069"/>
                  <a:pt x="471" y="2052"/>
                  <a:pt x="471" y="2035"/>
                </a:cubicBezTo>
                <a:close/>
                <a:moveTo>
                  <a:pt x="526" y="738"/>
                </a:moveTo>
                <a:cubicBezTo>
                  <a:pt x="526" y="738"/>
                  <a:pt x="525" y="737"/>
                  <a:pt x="525" y="737"/>
                </a:cubicBezTo>
                <a:cubicBezTo>
                  <a:pt x="523" y="736"/>
                  <a:pt x="520" y="736"/>
                  <a:pt x="517" y="737"/>
                </a:cubicBezTo>
                <a:cubicBezTo>
                  <a:pt x="504" y="742"/>
                  <a:pt x="493" y="757"/>
                  <a:pt x="484" y="770"/>
                </a:cubicBezTo>
                <a:cubicBezTo>
                  <a:pt x="473" y="787"/>
                  <a:pt x="457" y="823"/>
                  <a:pt x="460" y="830"/>
                </a:cubicBezTo>
                <a:cubicBezTo>
                  <a:pt x="463" y="836"/>
                  <a:pt x="501" y="811"/>
                  <a:pt x="516" y="791"/>
                </a:cubicBezTo>
                <a:cubicBezTo>
                  <a:pt x="524" y="780"/>
                  <a:pt x="539" y="758"/>
                  <a:pt x="530" y="742"/>
                </a:cubicBezTo>
                <a:cubicBezTo>
                  <a:pt x="529" y="740"/>
                  <a:pt x="528" y="739"/>
                  <a:pt x="526" y="738"/>
                </a:cubicBezTo>
                <a:close/>
                <a:moveTo>
                  <a:pt x="526" y="32"/>
                </a:moveTo>
                <a:cubicBezTo>
                  <a:pt x="526" y="32"/>
                  <a:pt x="525" y="32"/>
                  <a:pt x="525" y="32"/>
                </a:cubicBezTo>
                <a:cubicBezTo>
                  <a:pt x="523" y="30"/>
                  <a:pt x="520" y="31"/>
                  <a:pt x="517" y="32"/>
                </a:cubicBezTo>
                <a:cubicBezTo>
                  <a:pt x="504" y="37"/>
                  <a:pt x="493" y="51"/>
                  <a:pt x="484" y="65"/>
                </a:cubicBezTo>
                <a:cubicBezTo>
                  <a:pt x="473" y="82"/>
                  <a:pt x="457" y="118"/>
                  <a:pt x="460" y="124"/>
                </a:cubicBezTo>
                <a:cubicBezTo>
                  <a:pt x="463" y="130"/>
                  <a:pt x="501" y="105"/>
                  <a:pt x="516" y="85"/>
                </a:cubicBezTo>
                <a:cubicBezTo>
                  <a:pt x="524" y="74"/>
                  <a:pt x="539" y="52"/>
                  <a:pt x="530" y="36"/>
                </a:cubicBezTo>
                <a:cubicBezTo>
                  <a:pt x="529" y="35"/>
                  <a:pt x="528" y="33"/>
                  <a:pt x="526" y="32"/>
                </a:cubicBezTo>
                <a:close/>
                <a:moveTo>
                  <a:pt x="433" y="2105"/>
                </a:moveTo>
                <a:cubicBezTo>
                  <a:pt x="429" y="2091"/>
                  <a:pt x="423" y="2067"/>
                  <a:pt x="409" y="2063"/>
                </a:cubicBezTo>
                <a:cubicBezTo>
                  <a:pt x="405" y="2061"/>
                  <a:pt x="400" y="2062"/>
                  <a:pt x="397" y="2067"/>
                </a:cubicBezTo>
                <a:cubicBezTo>
                  <a:pt x="393" y="2072"/>
                  <a:pt x="393" y="2080"/>
                  <a:pt x="395" y="2087"/>
                </a:cubicBezTo>
                <a:cubicBezTo>
                  <a:pt x="401" y="2108"/>
                  <a:pt x="409" y="2129"/>
                  <a:pt x="419" y="2147"/>
                </a:cubicBezTo>
                <a:cubicBezTo>
                  <a:pt x="421" y="2151"/>
                  <a:pt x="423" y="2155"/>
                  <a:pt x="426" y="2158"/>
                </a:cubicBezTo>
                <a:cubicBezTo>
                  <a:pt x="447" y="2158"/>
                  <a:pt x="447" y="2158"/>
                  <a:pt x="447" y="2158"/>
                </a:cubicBezTo>
                <a:cubicBezTo>
                  <a:pt x="447" y="2158"/>
                  <a:pt x="446" y="2157"/>
                  <a:pt x="446" y="2156"/>
                </a:cubicBezTo>
                <a:cubicBezTo>
                  <a:pt x="443" y="2139"/>
                  <a:pt x="438" y="2122"/>
                  <a:pt x="433" y="2105"/>
                </a:cubicBezTo>
                <a:close/>
              </a:path>
            </a:pathLst>
          </a:custGeom>
          <a:solidFill>
            <a:schemeClr val="accent1">
              <a:lumMod val="75000"/>
            </a:schemeClr>
          </a:solidFill>
          <a:ln>
            <a:noFill/>
          </a:ln>
        </p:spPr>
      </p:sp>
      <p:grpSp>
        <p:nvGrpSpPr>
          <p:cNvPr id="17" name="Group 16"/>
          <p:cNvGrpSpPr/>
          <p:nvPr/>
        </p:nvGrpSpPr>
        <p:grpSpPr>
          <a:xfrm>
            <a:off x="4411980" y="6057905"/>
            <a:ext cx="13167360" cy="20802600"/>
            <a:chOff x="1838325" y="1262063"/>
            <a:chExt cx="5486400" cy="4333875"/>
          </a:xfrm>
        </p:grpSpPr>
        <p:sp>
          <p:nvSpPr>
            <p:cNvPr id="16" name="Freeform 13"/>
            <p:cNvSpPr/>
            <p:nvPr/>
          </p:nvSpPr>
          <p:spPr bwMode="auto">
            <a:xfrm>
              <a:off x="1838325" y="1262063"/>
              <a:ext cx="5486400" cy="4333875"/>
            </a:xfrm>
            <a:custGeom>
              <a:avLst/>
              <a:gdLst/>
              <a:ahLst/>
              <a:cxnLst/>
              <a:rect l="0" t="0" r="r" b="b"/>
              <a:pathLst>
                <a:path w="1728" h="1364">
                  <a:moveTo>
                    <a:pt x="1628" y="0"/>
                  </a:moveTo>
                  <a:cubicBezTo>
                    <a:pt x="100" y="0"/>
                    <a:pt x="100" y="0"/>
                    <a:pt x="100" y="0"/>
                  </a:cubicBezTo>
                  <a:cubicBezTo>
                    <a:pt x="100" y="0"/>
                    <a:pt x="100" y="0"/>
                    <a:pt x="100" y="0"/>
                  </a:cubicBezTo>
                  <a:cubicBezTo>
                    <a:pt x="45" y="0"/>
                    <a:pt x="0" y="45"/>
                    <a:pt x="0" y="100"/>
                  </a:cubicBezTo>
                  <a:cubicBezTo>
                    <a:pt x="0" y="1264"/>
                    <a:pt x="0" y="1264"/>
                    <a:pt x="0" y="1264"/>
                  </a:cubicBezTo>
                  <a:cubicBezTo>
                    <a:pt x="0" y="1319"/>
                    <a:pt x="45" y="1364"/>
                    <a:pt x="100" y="1364"/>
                  </a:cubicBezTo>
                  <a:cubicBezTo>
                    <a:pt x="100" y="1364"/>
                    <a:pt x="100" y="1364"/>
                    <a:pt x="100" y="1364"/>
                  </a:cubicBezTo>
                  <a:cubicBezTo>
                    <a:pt x="1628" y="1364"/>
                    <a:pt x="1628" y="1364"/>
                    <a:pt x="1628" y="1364"/>
                  </a:cubicBezTo>
                  <a:cubicBezTo>
                    <a:pt x="1683" y="1364"/>
                    <a:pt x="1728" y="1319"/>
                    <a:pt x="1728" y="1264"/>
                  </a:cubicBezTo>
                  <a:cubicBezTo>
                    <a:pt x="1728" y="100"/>
                    <a:pt x="1728" y="100"/>
                    <a:pt x="1728" y="100"/>
                  </a:cubicBezTo>
                  <a:cubicBezTo>
                    <a:pt x="1728" y="45"/>
                    <a:pt x="1683" y="0"/>
                    <a:pt x="1628" y="0"/>
                  </a:cubicBezTo>
                  <a:close/>
                </a:path>
              </a:pathLst>
            </a:custGeom>
            <a:solidFill>
              <a:schemeClr val="bg2"/>
            </a:solidFill>
            <a:ln>
              <a:noFill/>
            </a:ln>
          </p:spPr>
        </p:sp>
        <p:cxnSp>
          <p:nvCxnSpPr>
            <p:cNvPr id="185" name="Straight Connector 184"/>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5"/>
            <p:cNvSpPr>
              <a:spLocks noEditPoints="1"/>
            </p:cNvSpPr>
            <p:nvPr/>
          </p:nvSpPr>
          <p:spPr bwMode="auto">
            <a:xfrm>
              <a:off x="2030413" y="1454150"/>
              <a:ext cx="5102225" cy="3949700"/>
            </a:xfrm>
            <a:custGeom>
              <a:avLst/>
              <a:gdLst/>
              <a:ahLst/>
              <a:cxnLst/>
              <a:rect l="0" t="0" r="r" b="b"/>
              <a:pathLst>
                <a:path w="1608" h="1244">
                  <a:moveTo>
                    <a:pt x="1568" y="0"/>
                  </a:moveTo>
                  <a:cubicBezTo>
                    <a:pt x="40" y="0"/>
                    <a:pt x="40" y="0"/>
                    <a:pt x="40" y="0"/>
                  </a:cubicBezTo>
                  <a:cubicBezTo>
                    <a:pt x="19" y="0"/>
                    <a:pt x="0" y="18"/>
                    <a:pt x="0" y="40"/>
                  </a:cubicBezTo>
                  <a:cubicBezTo>
                    <a:pt x="0" y="1204"/>
                    <a:pt x="0" y="1204"/>
                    <a:pt x="0" y="1204"/>
                  </a:cubicBezTo>
                  <a:cubicBezTo>
                    <a:pt x="0" y="1225"/>
                    <a:pt x="19" y="1244"/>
                    <a:pt x="40" y="1244"/>
                  </a:cubicBezTo>
                  <a:cubicBezTo>
                    <a:pt x="1568" y="1244"/>
                    <a:pt x="1568" y="1244"/>
                    <a:pt x="1568" y="1244"/>
                  </a:cubicBezTo>
                  <a:cubicBezTo>
                    <a:pt x="1590" y="1244"/>
                    <a:pt x="1608" y="1225"/>
                    <a:pt x="1608" y="1204"/>
                  </a:cubicBezTo>
                  <a:cubicBezTo>
                    <a:pt x="1608" y="40"/>
                    <a:pt x="1608" y="40"/>
                    <a:pt x="1608" y="40"/>
                  </a:cubicBezTo>
                  <a:cubicBezTo>
                    <a:pt x="1608" y="18"/>
                    <a:pt x="1590" y="0"/>
                    <a:pt x="1568" y="0"/>
                  </a:cubicBezTo>
                  <a:close/>
                  <a:moveTo>
                    <a:pt x="1594" y="1204"/>
                  </a:moveTo>
                  <a:cubicBezTo>
                    <a:pt x="1594" y="1218"/>
                    <a:pt x="1583" y="1230"/>
                    <a:pt x="1568" y="1230"/>
                  </a:cubicBezTo>
                  <a:cubicBezTo>
                    <a:pt x="40" y="1230"/>
                    <a:pt x="40" y="1230"/>
                    <a:pt x="40" y="1230"/>
                  </a:cubicBezTo>
                  <a:cubicBezTo>
                    <a:pt x="26" y="1230"/>
                    <a:pt x="14" y="1218"/>
                    <a:pt x="14" y="1204"/>
                  </a:cubicBezTo>
                  <a:cubicBezTo>
                    <a:pt x="14" y="40"/>
                    <a:pt x="14" y="40"/>
                    <a:pt x="14" y="40"/>
                  </a:cubicBezTo>
                  <a:cubicBezTo>
                    <a:pt x="14" y="26"/>
                    <a:pt x="26" y="14"/>
                    <a:pt x="40" y="14"/>
                  </a:cubicBezTo>
                  <a:cubicBezTo>
                    <a:pt x="1568" y="14"/>
                    <a:pt x="1568" y="14"/>
                    <a:pt x="1568" y="14"/>
                  </a:cubicBezTo>
                  <a:cubicBezTo>
                    <a:pt x="1583" y="14"/>
                    <a:pt x="1594" y="26"/>
                    <a:pt x="1594" y="40"/>
                  </a:cubicBezTo>
                  <a:lnTo>
                    <a:pt x="1594" y="1204"/>
                  </a:lnTo>
                  <a:close/>
                </a:path>
              </a:pathLst>
            </a:custGeom>
            <a:solidFill>
              <a:schemeClr val="accent1"/>
            </a:solidFill>
            <a:ln>
              <a:noFill/>
            </a:ln>
          </p:spPr>
        </p:sp>
      </p:grpSp>
      <p:cxnSp>
        <p:nvCxnSpPr>
          <p:cNvPr id="14" name="Straight Connector 13"/>
          <p:cNvCxnSpPr/>
          <p:nvPr/>
        </p:nvCxnSpPr>
        <p:spPr>
          <a:xfrm>
            <a:off x="9738360" y="18541411"/>
            <a:ext cx="246888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a:xfrm>
            <a:off x="16172537" y="30224311"/>
            <a:ext cx="4937760" cy="1752600"/>
          </a:xfrm>
        </p:spPr>
        <p:txBody>
          <a:bodyPr/>
          <a:lstStyle>
            <a:lvl1pPr>
              <a:defRPr>
                <a:solidFill>
                  <a:schemeClr val="bg2"/>
                </a:solidFill>
              </a:defRPr>
            </a:lvl1pPr>
          </a:lstStyle>
          <a:p>
            <a:pPr>
              <a:defRPr/>
            </a:pPr>
            <a:endParaRPr lang="en-US"/>
          </a:p>
        </p:txBody>
      </p:sp>
      <p:sp>
        <p:nvSpPr>
          <p:cNvPr id="5" name="Footer Placeholder 4"/>
          <p:cNvSpPr>
            <a:spLocks noGrp="1"/>
          </p:cNvSpPr>
          <p:nvPr>
            <p:ph type="ftr" sz="quarter" idx="11"/>
          </p:nvPr>
        </p:nvSpPr>
        <p:spPr>
          <a:xfrm>
            <a:off x="7273639" y="30224311"/>
            <a:ext cx="7406640" cy="1752600"/>
          </a:xfrm>
        </p:spPr>
        <p:txBody>
          <a:bodyPr/>
          <a:lstStyle>
            <a:lvl1pPr algn="ctr">
              <a:defRPr>
                <a:solidFill>
                  <a:schemeClr val="bg2"/>
                </a:solidFill>
              </a:defRPr>
            </a:lvl1pPr>
          </a:lstStyle>
          <a:p>
            <a:pPr>
              <a:defRPr/>
            </a:pPr>
            <a:endParaRPr lang="en-US"/>
          </a:p>
        </p:txBody>
      </p:sp>
      <p:sp>
        <p:nvSpPr>
          <p:cNvPr id="6" name="Slide Number Placeholder 5"/>
          <p:cNvSpPr>
            <a:spLocks noGrp="1"/>
          </p:cNvSpPr>
          <p:nvPr>
            <p:ph type="sldNum" sz="quarter" idx="12"/>
          </p:nvPr>
        </p:nvSpPr>
        <p:spPr>
          <a:xfrm>
            <a:off x="835338" y="30224311"/>
            <a:ext cx="5006777" cy="1752600"/>
          </a:xfrm>
        </p:spPr>
        <p:txBody>
          <a:bodyPr anchor="ctr"/>
          <a:lstStyle>
            <a:lvl1pPr algn="l">
              <a:defRPr sz="2160">
                <a:solidFill>
                  <a:schemeClr val="bg2"/>
                </a:solidFill>
              </a:defRPr>
            </a:lvl1pPr>
          </a:lstStyle>
          <a:p>
            <a:fld id="{C12D2B1D-D203-4FED-91EC-7B87F12FC24F}" type="slidenum">
              <a:rPr lang="en-US" altLang="en-US" smtClean="0"/>
              <a:pPr/>
              <a:t>‹#›</a:t>
            </a:fld>
            <a:endParaRPr lang="en-US" altLang="en-US"/>
          </a:p>
        </p:txBody>
      </p:sp>
      <p:sp>
        <p:nvSpPr>
          <p:cNvPr id="2" name="Title 1"/>
          <p:cNvSpPr>
            <a:spLocks noGrp="1"/>
          </p:cNvSpPr>
          <p:nvPr>
            <p:ph type="title"/>
          </p:nvPr>
        </p:nvSpPr>
        <p:spPr>
          <a:xfrm>
            <a:off x="5692144" y="8786786"/>
            <a:ext cx="10547503" cy="8840232"/>
          </a:xfrm>
        </p:spPr>
        <p:txBody>
          <a:bodyPr anchor="t">
            <a:normAutofit/>
          </a:bodyPr>
          <a:lstStyle>
            <a:lvl1pPr algn="ctr">
              <a:lnSpc>
                <a:spcPct val="105000"/>
              </a:lnSpc>
              <a:defRPr sz="7920" baseline="0">
                <a:solidFill>
                  <a:schemeClr val="bg2">
                    <a:lumMod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866251" y="20045436"/>
            <a:ext cx="8219654" cy="4986274"/>
          </a:xfrm>
        </p:spPr>
        <p:txBody>
          <a:bodyPr>
            <a:normAutofit/>
          </a:bodyPr>
          <a:lstStyle>
            <a:lvl1pPr marL="0" indent="0" algn="ctr">
              <a:lnSpc>
                <a:spcPct val="130000"/>
              </a:lnSpc>
              <a:spcBef>
                <a:spcPts val="0"/>
              </a:spcBef>
              <a:buNone/>
              <a:defRPr sz="4320" baseline="0">
                <a:solidFill>
                  <a:schemeClr val="bg2">
                    <a:lumMod val="25000"/>
                  </a:schemeClr>
                </a:solidFill>
              </a:defRPr>
            </a:lvl1pPr>
            <a:lvl2pPr marL="822960" indent="0">
              <a:buNone/>
              <a:defRPr sz="3600">
                <a:solidFill>
                  <a:schemeClr val="tx1">
                    <a:tint val="75000"/>
                  </a:schemeClr>
                </a:solidFill>
              </a:defRPr>
            </a:lvl2pPr>
            <a:lvl3pPr marL="1645920" indent="0">
              <a:buNone/>
              <a:defRPr sz="3240">
                <a:solidFill>
                  <a:schemeClr val="tx1">
                    <a:tint val="75000"/>
                  </a:schemeClr>
                </a:solidFill>
              </a:defRPr>
            </a:lvl3pPr>
            <a:lvl4pPr marL="2468880" indent="0">
              <a:buNone/>
              <a:defRPr sz="2880">
                <a:solidFill>
                  <a:schemeClr val="tx1">
                    <a:tint val="75000"/>
                  </a:schemeClr>
                </a:solidFill>
              </a:defRPr>
            </a:lvl4pPr>
            <a:lvl5pPr marL="3291840" indent="0">
              <a:buNone/>
              <a:defRPr sz="2880">
                <a:solidFill>
                  <a:schemeClr val="tx1">
                    <a:tint val="75000"/>
                  </a:schemeClr>
                </a:solidFill>
              </a:defRPr>
            </a:lvl5pPr>
            <a:lvl6pPr marL="4114800" indent="0">
              <a:buNone/>
              <a:defRPr sz="2880">
                <a:solidFill>
                  <a:schemeClr val="tx1">
                    <a:tint val="75000"/>
                  </a:schemeClr>
                </a:solidFill>
              </a:defRPr>
            </a:lvl6pPr>
            <a:lvl7pPr marL="4937760" indent="0">
              <a:buNone/>
              <a:defRPr sz="2880">
                <a:solidFill>
                  <a:schemeClr val="tx1">
                    <a:tint val="75000"/>
                  </a:schemeClr>
                </a:solidFill>
              </a:defRPr>
            </a:lvl7pPr>
            <a:lvl8pPr marL="5760720" indent="0">
              <a:buNone/>
              <a:defRPr sz="2880">
                <a:solidFill>
                  <a:schemeClr val="tx1">
                    <a:tint val="75000"/>
                  </a:schemeClr>
                </a:solidFill>
              </a:defRPr>
            </a:lvl8pPr>
            <a:lvl9pPr marL="6583680" indent="0">
              <a:buNone/>
              <a:defRPr sz="288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98613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280663" y="11704322"/>
            <a:ext cx="7505395" cy="175564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3562292" y="11704322"/>
            <a:ext cx="7505395" cy="175564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453E114C-0C32-45B2-B7C8-C006E5D95E29}" type="slidenum">
              <a:rPr lang="en-US" altLang="en-US" smtClean="0"/>
              <a:pPr/>
              <a:t>‹#›</a:t>
            </a:fld>
            <a:endParaRPr lang="en-US" altLang="en-US"/>
          </a:p>
        </p:txBody>
      </p:sp>
    </p:spTree>
    <p:extLst>
      <p:ext uri="{BB962C8B-B14F-4D97-AF65-F5344CB8AC3E}">
        <p14:creationId xmlns:p14="http://schemas.microsoft.com/office/powerpoint/2010/main" val="3840248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50411" y="2721255"/>
            <a:ext cx="16017278" cy="7505395"/>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80662" y="11790758"/>
            <a:ext cx="7527341" cy="3954778"/>
          </a:xfrm>
        </p:spPr>
        <p:txBody>
          <a:bodyPr anchor="b">
            <a:normAutofit/>
          </a:bodyPr>
          <a:lstStyle>
            <a:lvl1pPr marL="0" indent="0">
              <a:lnSpc>
                <a:spcPct val="99000"/>
              </a:lnSpc>
              <a:buNone/>
              <a:defRPr sz="5040" b="0" baseline="0">
                <a:solidFill>
                  <a:schemeClr val="accent2"/>
                </a:solidFill>
              </a:defRPr>
            </a:lvl1pPr>
            <a:lvl2pPr marL="822960" indent="0">
              <a:buNone/>
              <a:defRPr sz="3600" b="1"/>
            </a:lvl2pPr>
            <a:lvl3pPr marL="1645920" indent="0">
              <a:buNone/>
              <a:defRPr sz="3240" b="1"/>
            </a:lvl3pPr>
            <a:lvl4pPr marL="2468880" indent="0">
              <a:buNone/>
              <a:defRPr sz="2880" b="1"/>
            </a:lvl4pPr>
            <a:lvl5pPr marL="3291840" indent="0">
              <a:buNone/>
              <a:defRPr sz="2880" b="1"/>
            </a:lvl5pPr>
            <a:lvl6pPr marL="4114800" indent="0">
              <a:buNone/>
              <a:defRPr sz="2880" b="1"/>
            </a:lvl6pPr>
            <a:lvl7pPr marL="4937760" indent="0">
              <a:buNone/>
              <a:defRPr sz="2880" b="1"/>
            </a:lvl7pPr>
            <a:lvl8pPr marL="5760720" indent="0">
              <a:buNone/>
              <a:defRPr sz="2880" b="1"/>
            </a:lvl8pPr>
            <a:lvl9pPr marL="6583680" indent="0">
              <a:buNone/>
              <a:defRPr sz="2880" b="1"/>
            </a:lvl9pPr>
          </a:lstStyle>
          <a:p>
            <a:pPr lvl="0"/>
            <a:r>
              <a:rPr lang="en-US"/>
              <a:t>Click to edit Master text styles</a:t>
            </a:r>
          </a:p>
        </p:txBody>
      </p:sp>
      <p:sp>
        <p:nvSpPr>
          <p:cNvPr id="4" name="Content Placeholder 3"/>
          <p:cNvSpPr>
            <a:spLocks noGrp="1"/>
          </p:cNvSpPr>
          <p:nvPr>
            <p:ph sz="half" idx="2"/>
          </p:nvPr>
        </p:nvSpPr>
        <p:spPr>
          <a:xfrm>
            <a:off x="5280662" y="15919874"/>
            <a:ext cx="7527341" cy="133409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540346" y="11790758"/>
            <a:ext cx="7527341" cy="3954778"/>
          </a:xfrm>
        </p:spPr>
        <p:txBody>
          <a:bodyPr anchor="b">
            <a:normAutofit/>
          </a:bodyPr>
          <a:lstStyle>
            <a:lvl1pPr marL="0" indent="0">
              <a:lnSpc>
                <a:spcPct val="99000"/>
              </a:lnSpc>
              <a:buNone/>
              <a:defRPr sz="5040" b="0" baseline="0">
                <a:solidFill>
                  <a:schemeClr val="accent2"/>
                </a:solidFill>
              </a:defRPr>
            </a:lvl1pPr>
            <a:lvl2pPr marL="822960" indent="0">
              <a:buNone/>
              <a:defRPr sz="3600" b="1"/>
            </a:lvl2pPr>
            <a:lvl3pPr marL="1645920" indent="0">
              <a:buNone/>
              <a:defRPr sz="3240" b="1"/>
            </a:lvl3pPr>
            <a:lvl4pPr marL="2468880" indent="0">
              <a:buNone/>
              <a:defRPr sz="2880" b="1"/>
            </a:lvl4pPr>
            <a:lvl5pPr marL="3291840" indent="0">
              <a:buNone/>
              <a:defRPr sz="2880" b="1"/>
            </a:lvl5pPr>
            <a:lvl6pPr marL="4114800" indent="0">
              <a:buNone/>
              <a:defRPr sz="2880" b="1"/>
            </a:lvl6pPr>
            <a:lvl7pPr marL="4937760" indent="0">
              <a:buNone/>
              <a:defRPr sz="2880" b="1"/>
            </a:lvl7pPr>
            <a:lvl8pPr marL="5760720" indent="0">
              <a:buNone/>
              <a:defRPr sz="2880" b="1"/>
            </a:lvl8pPr>
            <a:lvl9pPr marL="6583680" indent="0">
              <a:buNone/>
              <a:defRPr sz="2880" b="1"/>
            </a:lvl9pPr>
          </a:lstStyle>
          <a:p>
            <a:pPr lvl="0"/>
            <a:r>
              <a:rPr lang="en-US"/>
              <a:t>Click to edit Master text styles</a:t>
            </a:r>
          </a:p>
        </p:txBody>
      </p:sp>
      <p:sp>
        <p:nvSpPr>
          <p:cNvPr id="6" name="Content Placeholder 5"/>
          <p:cNvSpPr>
            <a:spLocks noGrp="1"/>
          </p:cNvSpPr>
          <p:nvPr>
            <p:ph sz="quarter" idx="4"/>
          </p:nvPr>
        </p:nvSpPr>
        <p:spPr>
          <a:xfrm>
            <a:off x="13540346" y="15919874"/>
            <a:ext cx="7527341" cy="133409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453E114C-0C32-45B2-B7C8-C006E5D95E29}" type="slidenum">
              <a:rPr lang="en-US" altLang="en-US" smtClean="0"/>
              <a:pPr/>
              <a:t>‹#›</a:t>
            </a:fld>
            <a:endParaRPr lang="en-US" altLang="en-US"/>
          </a:p>
        </p:txBody>
      </p:sp>
    </p:spTree>
    <p:extLst>
      <p:ext uri="{BB962C8B-B14F-4D97-AF65-F5344CB8AC3E}">
        <p14:creationId xmlns:p14="http://schemas.microsoft.com/office/powerpoint/2010/main" val="2821298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99F29214-8AB1-4DC5-9F8B-2A1E757A5E98}" type="slidenum">
              <a:rPr lang="en-US" altLang="en-US" smtClean="0"/>
              <a:pPr/>
              <a:t>‹#›</a:t>
            </a:fld>
            <a:endParaRPr lang="en-US" altLang="en-US"/>
          </a:p>
        </p:txBody>
      </p:sp>
    </p:spTree>
    <p:extLst>
      <p:ext uri="{BB962C8B-B14F-4D97-AF65-F5344CB8AC3E}">
        <p14:creationId xmlns:p14="http://schemas.microsoft.com/office/powerpoint/2010/main" val="3071075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11" name="Freeform 5"/>
          <p:cNvSpPr>
            <a:spLocks noEditPoints="1"/>
          </p:cNvSpPr>
          <p:nvPr/>
        </p:nvSpPr>
        <p:spPr bwMode="auto">
          <a:xfrm>
            <a:off x="478966" y="5"/>
            <a:ext cx="4127688" cy="32918400"/>
          </a:xfrm>
          <a:custGeom>
            <a:avLst/>
            <a:gdLst/>
            <a:ahLst/>
            <a:cxnLst/>
            <a:rect l="0" t="0" r="r" b="b"/>
            <a:pathLst>
              <a:path w="539" h="2159">
                <a:moveTo>
                  <a:pt x="387" y="764"/>
                </a:moveTo>
                <a:cubicBezTo>
                  <a:pt x="398" y="793"/>
                  <a:pt x="418" y="813"/>
                  <a:pt x="438" y="829"/>
                </a:cubicBezTo>
                <a:cubicBezTo>
                  <a:pt x="440" y="831"/>
                  <a:pt x="442" y="833"/>
                  <a:pt x="444" y="833"/>
                </a:cubicBezTo>
                <a:cubicBezTo>
                  <a:pt x="445" y="833"/>
                  <a:pt x="446" y="834"/>
                  <a:pt x="447" y="833"/>
                </a:cubicBezTo>
                <a:cubicBezTo>
                  <a:pt x="448" y="833"/>
                  <a:pt x="449" y="833"/>
                  <a:pt x="450" y="831"/>
                </a:cubicBezTo>
                <a:cubicBezTo>
                  <a:pt x="454" y="826"/>
                  <a:pt x="448" y="813"/>
                  <a:pt x="447" y="808"/>
                </a:cubicBezTo>
                <a:cubicBezTo>
                  <a:pt x="443" y="800"/>
                  <a:pt x="439" y="792"/>
                  <a:pt x="435" y="784"/>
                </a:cubicBezTo>
                <a:cubicBezTo>
                  <a:pt x="429" y="771"/>
                  <a:pt x="422" y="758"/>
                  <a:pt x="413" y="746"/>
                </a:cubicBezTo>
                <a:cubicBezTo>
                  <a:pt x="410" y="741"/>
                  <a:pt x="406" y="736"/>
                  <a:pt x="401" y="735"/>
                </a:cubicBezTo>
                <a:cubicBezTo>
                  <a:pt x="396" y="733"/>
                  <a:pt x="390" y="734"/>
                  <a:pt x="387" y="740"/>
                </a:cubicBezTo>
                <a:cubicBezTo>
                  <a:pt x="385" y="743"/>
                  <a:pt x="384" y="747"/>
                  <a:pt x="385" y="752"/>
                </a:cubicBezTo>
                <a:cubicBezTo>
                  <a:pt x="385" y="756"/>
                  <a:pt x="386" y="760"/>
                  <a:pt x="387" y="764"/>
                </a:cubicBezTo>
                <a:close/>
                <a:moveTo>
                  <a:pt x="458" y="16"/>
                </a:moveTo>
                <a:cubicBezTo>
                  <a:pt x="460" y="11"/>
                  <a:pt x="461" y="5"/>
                  <a:pt x="462" y="0"/>
                </a:cubicBezTo>
                <a:cubicBezTo>
                  <a:pt x="450" y="0"/>
                  <a:pt x="450" y="0"/>
                  <a:pt x="450" y="0"/>
                </a:cubicBezTo>
                <a:cubicBezTo>
                  <a:pt x="450" y="1"/>
                  <a:pt x="450" y="2"/>
                  <a:pt x="450" y="3"/>
                </a:cubicBezTo>
                <a:cubicBezTo>
                  <a:pt x="451" y="5"/>
                  <a:pt x="454" y="24"/>
                  <a:pt x="458" y="16"/>
                </a:cubicBezTo>
                <a:close/>
                <a:moveTo>
                  <a:pt x="435" y="58"/>
                </a:moveTo>
                <a:cubicBezTo>
                  <a:pt x="438" y="62"/>
                  <a:pt x="452" y="86"/>
                  <a:pt x="452" y="76"/>
                </a:cubicBezTo>
                <a:cubicBezTo>
                  <a:pt x="452" y="64"/>
                  <a:pt x="449" y="51"/>
                  <a:pt x="446" y="40"/>
                </a:cubicBezTo>
                <a:cubicBezTo>
                  <a:pt x="443" y="27"/>
                  <a:pt x="440" y="13"/>
                  <a:pt x="437" y="0"/>
                </a:cubicBezTo>
                <a:cubicBezTo>
                  <a:pt x="405" y="0"/>
                  <a:pt x="405" y="0"/>
                  <a:pt x="405" y="0"/>
                </a:cubicBezTo>
                <a:cubicBezTo>
                  <a:pt x="409" y="11"/>
                  <a:pt x="414" y="21"/>
                  <a:pt x="419" y="31"/>
                </a:cubicBezTo>
                <a:cubicBezTo>
                  <a:pt x="424" y="40"/>
                  <a:pt x="430" y="49"/>
                  <a:pt x="435" y="58"/>
                </a:cubicBezTo>
                <a:close/>
                <a:moveTo>
                  <a:pt x="387" y="58"/>
                </a:moveTo>
                <a:cubicBezTo>
                  <a:pt x="398" y="87"/>
                  <a:pt x="418" y="107"/>
                  <a:pt x="438" y="124"/>
                </a:cubicBezTo>
                <a:cubicBezTo>
                  <a:pt x="440" y="125"/>
                  <a:pt x="442" y="127"/>
                  <a:pt x="444" y="128"/>
                </a:cubicBezTo>
                <a:cubicBezTo>
                  <a:pt x="445" y="128"/>
                  <a:pt x="446" y="128"/>
                  <a:pt x="447" y="128"/>
                </a:cubicBezTo>
                <a:cubicBezTo>
                  <a:pt x="448" y="128"/>
                  <a:pt x="449" y="127"/>
                  <a:pt x="450" y="126"/>
                </a:cubicBezTo>
                <a:cubicBezTo>
                  <a:pt x="454" y="121"/>
                  <a:pt x="448" y="107"/>
                  <a:pt x="447" y="103"/>
                </a:cubicBezTo>
                <a:cubicBezTo>
                  <a:pt x="443" y="94"/>
                  <a:pt x="439" y="87"/>
                  <a:pt x="435" y="79"/>
                </a:cubicBezTo>
                <a:cubicBezTo>
                  <a:pt x="429" y="65"/>
                  <a:pt x="422" y="52"/>
                  <a:pt x="413" y="40"/>
                </a:cubicBezTo>
                <a:cubicBezTo>
                  <a:pt x="410" y="35"/>
                  <a:pt x="406" y="31"/>
                  <a:pt x="401" y="29"/>
                </a:cubicBezTo>
                <a:cubicBezTo>
                  <a:pt x="396" y="27"/>
                  <a:pt x="390" y="29"/>
                  <a:pt x="387" y="34"/>
                </a:cubicBezTo>
                <a:cubicBezTo>
                  <a:pt x="385" y="37"/>
                  <a:pt x="384" y="42"/>
                  <a:pt x="385" y="46"/>
                </a:cubicBezTo>
                <a:cubicBezTo>
                  <a:pt x="385" y="50"/>
                  <a:pt x="386" y="54"/>
                  <a:pt x="387" y="58"/>
                </a:cubicBezTo>
                <a:close/>
                <a:moveTo>
                  <a:pt x="66" y="352"/>
                </a:moveTo>
                <a:cubicBezTo>
                  <a:pt x="67" y="355"/>
                  <a:pt x="70" y="374"/>
                  <a:pt x="74" y="366"/>
                </a:cubicBezTo>
                <a:cubicBezTo>
                  <a:pt x="76" y="361"/>
                  <a:pt x="77" y="355"/>
                  <a:pt x="78" y="350"/>
                </a:cubicBezTo>
                <a:cubicBezTo>
                  <a:pt x="80" y="340"/>
                  <a:pt x="81" y="330"/>
                  <a:pt x="82" y="320"/>
                </a:cubicBezTo>
                <a:cubicBezTo>
                  <a:pt x="85" y="303"/>
                  <a:pt x="87" y="286"/>
                  <a:pt x="87" y="268"/>
                </a:cubicBezTo>
                <a:cubicBezTo>
                  <a:pt x="88" y="254"/>
                  <a:pt x="89" y="232"/>
                  <a:pt x="77" y="224"/>
                </a:cubicBezTo>
                <a:cubicBezTo>
                  <a:pt x="72" y="221"/>
                  <a:pt x="65" y="223"/>
                  <a:pt x="61" y="228"/>
                </a:cubicBezTo>
                <a:cubicBezTo>
                  <a:pt x="57" y="233"/>
                  <a:pt x="55" y="241"/>
                  <a:pt x="54" y="248"/>
                </a:cubicBezTo>
                <a:cubicBezTo>
                  <a:pt x="55" y="273"/>
                  <a:pt x="58" y="298"/>
                  <a:pt x="61" y="323"/>
                </a:cubicBezTo>
                <a:cubicBezTo>
                  <a:pt x="63" y="333"/>
                  <a:pt x="64" y="343"/>
                  <a:pt x="66" y="352"/>
                </a:cubicBezTo>
                <a:close/>
                <a:moveTo>
                  <a:pt x="74" y="425"/>
                </a:moveTo>
                <a:cubicBezTo>
                  <a:pt x="77" y="429"/>
                  <a:pt x="87" y="414"/>
                  <a:pt x="92" y="406"/>
                </a:cubicBezTo>
                <a:cubicBezTo>
                  <a:pt x="98" y="399"/>
                  <a:pt x="104" y="390"/>
                  <a:pt x="109" y="382"/>
                </a:cubicBezTo>
                <a:cubicBezTo>
                  <a:pt x="116" y="370"/>
                  <a:pt x="122" y="358"/>
                  <a:pt x="128" y="346"/>
                </a:cubicBezTo>
                <a:cubicBezTo>
                  <a:pt x="133" y="333"/>
                  <a:pt x="139" y="321"/>
                  <a:pt x="137" y="306"/>
                </a:cubicBezTo>
                <a:cubicBezTo>
                  <a:pt x="137" y="303"/>
                  <a:pt x="136" y="300"/>
                  <a:pt x="135" y="298"/>
                </a:cubicBezTo>
                <a:cubicBezTo>
                  <a:pt x="132" y="295"/>
                  <a:pt x="129" y="295"/>
                  <a:pt x="126" y="296"/>
                </a:cubicBezTo>
                <a:cubicBezTo>
                  <a:pt x="119" y="298"/>
                  <a:pt x="115" y="304"/>
                  <a:pt x="111" y="310"/>
                </a:cubicBezTo>
                <a:cubicBezTo>
                  <a:pt x="106" y="318"/>
                  <a:pt x="101" y="326"/>
                  <a:pt x="98" y="335"/>
                </a:cubicBezTo>
                <a:cubicBezTo>
                  <a:pt x="92" y="349"/>
                  <a:pt x="88" y="364"/>
                  <a:pt x="83" y="380"/>
                </a:cubicBezTo>
                <a:cubicBezTo>
                  <a:pt x="79" y="394"/>
                  <a:pt x="70" y="421"/>
                  <a:pt x="74" y="425"/>
                </a:cubicBezTo>
                <a:close/>
                <a:moveTo>
                  <a:pt x="74" y="1133"/>
                </a:moveTo>
                <a:cubicBezTo>
                  <a:pt x="77" y="1137"/>
                  <a:pt x="87" y="1122"/>
                  <a:pt x="92" y="1115"/>
                </a:cubicBezTo>
                <a:cubicBezTo>
                  <a:pt x="98" y="1107"/>
                  <a:pt x="104" y="1099"/>
                  <a:pt x="109" y="1090"/>
                </a:cubicBezTo>
                <a:cubicBezTo>
                  <a:pt x="116" y="1079"/>
                  <a:pt x="122" y="1067"/>
                  <a:pt x="128" y="1054"/>
                </a:cubicBezTo>
                <a:cubicBezTo>
                  <a:pt x="133" y="1042"/>
                  <a:pt x="139" y="1030"/>
                  <a:pt x="137" y="1015"/>
                </a:cubicBezTo>
                <a:cubicBezTo>
                  <a:pt x="137" y="1012"/>
                  <a:pt x="136" y="1008"/>
                  <a:pt x="135" y="1006"/>
                </a:cubicBezTo>
                <a:cubicBezTo>
                  <a:pt x="132" y="1003"/>
                  <a:pt x="129" y="1003"/>
                  <a:pt x="126" y="1004"/>
                </a:cubicBezTo>
                <a:cubicBezTo>
                  <a:pt x="119" y="1006"/>
                  <a:pt x="115" y="1012"/>
                  <a:pt x="111" y="1019"/>
                </a:cubicBezTo>
                <a:cubicBezTo>
                  <a:pt x="106" y="1026"/>
                  <a:pt x="101" y="1034"/>
                  <a:pt x="98" y="1043"/>
                </a:cubicBezTo>
                <a:cubicBezTo>
                  <a:pt x="92" y="1058"/>
                  <a:pt x="88" y="1073"/>
                  <a:pt x="83" y="1088"/>
                </a:cubicBezTo>
                <a:cubicBezTo>
                  <a:pt x="79" y="1103"/>
                  <a:pt x="70" y="1129"/>
                  <a:pt x="74" y="1133"/>
                </a:cubicBezTo>
                <a:close/>
                <a:moveTo>
                  <a:pt x="77" y="933"/>
                </a:moveTo>
                <a:cubicBezTo>
                  <a:pt x="72" y="930"/>
                  <a:pt x="65" y="932"/>
                  <a:pt x="61" y="937"/>
                </a:cubicBezTo>
                <a:cubicBezTo>
                  <a:pt x="57" y="942"/>
                  <a:pt x="55" y="949"/>
                  <a:pt x="54" y="956"/>
                </a:cubicBezTo>
                <a:cubicBezTo>
                  <a:pt x="55" y="982"/>
                  <a:pt x="58" y="1006"/>
                  <a:pt x="61" y="1031"/>
                </a:cubicBezTo>
                <a:cubicBezTo>
                  <a:pt x="63" y="1041"/>
                  <a:pt x="64" y="1051"/>
                  <a:pt x="66" y="1061"/>
                </a:cubicBezTo>
                <a:cubicBezTo>
                  <a:pt x="67" y="1064"/>
                  <a:pt x="70" y="1082"/>
                  <a:pt x="74" y="1074"/>
                </a:cubicBezTo>
                <a:cubicBezTo>
                  <a:pt x="76" y="1070"/>
                  <a:pt x="77" y="1063"/>
                  <a:pt x="78" y="1058"/>
                </a:cubicBezTo>
                <a:cubicBezTo>
                  <a:pt x="80" y="1048"/>
                  <a:pt x="81" y="1038"/>
                  <a:pt x="82" y="1028"/>
                </a:cubicBezTo>
                <a:cubicBezTo>
                  <a:pt x="85" y="1011"/>
                  <a:pt x="87" y="994"/>
                  <a:pt x="87" y="977"/>
                </a:cubicBezTo>
                <a:cubicBezTo>
                  <a:pt x="88" y="963"/>
                  <a:pt x="89" y="940"/>
                  <a:pt x="77" y="933"/>
                </a:cubicBezTo>
                <a:close/>
                <a:moveTo>
                  <a:pt x="49" y="1047"/>
                </a:moveTo>
                <a:cubicBezTo>
                  <a:pt x="45" y="1033"/>
                  <a:pt x="39" y="1009"/>
                  <a:pt x="26" y="1004"/>
                </a:cubicBezTo>
                <a:cubicBezTo>
                  <a:pt x="21" y="1003"/>
                  <a:pt x="16" y="1004"/>
                  <a:pt x="13" y="1008"/>
                </a:cubicBezTo>
                <a:cubicBezTo>
                  <a:pt x="9" y="1014"/>
                  <a:pt x="9" y="1022"/>
                  <a:pt x="11" y="1029"/>
                </a:cubicBezTo>
                <a:cubicBezTo>
                  <a:pt x="17" y="1050"/>
                  <a:pt x="25" y="1071"/>
                  <a:pt x="35" y="1089"/>
                </a:cubicBezTo>
                <a:cubicBezTo>
                  <a:pt x="40" y="1098"/>
                  <a:pt x="46" y="1107"/>
                  <a:pt x="51" y="1116"/>
                </a:cubicBezTo>
                <a:cubicBezTo>
                  <a:pt x="54" y="1120"/>
                  <a:pt x="68" y="1144"/>
                  <a:pt x="68" y="1134"/>
                </a:cubicBezTo>
                <a:cubicBezTo>
                  <a:pt x="68" y="1122"/>
                  <a:pt x="65" y="1110"/>
                  <a:pt x="62" y="1098"/>
                </a:cubicBezTo>
                <a:cubicBezTo>
                  <a:pt x="59" y="1081"/>
                  <a:pt x="54" y="1064"/>
                  <a:pt x="49" y="1047"/>
                </a:cubicBezTo>
                <a:close/>
                <a:moveTo>
                  <a:pt x="458" y="1486"/>
                </a:moveTo>
                <a:cubicBezTo>
                  <a:pt x="461" y="1490"/>
                  <a:pt x="471" y="1475"/>
                  <a:pt x="476" y="1468"/>
                </a:cubicBezTo>
                <a:cubicBezTo>
                  <a:pt x="482" y="1460"/>
                  <a:pt x="488" y="1452"/>
                  <a:pt x="493" y="1443"/>
                </a:cubicBezTo>
                <a:cubicBezTo>
                  <a:pt x="500" y="1432"/>
                  <a:pt x="506" y="1420"/>
                  <a:pt x="512" y="1407"/>
                </a:cubicBezTo>
                <a:cubicBezTo>
                  <a:pt x="517" y="1395"/>
                  <a:pt x="523" y="1382"/>
                  <a:pt x="521" y="1368"/>
                </a:cubicBezTo>
                <a:cubicBezTo>
                  <a:pt x="521" y="1364"/>
                  <a:pt x="520" y="1361"/>
                  <a:pt x="519" y="1359"/>
                </a:cubicBezTo>
                <a:cubicBezTo>
                  <a:pt x="516" y="1356"/>
                  <a:pt x="513" y="1356"/>
                  <a:pt x="510" y="1357"/>
                </a:cubicBezTo>
                <a:cubicBezTo>
                  <a:pt x="503" y="1359"/>
                  <a:pt x="499" y="1365"/>
                  <a:pt x="495" y="1372"/>
                </a:cubicBezTo>
                <a:cubicBezTo>
                  <a:pt x="490" y="1379"/>
                  <a:pt x="485" y="1387"/>
                  <a:pt x="482" y="1396"/>
                </a:cubicBezTo>
                <a:cubicBezTo>
                  <a:pt x="476" y="1411"/>
                  <a:pt x="472" y="1426"/>
                  <a:pt x="467" y="1441"/>
                </a:cubicBezTo>
                <a:cubicBezTo>
                  <a:pt x="463" y="1456"/>
                  <a:pt x="454" y="1482"/>
                  <a:pt x="458" y="1486"/>
                </a:cubicBezTo>
                <a:close/>
                <a:moveTo>
                  <a:pt x="461" y="1285"/>
                </a:moveTo>
                <a:cubicBezTo>
                  <a:pt x="456" y="1282"/>
                  <a:pt x="449" y="1285"/>
                  <a:pt x="445" y="1290"/>
                </a:cubicBezTo>
                <a:cubicBezTo>
                  <a:pt x="441" y="1295"/>
                  <a:pt x="439" y="1302"/>
                  <a:pt x="438" y="1309"/>
                </a:cubicBezTo>
                <a:cubicBezTo>
                  <a:pt x="439" y="1334"/>
                  <a:pt x="442" y="1359"/>
                  <a:pt x="445" y="1384"/>
                </a:cubicBezTo>
                <a:cubicBezTo>
                  <a:pt x="447" y="1394"/>
                  <a:pt x="448" y="1404"/>
                  <a:pt x="450" y="1414"/>
                </a:cubicBezTo>
                <a:cubicBezTo>
                  <a:pt x="451" y="1417"/>
                  <a:pt x="454" y="1435"/>
                  <a:pt x="458" y="1427"/>
                </a:cubicBezTo>
                <a:cubicBezTo>
                  <a:pt x="460" y="1423"/>
                  <a:pt x="461" y="1416"/>
                  <a:pt x="462" y="1411"/>
                </a:cubicBezTo>
                <a:cubicBezTo>
                  <a:pt x="464" y="1401"/>
                  <a:pt x="465" y="1391"/>
                  <a:pt x="466" y="1381"/>
                </a:cubicBezTo>
                <a:cubicBezTo>
                  <a:pt x="469" y="1364"/>
                  <a:pt x="471" y="1347"/>
                  <a:pt x="471" y="1330"/>
                </a:cubicBezTo>
                <a:cubicBezTo>
                  <a:pt x="472" y="1316"/>
                  <a:pt x="473" y="1293"/>
                  <a:pt x="461" y="1285"/>
                </a:cubicBezTo>
                <a:close/>
                <a:moveTo>
                  <a:pt x="484" y="65"/>
                </a:moveTo>
                <a:cubicBezTo>
                  <a:pt x="473" y="82"/>
                  <a:pt x="457" y="118"/>
                  <a:pt x="460" y="124"/>
                </a:cubicBezTo>
                <a:cubicBezTo>
                  <a:pt x="463" y="131"/>
                  <a:pt x="501" y="106"/>
                  <a:pt x="516" y="85"/>
                </a:cubicBezTo>
                <a:cubicBezTo>
                  <a:pt x="524" y="74"/>
                  <a:pt x="539" y="52"/>
                  <a:pt x="530" y="37"/>
                </a:cubicBezTo>
                <a:cubicBezTo>
                  <a:pt x="529" y="35"/>
                  <a:pt x="528" y="33"/>
                  <a:pt x="526" y="32"/>
                </a:cubicBezTo>
                <a:cubicBezTo>
                  <a:pt x="526" y="32"/>
                  <a:pt x="525" y="32"/>
                  <a:pt x="525" y="32"/>
                </a:cubicBezTo>
                <a:cubicBezTo>
                  <a:pt x="523" y="31"/>
                  <a:pt x="520" y="31"/>
                  <a:pt x="517" y="32"/>
                </a:cubicBezTo>
                <a:cubicBezTo>
                  <a:pt x="504" y="37"/>
                  <a:pt x="493" y="52"/>
                  <a:pt x="484" y="65"/>
                </a:cubicBezTo>
                <a:close/>
                <a:moveTo>
                  <a:pt x="433" y="1400"/>
                </a:moveTo>
                <a:cubicBezTo>
                  <a:pt x="429" y="1385"/>
                  <a:pt x="423" y="1362"/>
                  <a:pt x="409" y="1357"/>
                </a:cubicBezTo>
                <a:cubicBezTo>
                  <a:pt x="405" y="1356"/>
                  <a:pt x="400" y="1357"/>
                  <a:pt x="397" y="1361"/>
                </a:cubicBezTo>
                <a:cubicBezTo>
                  <a:pt x="393" y="1367"/>
                  <a:pt x="393" y="1375"/>
                  <a:pt x="395" y="1382"/>
                </a:cubicBezTo>
                <a:cubicBezTo>
                  <a:pt x="401" y="1403"/>
                  <a:pt x="409" y="1423"/>
                  <a:pt x="419" y="1442"/>
                </a:cubicBezTo>
                <a:cubicBezTo>
                  <a:pt x="424" y="1451"/>
                  <a:pt x="430" y="1460"/>
                  <a:pt x="435" y="1469"/>
                </a:cubicBezTo>
                <a:cubicBezTo>
                  <a:pt x="438" y="1473"/>
                  <a:pt x="452" y="1497"/>
                  <a:pt x="452" y="1487"/>
                </a:cubicBezTo>
                <a:cubicBezTo>
                  <a:pt x="452" y="1475"/>
                  <a:pt x="449" y="1462"/>
                  <a:pt x="446" y="1451"/>
                </a:cubicBezTo>
                <a:cubicBezTo>
                  <a:pt x="443" y="1434"/>
                  <a:pt x="438" y="1417"/>
                  <a:pt x="433" y="1400"/>
                </a:cubicBezTo>
                <a:close/>
                <a:moveTo>
                  <a:pt x="458" y="721"/>
                </a:moveTo>
                <a:cubicBezTo>
                  <a:pt x="460" y="717"/>
                  <a:pt x="461" y="711"/>
                  <a:pt x="462" y="706"/>
                </a:cubicBezTo>
                <a:cubicBezTo>
                  <a:pt x="464" y="696"/>
                  <a:pt x="465" y="685"/>
                  <a:pt x="466" y="675"/>
                </a:cubicBezTo>
                <a:cubicBezTo>
                  <a:pt x="469" y="658"/>
                  <a:pt x="471" y="641"/>
                  <a:pt x="471" y="624"/>
                </a:cubicBezTo>
                <a:cubicBezTo>
                  <a:pt x="472" y="610"/>
                  <a:pt x="473" y="587"/>
                  <a:pt x="461" y="580"/>
                </a:cubicBezTo>
                <a:cubicBezTo>
                  <a:pt x="456" y="577"/>
                  <a:pt x="449" y="579"/>
                  <a:pt x="445" y="584"/>
                </a:cubicBezTo>
                <a:cubicBezTo>
                  <a:pt x="441" y="589"/>
                  <a:pt x="439" y="596"/>
                  <a:pt x="438" y="604"/>
                </a:cubicBezTo>
                <a:cubicBezTo>
                  <a:pt x="439" y="629"/>
                  <a:pt x="442" y="654"/>
                  <a:pt x="445" y="679"/>
                </a:cubicBezTo>
                <a:cubicBezTo>
                  <a:pt x="447" y="688"/>
                  <a:pt x="448" y="698"/>
                  <a:pt x="450" y="708"/>
                </a:cubicBezTo>
                <a:cubicBezTo>
                  <a:pt x="451" y="711"/>
                  <a:pt x="454" y="730"/>
                  <a:pt x="458" y="721"/>
                </a:cubicBezTo>
                <a:close/>
                <a:moveTo>
                  <a:pt x="476" y="762"/>
                </a:moveTo>
                <a:cubicBezTo>
                  <a:pt x="482" y="754"/>
                  <a:pt x="488" y="746"/>
                  <a:pt x="493" y="738"/>
                </a:cubicBezTo>
                <a:cubicBezTo>
                  <a:pt x="500" y="726"/>
                  <a:pt x="506" y="714"/>
                  <a:pt x="512" y="702"/>
                </a:cubicBezTo>
                <a:cubicBezTo>
                  <a:pt x="517" y="689"/>
                  <a:pt x="523" y="677"/>
                  <a:pt x="521" y="662"/>
                </a:cubicBezTo>
                <a:cubicBezTo>
                  <a:pt x="521" y="659"/>
                  <a:pt x="520" y="656"/>
                  <a:pt x="519" y="653"/>
                </a:cubicBezTo>
                <a:cubicBezTo>
                  <a:pt x="516" y="651"/>
                  <a:pt x="513" y="651"/>
                  <a:pt x="510" y="651"/>
                </a:cubicBezTo>
                <a:cubicBezTo>
                  <a:pt x="503" y="653"/>
                  <a:pt x="499" y="659"/>
                  <a:pt x="495" y="666"/>
                </a:cubicBezTo>
                <a:cubicBezTo>
                  <a:pt x="490" y="674"/>
                  <a:pt x="485" y="681"/>
                  <a:pt x="482" y="690"/>
                </a:cubicBezTo>
                <a:cubicBezTo>
                  <a:pt x="476" y="705"/>
                  <a:pt x="472" y="720"/>
                  <a:pt x="467" y="735"/>
                </a:cubicBezTo>
                <a:cubicBezTo>
                  <a:pt x="463" y="750"/>
                  <a:pt x="454" y="776"/>
                  <a:pt x="458" y="781"/>
                </a:cubicBezTo>
                <a:cubicBezTo>
                  <a:pt x="461" y="785"/>
                  <a:pt x="471" y="769"/>
                  <a:pt x="476" y="762"/>
                </a:cubicBezTo>
                <a:close/>
                <a:moveTo>
                  <a:pt x="409" y="652"/>
                </a:moveTo>
                <a:cubicBezTo>
                  <a:pt x="405" y="650"/>
                  <a:pt x="400" y="651"/>
                  <a:pt x="397" y="656"/>
                </a:cubicBezTo>
                <a:cubicBezTo>
                  <a:pt x="393" y="661"/>
                  <a:pt x="393" y="669"/>
                  <a:pt x="395" y="676"/>
                </a:cubicBezTo>
                <a:cubicBezTo>
                  <a:pt x="401" y="698"/>
                  <a:pt x="409" y="718"/>
                  <a:pt x="419" y="736"/>
                </a:cubicBezTo>
                <a:cubicBezTo>
                  <a:pt x="424" y="746"/>
                  <a:pt x="430" y="755"/>
                  <a:pt x="435" y="763"/>
                </a:cubicBezTo>
                <a:cubicBezTo>
                  <a:pt x="438" y="767"/>
                  <a:pt x="452" y="791"/>
                  <a:pt x="452" y="781"/>
                </a:cubicBezTo>
                <a:cubicBezTo>
                  <a:pt x="452" y="769"/>
                  <a:pt x="449" y="757"/>
                  <a:pt x="446" y="746"/>
                </a:cubicBezTo>
                <a:cubicBezTo>
                  <a:pt x="443" y="728"/>
                  <a:pt x="438" y="711"/>
                  <a:pt x="433" y="694"/>
                </a:cubicBezTo>
                <a:cubicBezTo>
                  <a:pt x="429" y="680"/>
                  <a:pt x="423" y="656"/>
                  <a:pt x="409" y="652"/>
                </a:cubicBezTo>
                <a:close/>
                <a:moveTo>
                  <a:pt x="458" y="75"/>
                </a:moveTo>
                <a:cubicBezTo>
                  <a:pt x="461" y="79"/>
                  <a:pt x="471" y="64"/>
                  <a:pt x="476" y="56"/>
                </a:cubicBezTo>
                <a:cubicBezTo>
                  <a:pt x="482" y="49"/>
                  <a:pt x="488" y="41"/>
                  <a:pt x="493" y="32"/>
                </a:cubicBezTo>
                <a:cubicBezTo>
                  <a:pt x="499" y="22"/>
                  <a:pt x="505" y="11"/>
                  <a:pt x="510" y="0"/>
                </a:cubicBezTo>
                <a:cubicBezTo>
                  <a:pt x="476" y="0"/>
                  <a:pt x="476" y="0"/>
                  <a:pt x="476" y="0"/>
                </a:cubicBezTo>
                <a:cubicBezTo>
                  <a:pt x="473" y="10"/>
                  <a:pt x="470" y="20"/>
                  <a:pt x="467" y="30"/>
                </a:cubicBezTo>
                <a:cubicBezTo>
                  <a:pt x="463" y="44"/>
                  <a:pt x="454" y="71"/>
                  <a:pt x="458" y="75"/>
                </a:cubicBezTo>
                <a:close/>
                <a:moveTo>
                  <a:pt x="142" y="382"/>
                </a:moveTo>
                <a:cubicBezTo>
                  <a:pt x="142" y="382"/>
                  <a:pt x="141" y="382"/>
                  <a:pt x="141" y="382"/>
                </a:cubicBezTo>
                <a:cubicBezTo>
                  <a:pt x="139" y="380"/>
                  <a:pt x="136" y="381"/>
                  <a:pt x="133" y="382"/>
                </a:cubicBezTo>
                <a:cubicBezTo>
                  <a:pt x="120" y="387"/>
                  <a:pt x="109" y="402"/>
                  <a:pt x="100" y="415"/>
                </a:cubicBezTo>
                <a:cubicBezTo>
                  <a:pt x="89" y="432"/>
                  <a:pt x="73" y="468"/>
                  <a:pt x="76" y="474"/>
                </a:cubicBezTo>
                <a:cubicBezTo>
                  <a:pt x="79" y="480"/>
                  <a:pt x="117" y="456"/>
                  <a:pt x="132" y="435"/>
                </a:cubicBezTo>
                <a:cubicBezTo>
                  <a:pt x="140" y="424"/>
                  <a:pt x="155" y="402"/>
                  <a:pt x="146" y="387"/>
                </a:cubicBezTo>
                <a:cubicBezTo>
                  <a:pt x="145" y="385"/>
                  <a:pt x="144" y="383"/>
                  <a:pt x="142" y="382"/>
                </a:cubicBezTo>
                <a:close/>
                <a:moveTo>
                  <a:pt x="471" y="2035"/>
                </a:moveTo>
                <a:cubicBezTo>
                  <a:pt x="472" y="2021"/>
                  <a:pt x="473" y="1998"/>
                  <a:pt x="461" y="1991"/>
                </a:cubicBezTo>
                <a:cubicBezTo>
                  <a:pt x="456" y="1988"/>
                  <a:pt x="449" y="1990"/>
                  <a:pt x="445" y="1995"/>
                </a:cubicBezTo>
                <a:cubicBezTo>
                  <a:pt x="441" y="2000"/>
                  <a:pt x="439" y="2008"/>
                  <a:pt x="438" y="2015"/>
                </a:cubicBezTo>
                <a:cubicBezTo>
                  <a:pt x="439" y="2040"/>
                  <a:pt x="442" y="2065"/>
                  <a:pt x="445" y="2090"/>
                </a:cubicBezTo>
                <a:cubicBezTo>
                  <a:pt x="447" y="2100"/>
                  <a:pt x="448" y="2109"/>
                  <a:pt x="450" y="2119"/>
                </a:cubicBezTo>
                <a:cubicBezTo>
                  <a:pt x="451" y="2122"/>
                  <a:pt x="454" y="2141"/>
                  <a:pt x="458" y="2133"/>
                </a:cubicBezTo>
                <a:cubicBezTo>
                  <a:pt x="460" y="2128"/>
                  <a:pt x="461" y="2122"/>
                  <a:pt x="462" y="2117"/>
                </a:cubicBezTo>
                <a:cubicBezTo>
                  <a:pt x="464" y="2107"/>
                  <a:pt x="465" y="2097"/>
                  <a:pt x="466" y="2086"/>
                </a:cubicBezTo>
                <a:cubicBezTo>
                  <a:pt x="469" y="2069"/>
                  <a:pt x="471" y="2052"/>
                  <a:pt x="471" y="2035"/>
                </a:cubicBezTo>
                <a:close/>
                <a:moveTo>
                  <a:pt x="433" y="2106"/>
                </a:moveTo>
                <a:cubicBezTo>
                  <a:pt x="429" y="2091"/>
                  <a:pt x="423" y="2068"/>
                  <a:pt x="409" y="2063"/>
                </a:cubicBezTo>
                <a:cubicBezTo>
                  <a:pt x="405" y="2061"/>
                  <a:pt x="400" y="2062"/>
                  <a:pt x="397" y="2067"/>
                </a:cubicBezTo>
                <a:cubicBezTo>
                  <a:pt x="393" y="2072"/>
                  <a:pt x="393" y="2081"/>
                  <a:pt x="395" y="2088"/>
                </a:cubicBezTo>
                <a:cubicBezTo>
                  <a:pt x="401" y="2109"/>
                  <a:pt x="409" y="2129"/>
                  <a:pt x="419" y="2148"/>
                </a:cubicBezTo>
                <a:cubicBezTo>
                  <a:pt x="421" y="2151"/>
                  <a:pt x="423" y="2155"/>
                  <a:pt x="426" y="2159"/>
                </a:cubicBezTo>
                <a:cubicBezTo>
                  <a:pt x="447" y="2159"/>
                  <a:pt x="447" y="2159"/>
                  <a:pt x="447" y="2159"/>
                </a:cubicBezTo>
                <a:cubicBezTo>
                  <a:pt x="447" y="2158"/>
                  <a:pt x="446" y="2157"/>
                  <a:pt x="446" y="2157"/>
                </a:cubicBezTo>
                <a:cubicBezTo>
                  <a:pt x="443" y="2139"/>
                  <a:pt x="438" y="2122"/>
                  <a:pt x="433" y="2106"/>
                </a:cubicBezTo>
                <a:close/>
                <a:moveTo>
                  <a:pt x="521" y="2073"/>
                </a:moveTo>
                <a:cubicBezTo>
                  <a:pt x="521" y="2070"/>
                  <a:pt x="520" y="2067"/>
                  <a:pt x="519" y="2065"/>
                </a:cubicBezTo>
                <a:cubicBezTo>
                  <a:pt x="516" y="2062"/>
                  <a:pt x="513" y="2062"/>
                  <a:pt x="510" y="2063"/>
                </a:cubicBezTo>
                <a:cubicBezTo>
                  <a:pt x="503" y="2065"/>
                  <a:pt x="499" y="2071"/>
                  <a:pt x="495" y="2077"/>
                </a:cubicBezTo>
                <a:cubicBezTo>
                  <a:pt x="490" y="2085"/>
                  <a:pt x="485" y="2092"/>
                  <a:pt x="482" y="2101"/>
                </a:cubicBezTo>
                <a:cubicBezTo>
                  <a:pt x="476" y="2116"/>
                  <a:pt x="472" y="2131"/>
                  <a:pt x="467" y="2146"/>
                </a:cubicBezTo>
                <a:cubicBezTo>
                  <a:pt x="466" y="2150"/>
                  <a:pt x="465" y="2154"/>
                  <a:pt x="463" y="2159"/>
                </a:cubicBezTo>
                <a:cubicBezTo>
                  <a:pt x="486" y="2159"/>
                  <a:pt x="486" y="2159"/>
                  <a:pt x="486" y="2159"/>
                </a:cubicBezTo>
                <a:cubicBezTo>
                  <a:pt x="489" y="2155"/>
                  <a:pt x="491" y="2152"/>
                  <a:pt x="493" y="2149"/>
                </a:cubicBezTo>
                <a:cubicBezTo>
                  <a:pt x="500" y="2137"/>
                  <a:pt x="506" y="2125"/>
                  <a:pt x="512" y="2113"/>
                </a:cubicBezTo>
                <a:cubicBezTo>
                  <a:pt x="517" y="2100"/>
                  <a:pt x="523" y="2088"/>
                  <a:pt x="521" y="2073"/>
                </a:cubicBezTo>
                <a:close/>
                <a:moveTo>
                  <a:pt x="438" y="1535"/>
                </a:moveTo>
                <a:cubicBezTo>
                  <a:pt x="440" y="1537"/>
                  <a:pt x="442" y="1538"/>
                  <a:pt x="444" y="1539"/>
                </a:cubicBezTo>
                <a:cubicBezTo>
                  <a:pt x="445" y="1539"/>
                  <a:pt x="446" y="1539"/>
                  <a:pt x="447" y="1539"/>
                </a:cubicBezTo>
                <a:cubicBezTo>
                  <a:pt x="448" y="1539"/>
                  <a:pt x="449" y="1538"/>
                  <a:pt x="450" y="1537"/>
                </a:cubicBezTo>
                <a:cubicBezTo>
                  <a:pt x="454" y="1532"/>
                  <a:pt x="448" y="1519"/>
                  <a:pt x="447" y="1514"/>
                </a:cubicBezTo>
                <a:cubicBezTo>
                  <a:pt x="443" y="1505"/>
                  <a:pt x="439" y="1498"/>
                  <a:pt x="435" y="1490"/>
                </a:cubicBezTo>
                <a:cubicBezTo>
                  <a:pt x="429" y="1476"/>
                  <a:pt x="422" y="1463"/>
                  <a:pt x="413" y="1451"/>
                </a:cubicBezTo>
                <a:cubicBezTo>
                  <a:pt x="410" y="1447"/>
                  <a:pt x="406" y="1442"/>
                  <a:pt x="401" y="1440"/>
                </a:cubicBezTo>
                <a:cubicBezTo>
                  <a:pt x="396" y="1438"/>
                  <a:pt x="390" y="1440"/>
                  <a:pt x="387" y="1445"/>
                </a:cubicBezTo>
                <a:cubicBezTo>
                  <a:pt x="385" y="1449"/>
                  <a:pt x="384" y="1453"/>
                  <a:pt x="385" y="1457"/>
                </a:cubicBezTo>
                <a:cubicBezTo>
                  <a:pt x="385" y="1461"/>
                  <a:pt x="386" y="1465"/>
                  <a:pt x="387" y="1469"/>
                </a:cubicBezTo>
                <a:cubicBezTo>
                  <a:pt x="398" y="1498"/>
                  <a:pt x="418" y="1518"/>
                  <a:pt x="438" y="1535"/>
                </a:cubicBezTo>
                <a:close/>
                <a:moveTo>
                  <a:pt x="401" y="2146"/>
                </a:moveTo>
                <a:cubicBezTo>
                  <a:pt x="396" y="2144"/>
                  <a:pt x="390" y="2146"/>
                  <a:pt x="387" y="2151"/>
                </a:cubicBezTo>
                <a:cubicBezTo>
                  <a:pt x="386" y="2153"/>
                  <a:pt x="385" y="2156"/>
                  <a:pt x="385" y="2159"/>
                </a:cubicBezTo>
                <a:cubicBezTo>
                  <a:pt x="415" y="2159"/>
                  <a:pt x="415" y="2159"/>
                  <a:pt x="415" y="2159"/>
                </a:cubicBezTo>
                <a:cubicBezTo>
                  <a:pt x="414" y="2158"/>
                  <a:pt x="414" y="2158"/>
                  <a:pt x="413" y="2157"/>
                </a:cubicBezTo>
                <a:cubicBezTo>
                  <a:pt x="410" y="2152"/>
                  <a:pt x="406" y="2148"/>
                  <a:pt x="401" y="2146"/>
                </a:cubicBezTo>
                <a:close/>
                <a:moveTo>
                  <a:pt x="526" y="2149"/>
                </a:moveTo>
                <a:cubicBezTo>
                  <a:pt x="526" y="2149"/>
                  <a:pt x="525" y="2149"/>
                  <a:pt x="525" y="2148"/>
                </a:cubicBezTo>
                <a:cubicBezTo>
                  <a:pt x="523" y="2147"/>
                  <a:pt x="520" y="2147"/>
                  <a:pt x="517" y="2148"/>
                </a:cubicBezTo>
                <a:cubicBezTo>
                  <a:pt x="512" y="2151"/>
                  <a:pt x="507" y="2154"/>
                  <a:pt x="502" y="2159"/>
                </a:cubicBezTo>
                <a:cubicBezTo>
                  <a:pt x="532" y="2159"/>
                  <a:pt x="532" y="2159"/>
                  <a:pt x="532" y="2159"/>
                </a:cubicBezTo>
                <a:cubicBezTo>
                  <a:pt x="531" y="2157"/>
                  <a:pt x="531" y="2155"/>
                  <a:pt x="530" y="2153"/>
                </a:cubicBezTo>
                <a:cubicBezTo>
                  <a:pt x="529" y="2152"/>
                  <a:pt x="528" y="2150"/>
                  <a:pt x="526" y="2149"/>
                </a:cubicBezTo>
                <a:close/>
                <a:moveTo>
                  <a:pt x="35" y="381"/>
                </a:moveTo>
                <a:cubicBezTo>
                  <a:pt x="40" y="390"/>
                  <a:pt x="46" y="399"/>
                  <a:pt x="51" y="407"/>
                </a:cubicBezTo>
                <a:cubicBezTo>
                  <a:pt x="54" y="411"/>
                  <a:pt x="68" y="436"/>
                  <a:pt x="68" y="426"/>
                </a:cubicBezTo>
                <a:cubicBezTo>
                  <a:pt x="68" y="414"/>
                  <a:pt x="65" y="401"/>
                  <a:pt x="62" y="390"/>
                </a:cubicBezTo>
                <a:cubicBezTo>
                  <a:pt x="59" y="373"/>
                  <a:pt x="54" y="355"/>
                  <a:pt x="49" y="339"/>
                </a:cubicBezTo>
                <a:cubicBezTo>
                  <a:pt x="45" y="324"/>
                  <a:pt x="39" y="301"/>
                  <a:pt x="26" y="296"/>
                </a:cubicBezTo>
                <a:cubicBezTo>
                  <a:pt x="21" y="294"/>
                  <a:pt x="16" y="296"/>
                  <a:pt x="13" y="300"/>
                </a:cubicBezTo>
                <a:cubicBezTo>
                  <a:pt x="9" y="305"/>
                  <a:pt x="9" y="314"/>
                  <a:pt x="11" y="321"/>
                </a:cubicBezTo>
                <a:cubicBezTo>
                  <a:pt x="17" y="342"/>
                  <a:pt x="25" y="362"/>
                  <a:pt x="35" y="381"/>
                </a:cubicBezTo>
                <a:close/>
                <a:moveTo>
                  <a:pt x="526" y="1444"/>
                </a:moveTo>
                <a:cubicBezTo>
                  <a:pt x="526" y="1443"/>
                  <a:pt x="525" y="1443"/>
                  <a:pt x="525" y="1443"/>
                </a:cubicBezTo>
                <a:cubicBezTo>
                  <a:pt x="523" y="1442"/>
                  <a:pt x="520" y="1442"/>
                  <a:pt x="517" y="1443"/>
                </a:cubicBezTo>
                <a:cubicBezTo>
                  <a:pt x="504" y="1448"/>
                  <a:pt x="493" y="1463"/>
                  <a:pt x="484" y="1476"/>
                </a:cubicBezTo>
                <a:cubicBezTo>
                  <a:pt x="473" y="1493"/>
                  <a:pt x="457" y="1529"/>
                  <a:pt x="460" y="1536"/>
                </a:cubicBezTo>
                <a:cubicBezTo>
                  <a:pt x="463" y="1542"/>
                  <a:pt x="501" y="1517"/>
                  <a:pt x="516" y="1497"/>
                </a:cubicBezTo>
                <a:cubicBezTo>
                  <a:pt x="524" y="1485"/>
                  <a:pt x="539" y="1464"/>
                  <a:pt x="530" y="1448"/>
                </a:cubicBezTo>
                <a:cubicBezTo>
                  <a:pt x="529" y="1446"/>
                  <a:pt x="528" y="1445"/>
                  <a:pt x="526" y="1444"/>
                </a:cubicBezTo>
                <a:close/>
                <a:moveTo>
                  <a:pt x="526" y="738"/>
                </a:moveTo>
                <a:cubicBezTo>
                  <a:pt x="526" y="738"/>
                  <a:pt x="525" y="738"/>
                  <a:pt x="525" y="737"/>
                </a:cubicBezTo>
                <a:cubicBezTo>
                  <a:pt x="523" y="736"/>
                  <a:pt x="520" y="736"/>
                  <a:pt x="517" y="737"/>
                </a:cubicBezTo>
                <a:cubicBezTo>
                  <a:pt x="504" y="743"/>
                  <a:pt x="493" y="757"/>
                  <a:pt x="484" y="770"/>
                </a:cubicBezTo>
                <a:cubicBezTo>
                  <a:pt x="473" y="788"/>
                  <a:pt x="457" y="824"/>
                  <a:pt x="460" y="830"/>
                </a:cubicBezTo>
                <a:cubicBezTo>
                  <a:pt x="463" y="836"/>
                  <a:pt x="501" y="811"/>
                  <a:pt x="516" y="791"/>
                </a:cubicBezTo>
                <a:cubicBezTo>
                  <a:pt x="524" y="780"/>
                  <a:pt x="539" y="758"/>
                  <a:pt x="530" y="742"/>
                </a:cubicBezTo>
                <a:cubicBezTo>
                  <a:pt x="529" y="741"/>
                  <a:pt x="528" y="739"/>
                  <a:pt x="526" y="738"/>
                </a:cubicBezTo>
                <a:close/>
                <a:moveTo>
                  <a:pt x="51" y="1841"/>
                </a:moveTo>
                <a:cubicBezTo>
                  <a:pt x="45" y="1827"/>
                  <a:pt x="38" y="1814"/>
                  <a:pt x="29" y="1802"/>
                </a:cubicBezTo>
                <a:cubicBezTo>
                  <a:pt x="26" y="1797"/>
                  <a:pt x="22" y="1793"/>
                  <a:pt x="17" y="1791"/>
                </a:cubicBezTo>
                <a:cubicBezTo>
                  <a:pt x="12" y="1789"/>
                  <a:pt x="6" y="1791"/>
                  <a:pt x="3" y="1796"/>
                </a:cubicBezTo>
                <a:cubicBezTo>
                  <a:pt x="1" y="1800"/>
                  <a:pt x="0" y="1804"/>
                  <a:pt x="1" y="1808"/>
                </a:cubicBezTo>
                <a:cubicBezTo>
                  <a:pt x="1" y="1812"/>
                  <a:pt x="2" y="1816"/>
                  <a:pt x="3" y="1820"/>
                </a:cubicBezTo>
                <a:cubicBezTo>
                  <a:pt x="14" y="1849"/>
                  <a:pt x="34" y="1869"/>
                  <a:pt x="54" y="1886"/>
                </a:cubicBezTo>
                <a:cubicBezTo>
                  <a:pt x="56" y="1887"/>
                  <a:pt x="58" y="1889"/>
                  <a:pt x="60" y="1890"/>
                </a:cubicBezTo>
                <a:cubicBezTo>
                  <a:pt x="61" y="1890"/>
                  <a:pt x="62" y="1890"/>
                  <a:pt x="63" y="1890"/>
                </a:cubicBezTo>
                <a:cubicBezTo>
                  <a:pt x="64" y="1890"/>
                  <a:pt x="65" y="1889"/>
                  <a:pt x="66" y="1888"/>
                </a:cubicBezTo>
                <a:cubicBezTo>
                  <a:pt x="70" y="1883"/>
                  <a:pt x="64" y="1869"/>
                  <a:pt x="63" y="1865"/>
                </a:cubicBezTo>
                <a:cubicBezTo>
                  <a:pt x="59" y="1856"/>
                  <a:pt x="55" y="1849"/>
                  <a:pt x="51" y="1841"/>
                </a:cubicBezTo>
                <a:close/>
                <a:moveTo>
                  <a:pt x="3" y="1116"/>
                </a:moveTo>
                <a:cubicBezTo>
                  <a:pt x="14" y="1146"/>
                  <a:pt x="34" y="1165"/>
                  <a:pt x="54" y="1182"/>
                </a:cubicBezTo>
                <a:cubicBezTo>
                  <a:pt x="56" y="1184"/>
                  <a:pt x="58" y="1185"/>
                  <a:pt x="60" y="1186"/>
                </a:cubicBezTo>
                <a:cubicBezTo>
                  <a:pt x="61" y="1186"/>
                  <a:pt x="62" y="1186"/>
                  <a:pt x="63" y="1186"/>
                </a:cubicBezTo>
                <a:cubicBezTo>
                  <a:pt x="64" y="1186"/>
                  <a:pt x="65" y="1185"/>
                  <a:pt x="66" y="1184"/>
                </a:cubicBezTo>
                <a:cubicBezTo>
                  <a:pt x="70" y="1179"/>
                  <a:pt x="64" y="1166"/>
                  <a:pt x="63" y="1161"/>
                </a:cubicBezTo>
                <a:cubicBezTo>
                  <a:pt x="59" y="1153"/>
                  <a:pt x="55" y="1145"/>
                  <a:pt x="51" y="1137"/>
                </a:cubicBezTo>
                <a:cubicBezTo>
                  <a:pt x="45" y="1124"/>
                  <a:pt x="38" y="1110"/>
                  <a:pt x="29" y="1099"/>
                </a:cubicBezTo>
                <a:cubicBezTo>
                  <a:pt x="26" y="1094"/>
                  <a:pt x="22" y="1089"/>
                  <a:pt x="17" y="1087"/>
                </a:cubicBezTo>
                <a:cubicBezTo>
                  <a:pt x="12" y="1086"/>
                  <a:pt x="6" y="1087"/>
                  <a:pt x="3" y="1093"/>
                </a:cubicBezTo>
                <a:cubicBezTo>
                  <a:pt x="1" y="1096"/>
                  <a:pt x="0" y="1100"/>
                  <a:pt x="1" y="1104"/>
                </a:cubicBezTo>
                <a:cubicBezTo>
                  <a:pt x="1" y="1109"/>
                  <a:pt x="2" y="1112"/>
                  <a:pt x="3" y="1116"/>
                </a:cubicBezTo>
                <a:close/>
                <a:moveTo>
                  <a:pt x="49" y="1751"/>
                </a:moveTo>
                <a:cubicBezTo>
                  <a:pt x="45" y="1736"/>
                  <a:pt x="39" y="1713"/>
                  <a:pt x="26" y="1708"/>
                </a:cubicBezTo>
                <a:cubicBezTo>
                  <a:pt x="21" y="1706"/>
                  <a:pt x="16" y="1708"/>
                  <a:pt x="13" y="1712"/>
                </a:cubicBezTo>
                <a:cubicBezTo>
                  <a:pt x="9" y="1718"/>
                  <a:pt x="9" y="1726"/>
                  <a:pt x="11" y="1733"/>
                </a:cubicBezTo>
                <a:cubicBezTo>
                  <a:pt x="17" y="1754"/>
                  <a:pt x="25" y="1774"/>
                  <a:pt x="35" y="1793"/>
                </a:cubicBezTo>
                <a:cubicBezTo>
                  <a:pt x="40" y="1802"/>
                  <a:pt x="46" y="1811"/>
                  <a:pt x="51" y="1820"/>
                </a:cubicBezTo>
                <a:cubicBezTo>
                  <a:pt x="54" y="1824"/>
                  <a:pt x="68" y="1848"/>
                  <a:pt x="68" y="1838"/>
                </a:cubicBezTo>
                <a:cubicBezTo>
                  <a:pt x="68" y="1826"/>
                  <a:pt x="65" y="1813"/>
                  <a:pt x="62" y="1802"/>
                </a:cubicBezTo>
                <a:cubicBezTo>
                  <a:pt x="59" y="1785"/>
                  <a:pt x="54" y="1768"/>
                  <a:pt x="49" y="1751"/>
                </a:cubicBezTo>
                <a:close/>
                <a:moveTo>
                  <a:pt x="3" y="408"/>
                </a:moveTo>
                <a:cubicBezTo>
                  <a:pt x="14" y="437"/>
                  <a:pt x="34" y="457"/>
                  <a:pt x="54" y="474"/>
                </a:cubicBezTo>
                <a:cubicBezTo>
                  <a:pt x="56" y="475"/>
                  <a:pt x="58" y="477"/>
                  <a:pt x="60" y="478"/>
                </a:cubicBezTo>
                <a:cubicBezTo>
                  <a:pt x="61" y="478"/>
                  <a:pt x="62" y="478"/>
                  <a:pt x="63" y="478"/>
                </a:cubicBezTo>
                <a:cubicBezTo>
                  <a:pt x="64" y="478"/>
                  <a:pt x="65" y="477"/>
                  <a:pt x="66" y="476"/>
                </a:cubicBezTo>
                <a:cubicBezTo>
                  <a:pt x="70" y="471"/>
                  <a:pt x="64" y="457"/>
                  <a:pt x="63" y="453"/>
                </a:cubicBezTo>
                <a:cubicBezTo>
                  <a:pt x="59" y="444"/>
                  <a:pt x="55" y="436"/>
                  <a:pt x="51" y="429"/>
                </a:cubicBezTo>
                <a:cubicBezTo>
                  <a:pt x="45" y="415"/>
                  <a:pt x="38" y="402"/>
                  <a:pt x="29" y="390"/>
                </a:cubicBezTo>
                <a:cubicBezTo>
                  <a:pt x="26" y="385"/>
                  <a:pt x="22" y="381"/>
                  <a:pt x="17" y="379"/>
                </a:cubicBezTo>
                <a:cubicBezTo>
                  <a:pt x="12" y="377"/>
                  <a:pt x="6" y="379"/>
                  <a:pt x="3" y="384"/>
                </a:cubicBezTo>
                <a:cubicBezTo>
                  <a:pt x="1" y="387"/>
                  <a:pt x="0" y="392"/>
                  <a:pt x="1" y="396"/>
                </a:cubicBezTo>
                <a:cubicBezTo>
                  <a:pt x="1" y="400"/>
                  <a:pt x="2" y="404"/>
                  <a:pt x="3" y="408"/>
                </a:cubicBezTo>
                <a:close/>
                <a:moveTo>
                  <a:pt x="142" y="1794"/>
                </a:moveTo>
                <a:cubicBezTo>
                  <a:pt x="142" y="1794"/>
                  <a:pt x="141" y="1794"/>
                  <a:pt x="141" y="1794"/>
                </a:cubicBezTo>
                <a:cubicBezTo>
                  <a:pt x="139" y="1793"/>
                  <a:pt x="136" y="1793"/>
                  <a:pt x="133" y="1794"/>
                </a:cubicBezTo>
                <a:cubicBezTo>
                  <a:pt x="120" y="1799"/>
                  <a:pt x="109" y="1814"/>
                  <a:pt x="100" y="1827"/>
                </a:cubicBezTo>
                <a:cubicBezTo>
                  <a:pt x="89" y="1844"/>
                  <a:pt x="73" y="1880"/>
                  <a:pt x="76" y="1886"/>
                </a:cubicBezTo>
                <a:cubicBezTo>
                  <a:pt x="79" y="1893"/>
                  <a:pt x="117" y="1868"/>
                  <a:pt x="132" y="1847"/>
                </a:cubicBezTo>
                <a:cubicBezTo>
                  <a:pt x="140" y="1836"/>
                  <a:pt x="155" y="1815"/>
                  <a:pt x="146" y="1799"/>
                </a:cubicBezTo>
                <a:cubicBezTo>
                  <a:pt x="145" y="1797"/>
                  <a:pt x="144" y="1796"/>
                  <a:pt x="142" y="1794"/>
                </a:cubicBezTo>
                <a:close/>
                <a:moveTo>
                  <a:pt x="142" y="1091"/>
                </a:moveTo>
                <a:cubicBezTo>
                  <a:pt x="142" y="1091"/>
                  <a:pt x="141" y="1090"/>
                  <a:pt x="141" y="1090"/>
                </a:cubicBezTo>
                <a:cubicBezTo>
                  <a:pt x="139" y="1089"/>
                  <a:pt x="136" y="1089"/>
                  <a:pt x="133" y="1090"/>
                </a:cubicBezTo>
                <a:cubicBezTo>
                  <a:pt x="120" y="1095"/>
                  <a:pt x="109" y="1110"/>
                  <a:pt x="100" y="1123"/>
                </a:cubicBezTo>
                <a:cubicBezTo>
                  <a:pt x="89" y="1140"/>
                  <a:pt x="73" y="1176"/>
                  <a:pt x="76" y="1183"/>
                </a:cubicBezTo>
                <a:cubicBezTo>
                  <a:pt x="79" y="1189"/>
                  <a:pt x="117" y="1164"/>
                  <a:pt x="132" y="1144"/>
                </a:cubicBezTo>
                <a:cubicBezTo>
                  <a:pt x="140" y="1133"/>
                  <a:pt x="155" y="1111"/>
                  <a:pt x="146" y="1095"/>
                </a:cubicBezTo>
                <a:cubicBezTo>
                  <a:pt x="145" y="1093"/>
                  <a:pt x="144" y="1092"/>
                  <a:pt x="142" y="1091"/>
                </a:cubicBezTo>
                <a:close/>
                <a:moveTo>
                  <a:pt x="74" y="1778"/>
                </a:moveTo>
                <a:cubicBezTo>
                  <a:pt x="76" y="1773"/>
                  <a:pt x="77" y="1767"/>
                  <a:pt x="78" y="1762"/>
                </a:cubicBezTo>
                <a:cubicBezTo>
                  <a:pt x="80" y="1752"/>
                  <a:pt x="81" y="1742"/>
                  <a:pt x="82" y="1732"/>
                </a:cubicBezTo>
                <a:cubicBezTo>
                  <a:pt x="85" y="1715"/>
                  <a:pt x="87" y="1698"/>
                  <a:pt x="87" y="1681"/>
                </a:cubicBezTo>
                <a:cubicBezTo>
                  <a:pt x="88" y="1666"/>
                  <a:pt x="89" y="1644"/>
                  <a:pt x="77" y="1636"/>
                </a:cubicBezTo>
                <a:cubicBezTo>
                  <a:pt x="72" y="1633"/>
                  <a:pt x="65" y="1635"/>
                  <a:pt x="61" y="1640"/>
                </a:cubicBezTo>
                <a:cubicBezTo>
                  <a:pt x="57" y="1645"/>
                  <a:pt x="55" y="1653"/>
                  <a:pt x="54" y="1660"/>
                </a:cubicBezTo>
                <a:cubicBezTo>
                  <a:pt x="55" y="1685"/>
                  <a:pt x="58" y="1710"/>
                  <a:pt x="61" y="1735"/>
                </a:cubicBezTo>
                <a:cubicBezTo>
                  <a:pt x="63" y="1745"/>
                  <a:pt x="64" y="1755"/>
                  <a:pt x="66" y="1765"/>
                </a:cubicBezTo>
                <a:cubicBezTo>
                  <a:pt x="67" y="1768"/>
                  <a:pt x="70" y="1786"/>
                  <a:pt x="74" y="1778"/>
                </a:cubicBezTo>
                <a:close/>
                <a:moveTo>
                  <a:pt x="92" y="1819"/>
                </a:moveTo>
                <a:cubicBezTo>
                  <a:pt x="98" y="1811"/>
                  <a:pt x="104" y="1803"/>
                  <a:pt x="109" y="1794"/>
                </a:cubicBezTo>
                <a:cubicBezTo>
                  <a:pt x="116" y="1783"/>
                  <a:pt x="122" y="1771"/>
                  <a:pt x="128" y="1758"/>
                </a:cubicBezTo>
                <a:cubicBezTo>
                  <a:pt x="133" y="1746"/>
                  <a:pt x="139" y="1733"/>
                  <a:pt x="137" y="1718"/>
                </a:cubicBezTo>
                <a:cubicBezTo>
                  <a:pt x="137" y="1715"/>
                  <a:pt x="136" y="1712"/>
                  <a:pt x="135" y="1710"/>
                </a:cubicBezTo>
                <a:cubicBezTo>
                  <a:pt x="132" y="1707"/>
                  <a:pt x="129" y="1707"/>
                  <a:pt x="126" y="1708"/>
                </a:cubicBezTo>
                <a:cubicBezTo>
                  <a:pt x="119" y="1710"/>
                  <a:pt x="115" y="1716"/>
                  <a:pt x="111" y="1723"/>
                </a:cubicBezTo>
                <a:cubicBezTo>
                  <a:pt x="106" y="1730"/>
                  <a:pt x="101" y="1738"/>
                  <a:pt x="98" y="1747"/>
                </a:cubicBezTo>
                <a:cubicBezTo>
                  <a:pt x="92" y="1761"/>
                  <a:pt x="88" y="1777"/>
                  <a:pt x="83" y="1792"/>
                </a:cubicBezTo>
                <a:cubicBezTo>
                  <a:pt x="79" y="1807"/>
                  <a:pt x="70" y="1833"/>
                  <a:pt x="74" y="1837"/>
                </a:cubicBezTo>
                <a:cubicBezTo>
                  <a:pt x="77" y="1841"/>
                  <a:pt x="87" y="1826"/>
                  <a:pt x="92" y="1819"/>
                </a:cubicBezTo>
                <a:close/>
              </a:path>
            </a:pathLst>
          </a:custGeom>
          <a:solidFill>
            <a:schemeClr val="accent2">
              <a:lumMod val="40000"/>
              <a:lumOff val="60000"/>
              <a:alpha val="75000"/>
            </a:schemeClr>
          </a:solidFill>
          <a:ln>
            <a:noFill/>
          </a:ln>
        </p:spPr>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6F3F4497-0FC8-4ED4-B46E-2985CB95F300}" type="slidenum">
              <a:rPr lang="en-US" altLang="en-US" smtClean="0"/>
              <a:pPr/>
              <a:t>‹#›</a:t>
            </a:fld>
            <a:endParaRPr lang="en-US" altLang="en-US"/>
          </a:p>
        </p:txBody>
      </p:sp>
    </p:spTree>
    <p:extLst>
      <p:ext uri="{BB962C8B-B14F-4D97-AF65-F5344CB8AC3E}">
        <p14:creationId xmlns:p14="http://schemas.microsoft.com/office/powerpoint/2010/main" val="2571692930"/>
      </p:ext>
    </p:extLst>
  </p:cSld>
  <p:clrMapOvr>
    <a:masterClrMapping/>
  </p:clrMapOvr>
  <p:extLst>
    <p:ext uri="{DCECCB84-F9BA-43D5-87BE-67443E8EF086}">
      <p15:sldGuideLst xmlns:p15="http://schemas.microsoft.com/office/powerpoint/2012/main">
        <p15:guide id="0" pos="4050">
          <p15:clr>
            <a:srgbClr val="FBAE40"/>
          </p15:clr>
        </p15:guide>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9" name="Freeform 5"/>
          <p:cNvSpPr>
            <a:spLocks noEditPoints="1"/>
          </p:cNvSpPr>
          <p:nvPr/>
        </p:nvSpPr>
        <p:spPr bwMode="auto">
          <a:xfrm>
            <a:off x="17379000" y="5"/>
            <a:ext cx="4127688" cy="32918400"/>
          </a:xfrm>
          <a:custGeom>
            <a:avLst/>
            <a:gdLst/>
            <a:ahLst/>
            <a:cxnLst/>
            <a:rect l="0" t="0" r="r" b="b"/>
            <a:pathLst>
              <a:path w="539" h="2159">
                <a:moveTo>
                  <a:pt x="387" y="764"/>
                </a:moveTo>
                <a:cubicBezTo>
                  <a:pt x="398" y="793"/>
                  <a:pt x="418" y="813"/>
                  <a:pt x="438" y="829"/>
                </a:cubicBezTo>
                <a:cubicBezTo>
                  <a:pt x="440" y="831"/>
                  <a:pt x="442" y="833"/>
                  <a:pt x="444" y="833"/>
                </a:cubicBezTo>
                <a:cubicBezTo>
                  <a:pt x="445" y="833"/>
                  <a:pt x="446" y="834"/>
                  <a:pt x="447" y="833"/>
                </a:cubicBezTo>
                <a:cubicBezTo>
                  <a:pt x="448" y="833"/>
                  <a:pt x="449" y="833"/>
                  <a:pt x="450" y="831"/>
                </a:cubicBezTo>
                <a:cubicBezTo>
                  <a:pt x="454" y="826"/>
                  <a:pt x="448" y="813"/>
                  <a:pt x="447" y="808"/>
                </a:cubicBezTo>
                <a:cubicBezTo>
                  <a:pt x="443" y="800"/>
                  <a:pt x="439" y="792"/>
                  <a:pt x="435" y="784"/>
                </a:cubicBezTo>
                <a:cubicBezTo>
                  <a:pt x="429" y="771"/>
                  <a:pt x="422" y="758"/>
                  <a:pt x="413" y="746"/>
                </a:cubicBezTo>
                <a:cubicBezTo>
                  <a:pt x="410" y="741"/>
                  <a:pt x="406" y="736"/>
                  <a:pt x="401" y="735"/>
                </a:cubicBezTo>
                <a:cubicBezTo>
                  <a:pt x="396" y="733"/>
                  <a:pt x="390" y="734"/>
                  <a:pt x="387" y="740"/>
                </a:cubicBezTo>
                <a:cubicBezTo>
                  <a:pt x="385" y="743"/>
                  <a:pt x="384" y="747"/>
                  <a:pt x="385" y="752"/>
                </a:cubicBezTo>
                <a:cubicBezTo>
                  <a:pt x="385" y="756"/>
                  <a:pt x="386" y="760"/>
                  <a:pt x="387" y="764"/>
                </a:cubicBezTo>
                <a:close/>
                <a:moveTo>
                  <a:pt x="458" y="16"/>
                </a:moveTo>
                <a:cubicBezTo>
                  <a:pt x="460" y="11"/>
                  <a:pt x="461" y="5"/>
                  <a:pt x="462" y="0"/>
                </a:cubicBezTo>
                <a:cubicBezTo>
                  <a:pt x="450" y="0"/>
                  <a:pt x="450" y="0"/>
                  <a:pt x="450" y="0"/>
                </a:cubicBezTo>
                <a:cubicBezTo>
                  <a:pt x="450" y="1"/>
                  <a:pt x="450" y="2"/>
                  <a:pt x="450" y="3"/>
                </a:cubicBezTo>
                <a:cubicBezTo>
                  <a:pt x="451" y="5"/>
                  <a:pt x="454" y="24"/>
                  <a:pt x="458" y="16"/>
                </a:cubicBezTo>
                <a:close/>
                <a:moveTo>
                  <a:pt x="435" y="58"/>
                </a:moveTo>
                <a:cubicBezTo>
                  <a:pt x="438" y="62"/>
                  <a:pt x="452" y="86"/>
                  <a:pt x="452" y="76"/>
                </a:cubicBezTo>
                <a:cubicBezTo>
                  <a:pt x="452" y="64"/>
                  <a:pt x="449" y="51"/>
                  <a:pt x="446" y="40"/>
                </a:cubicBezTo>
                <a:cubicBezTo>
                  <a:pt x="443" y="27"/>
                  <a:pt x="440" y="13"/>
                  <a:pt x="437" y="0"/>
                </a:cubicBezTo>
                <a:cubicBezTo>
                  <a:pt x="405" y="0"/>
                  <a:pt x="405" y="0"/>
                  <a:pt x="405" y="0"/>
                </a:cubicBezTo>
                <a:cubicBezTo>
                  <a:pt x="409" y="11"/>
                  <a:pt x="414" y="21"/>
                  <a:pt x="419" y="31"/>
                </a:cubicBezTo>
                <a:cubicBezTo>
                  <a:pt x="424" y="40"/>
                  <a:pt x="430" y="49"/>
                  <a:pt x="435" y="58"/>
                </a:cubicBezTo>
                <a:close/>
                <a:moveTo>
                  <a:pt x="387" y="58"/>
                </a:moveTo>
                <a:cubicBezTo>
                  <a:pt x="398" y="87"/>
                  <a:pt x="418" y="107"/>
                  <a:pt x="438" y="124"/>
                </a:cubicBezTo>
                <a:cubicBezTo>
                  <a:pt x="440" y="125"/>
                  <a:pt x="442" y="127"/>
                  <a:pt x="444" y="128"/>
                </a:cubicBezTo>
                <a:cubicBezTo>
                  <a:pt x="445" y="128"/>
                  <a:pt x="446" y="128"/>
                  <a:pt x="447" y="128"/>
                </a:cubicBezTo>
                <a:cubicBezTo>
                  <a:pt x="448" y="128"/>
                  <a:pt x="449" y="127"/>
                  <a:pt x="450" y="126"/>
                </a:cubicBezTo>
                <a:cubicBezTo>
                  <a:pt x="454" y="121"/>
                  <a:pt x="448" y="107"/>
                  <a:pt x="447" y="103"/>
                </a:cubicBezTo>
                <a:cubicBezTo>
                  <a:pt x="443" y="94"/>
                  <a:pt x="439" y="87"/>
                  <a:pt x="435" y="79"/>
                </a:cubicBezTo>
                <a:cubicBezTo>
                  <a:pt x="429" y="65"/>
                  <a:pt x="422" y="52"/>
                  <a:pt x="413" y="40"/>
                </a:cubicBezTo>
                <a:cubicBezTo>
                  <a:pt x="410" y="35"/>
                  <a:pt x="406" y="31"/>
                  <a:pt x="401" y="29"/>
                </a:cubicBezTo>
                <a:cubicBezTo>
                  <a:pt x="396" y="27"/>
                  <a:pt x="390" y="29"/>
                  <a:pt x="387" y="34"/>
                </a:cubicBezTo>
                <a:cubicBezTo>
                  <a:pt x="385" y="37"/>
                  <a:pt x="384" y="42"/>
                  <a:pt x="385" y="46"/>
                </a:cubicBezTo>
                <a:cubicBezTo>
                  <a:pt x="385" y="50"/>
                  <a:pt x="386" y="54"/>
                  <a:pt x="387" y="58"/>
                </a:cubicBezTo>
                <a:close/>
                <a:moveTo>
                  <a:pt x="66" y="352"/>
                </a:moveTo>
                <a:cubicBezTo>
                  <a:pt x="67" y="355"/>
                  <a:pt x="70" y="374"/>
                  <a:pt x="74" y="366"/>
                </a:cubicBezTo>
                <a:cubicBezTo>
                  <a:pt x="76" y="361"/>
                  <a:pt x="77" y="355"/>
                  <a:pt x="78" y="350"/>
                </a:cubicBezTo>
                <a:cubicBezTo>
                  <a:pt x="80" y="340"/>
                  <a:pt x="81" y="330"/>
                  <a:pt x="82" y="320"/>
                </a:cubicBezTo>
                <a:cubicBezTo>
                  <a:pt x="85" y="303"/>
                  <a:pt x="87" y="286"/>
                  <a:pt x="87" y="268"/>
                </a:cubicBezTo>
                <a:cubicBezTo>
                  <a:pt x="88" y="254"/>
                  <a:pt x="89" y="232"/>
                  <a:pt x="77" y="224"/>
                </a:cubicBezTo>
                <a:cubicBezTo>
                  <a:pt x="72" y="221"/>
                  <a:pt x="65" y="223"/>
                  <a:pt x="61" y="228"/>
                </a:cubicBezTo>
                <a:cubicBezTo>
                  <a:pt x="57" y="233"/>
                  <a:pt x="55" y="241"/>
                  <a:pt x="54" y="248"/>
                </a:cubicBezTo>
                <a:cubicBezTo>
                  <a:pt x="55" y="273"/>
                  <a:pt x="58" y="298"/>
                  <a:pt x="61" y="323"/>
                </a:cubicBezTo>
                <a:cubicBezTo>
                  <a:pt x="63" y="333"/>
                  <a:pt x="64" y="343"/>
                  <a:pt x="66" y="352"/>
                </a:cubicBezTo>
                <a:close/>
                <a:moveTo>
                  <a:pt x="74" y="425"/>
                </a:moveTo>
                <a:cubicBezTo>
                  <a:pt x="77" y="429"/>
                  <a:pt x="87" y="414"/>
                  <a:pt x="92" y="406"/>
                </a:cubicBezTo>
                <a:cubicBezTo>
                  <a:pt x="98" y="399"/>
                  <a:pt x="104" y="390"/>
                  <a:pt x="109" y="382"/>
                </a:cubicBezTo>
                <a:cubicBezTo>
                  <a:pt x="116" y="370"/>
                  <a:pt x="122" y="358"/>
                  <a:pt x="128" y="346"/>
                </a:cubicBezTo>
                <a:cubicBezTo>
                  <a:pt x="133" y="333"/>
                  <a:pt x="139" y="321"/>
                  <a:pt x="137" y="306"/>
                </a:cubicBezTo>
                <a:cubicBezTo>
                  <a:pt x="137" y="303"/>
                  <a:pt x="136" y="300"/>
                  <a:pt x="135" y="298"/>
                </a:cubicBezTo>
                <a:cubicBezTo>
                  <a:pt x="132" y="295"/>
                  <a:pt x="129" y="295"/>
                  <a:pt x="126" y="296"/>
                </a:cubicBezTo>
                <a:cubicBezTo>
                  <a:pt x="119" y="298"/>
                  <a:pt x="115" y="304"/>
                  <a:pt x="111" y="310"/>
                </a:cubicBezTo>
                <a:cubicBezTo>
                  <a:pt x="106" y="318"/>
                  <a:pt x="101" y="326"/>
                  <a:pt x="98" y="335"/>
                </a:cubicBezTo>
                <a:cubicBezTo>
                  <a:pt x="92" y="349"/>
                  <a:pt x="88" y="364"/>
                  <a:pt x="83" y="380"/>
                </a:cubicBezTo>
                <a:cubicBezTo>
                  <a:pt x="79" y="394"/>
                  <a:pt x="70" y="421"/>
                  <a:pt x="74" y="425"/>
                </a:cubicBezTo>
                <a:close/>
                <a:moveTo>
                  <a:pt x="74" y="1133"/>
                </a:moveTo>
                <a:cubicBezTo>
                  <a:pt x="77" y="1137"/>
                  <a:pt x="87" y="1122"/>
                  <a:pt x="92" y="1115"/>
                </a:cubicBezTo>
                <a:cubicBezTo>
                  <a:pt x="98" y="1107"/>
                  <a:pt x="104" y="1099"/>
                  <a:pt x="109" y="1090"/>
                </a:cubicBezTo>
                <a:cubicBezTo>
                  <a:pt x="116" y="1079"/>
                  <a:pt x="122" y="1067"/>
                  <a:pt x="128" y="1054"/>
                </a:cubicBezTo>
                <a:cubicBezTo>
                  <a:pt x="133" y="1042"/>
                  <a:pt x="139" y="1030"/>
                  <a:pt x="137" y="1015"/>
                </a:cubicBezTo>
                <a:cubicBezTo>
                  <a:pt x="137" y="1012"/>
                  <a:pt x="136" y="1008"/>
                  <a:pt x="135" y="1006"/>
                </a:cubicBezTo>
                <a:cubicBezTo>
                  <a:pt x="132" y="1003"/>
                  <a:pt x="129" y="1003"/>
                  <a:pt x="126" y="1004"/>
                </a:cubicBezTo>
                <a:cubicBezTo>
                  <a:pt x="119" y="1006"/>
                  <a:pt x="115" y="1012"/>
                  <a:pt x="111" y="1019"/>
                </a:cubicBezTo>
                <a:cubicBezTo>
                  <a:pt x="106" y="1026"/>
                  <a:pt x="101" y="1034"/>
                  <a:pt x="98" y="1043"/>
                </a:cubicBezTo>
                <a:cubicBezTo>
                  <a:pt x="92" y="1058"/>
                  <a:pt x="88" y="1073"/>
                  <a:pt x="83" y="1088"/>
                </a:cubicBezTo>
                <a:cubicBezTo>
                  <a:pt x="79" y="1103"/>
                  <a:pt x="70" y="1129"/>
                  <a:pt x="74" y="1133"/>
                </a:cubicBezTo>
                <a:close/>
                <a:moveTo>
                  <a:pt x="77" y="933"/>
                </a:moveTo>
                <a:cubicBezTo>
                  <a:pt x="72" y="930"/>
                  <a:pt x="65" y="932"/>
                  <a:pt x="61" y="937"/>
                </a:cubicBezTo>
                <a:cubicBezTo>
                  <a:pt x="57" y="942"/>
                  <a:pt x="55" y="949"/>
                  <a:pt x="54" y="956"/>
                </a:cubicBezTo>
                <a:cubicBezTo>
                  <a:pt x="55" y="982"/>
                  <a:pt x="58" y="1006"/>
                  <a:pt x="61" y="1031"/>
                </a:cubicBezTo>
                <a:cubicBezTo>
                  <a:pt x="63" y="1041"/>
                  <a:pt x="64" y="1051"/>
                  <a:pt x="66" y="1061"/>
                </a:cubicBezTo>
                <a:cubicBezTo>
                  <a:pt x="67" y="1064"/>
                  <a:pt x="70" y="1082"/>
                  <a:pt x="74" y="1074"/>
                </a:cubicBezTo>
                <a:cubicBezTo>
                  <a:pt x="76" y="1070"/>
                  <a:pt x="77" y="1063"/>
                  <a:pt x="78" y="1058"/>
                </a:cubicBezTo>
                <a:cubicBezTo>
                  <a:pt x="80" y="1048"/>
                  <a:pt x="81" y="1038"/>
                  <a:pt x="82" y="1028"/>
                </a:cubicBezTo>
                <a:cubicBezTo>
                  <a:pt x="85" y="1011"/>
                  <a:pt x="87" y="994"/>
                  <a:pt x="87" y="977"/>
                </a:cubicBezTo>
                <a:cubicBezTo>
                  <a:pt x="88" y="963"/>
                  <a:pt x="89" y="940"/>
                  <a:pt x="77" y="933"/>
                </a:cubicBezTo>
                <a:close/>
                <a:moveTo>
                  <a:pt x="49" y="1047"/>
                </a:moveTo>
                <a:cubicBezTo>
                  <a:pt x="45" y="1033"/>
                  <a:pt x="39" y="1009"/>
                  <a:pt x="26" y="1004"/>
                </a:cubicBezTo>
                <a:cubicBezTo>
                  <a:pt x="21" y="1003"/>
                  <a:pt x="16" y="1004"/>
                  <a:pt x="13" y="1008"/>
                </a:cubicBezTo>
                <a:cubicBezTo>
                  <a:pt x="9" y="1014"/>
                  <a:pt x="9" y="1022"/>
                  <a:pt x="11" y="1029"/>
                </a:cubicBezTo>
                <a:cubicBezTo>
                  <a:pt x="17" y="1050"/>
                  <a:pt x="25" y="1071"/>
                  <a:pt x="35" y="1089"/>
                </a:cubicBezTo>
                <a:cubicBezTo>
                  <a:pt x="40" y="1098"/>
                  <a:pt x="46" y="1107"/>
                  <a:pt x="51" y="1116"/>
                </a:cubicBezTo>
                <a:cubicBezTo>
                  <a:pt x="54" y="1120"/>
                  <a:pt x="68" y="1144"/>
                  <a:pt x="68" y="1134"/>
                </a:cubicBezTo>
                <a:cubicBezTo>
                  <a:pt x="68" y="1122"/>
                  <a:pt x="65" y="1110"/>
                  <a:pt x="62" y="1098"/>
                </a:cubicBezTo>
                <a:cubicBezTo>
                  <a:pt x="59" y="1081"/>
                  <a:pt x="54" y="1064"/>
                  <a:pt x="49" y="1047"/>
                </a:cubicBezTo>
                <a:close/>
                <a:moveTo>
                  <a:pt x="458" y="1486"/>
                </a:moveTo>
                <a:cubicBezTo>
                  <a:pt x="461" y="1490"/>
                  <a:pt x="471" y="1475"/>
                  <a:pt x="476" y="1468"/>
                </a:cubicBezTo>
                <a:cubicBezTo>
                  <a:pt x="482" y="1460"/>
                  <a:pt x="488" y="1452"/>
                  <a:pt x="493" y="1443"/>
                </a:cubicBezTo>
                <a:cubicBezTo>
                  <a:pt x="500" y="1432"/>
                  <a:pt x="506" y="1420"/>
                  <a:pt x="512" y="1407"/>
                </a:cubicBezTo>
                <a:cubicBezTo>
                  <a:pt x="517" y="1395"/>
                  <a:pt x="523" y="1382"/>
                  <a:pt x="521" y="1368"/>
                </a:cubicBezTo>
                <a:cubicBezTo>
                  <a:pt x="521" y="1364"/>
                  <a:pt x="520" y="1361"/>
                  <a:pt x="519" y="1359"/>
                </a:cubicBezTo>
                <a:cubicBezTo>
                  <a:pt x="516" y="1356"/>
                  <a:pt x="513" y="1356"/>
                  <a:pt x="510" y="1357"/>
                </a:cubicBezTo>
                <a:cubicBezTo>
                  <a:pt x="503" y="1359"/>
                  <a:pt x="499" y="1365"/>
                  <a:pt x="495" y="1372"/>
                </a:cubicBezTo>
                <a:cubicBezTo>
                  <a:pt x="490" y="1379"/>
                  <a:pt x="485" y="1387"/>
                  <a:pt x="482" y="1396"/>
                </a:cubicBezTo>
                <a:cubicBezTo>
                  <a:pt x="476" y="1411"/>
                  <a:pt x="472" y="1426"/>
                  <a:pt x="467" y="1441"/>
                </a:cubicBezTo>
                <a:cubicBezTo>
                  <a:pt x="463" y="1456"/>
                  <a:pt x="454" y="1482"/>
                  <a:pt x="458" y="1486"/>
                </a:cubicBezTo>
                <a:close/>
                <a:moveTo>
                  <a:pt x="461" y="1285"/>
                </a:moveTo>
                <a:cubicBezTo>
                  <a:pt x="456" y="1282"/>
                  <a:pt x="449" y="1285"/>
                  <a:pt x="445" y="1290"/>
                </a:cubicBezTo>
                <a:cubicBezTo>
                  <a:pt x="441" y="1295"/>
                  <a:pt x="439" y="1302"/>
                  <a:pt x="438" y="1309"/>
                </a:cubicBezTo>
                <a:cubicBezTo>
                  <a:pt x="439" y="1334"/>
                  <a:pt x="442" y="1359"/>
                  <a:pt x="445" y="1384"/>
                </a:cubicBezTo>
                <a:cubicBezTo>
                  <a:pt x="447" y="1394"/>
                  <a:pt x="448" y="1404"/>
                  <a:pt x="450" y="1414"/>
                </a:cubicBezTo>
                <a:cubicBezTo>
                  <a:pt x="451" y="1417"/>
                  <a:pt x="454" y="1435"/>
                  <a:pt x="458" y="1427"/>
                </a:cubicBezTo>
                <a:cubicBezTo>
                  <a:pt x="460" y="1423"/>
                  <a:pt x="461" y="1416"/>
                  <a:pt x="462" y="1411"/>
                </a:cubicBezTo>
                <a:cubicBezTo>
                  <a:pt x="464" y="1401"/>
                  <a:pt x="465" y="1391"/>
                  <a:pt x="466" y="1381"/>
                </a:cubicBezTo>
                <a:cubicBezTo>
                  <a:pt x="469" y="1364"/>
                  <a:pt x="471" y="1347"/>
                  <a:pt x="471" y="1330"/>
                </a:cubicBezTo>
                <a:cubicBezTo>
                  <a:pt x="472" y="1316"/>
                  <a:pt x="473" y="1293"/>
                  <a:pt x="461" y="1285"/>
                </a:cubicBezTo>
                <a:close/>
                <a:moveTo>
                  <a:pt x="484" y="65"/>
                </a:moveTo>
                <a:cubicBezTo>
                  <a:pt x="473" y="82"/>
                  <a:pt x="457" y="118"/>
                  <a:pt x="460" y="124"/>
                </a:cubicBezTo>
                <a:cubicBezTo>
                  <a:pt x="463" y="131"/>
                  <a:pt x="501" y="106"/>
                  <a:pt x="516" y="85"/>
                </a:cubicBezTo>
                <a:cubicBezTo>
                  <a:pt x="524" y="74"/>
                  <a:pt x="539" y="52"/>
                  <a:pt x="530" y="37"/>
                </a:cubicBezTo>
                <a:cubicBezTo>
                  <a:pt x="529" y="35"/>
                  <a:pt x="528" y="33"/>
                  <a:pt x="526" y="32"/>
                </a:cubicBezTo>
                <a:cubicBezTo>
                  <a:pt x="526" y="32"/>
                  <a:pt x="525" y="32"/>
                  <a:pt x="525" y="32"/>
                </a:cubicBezTo>
                <a:cubicBezTo>
                  <a:pt x="523" y="31"/>
                  <a:pt x="520" y="31"/>
                  <a:pt x="517" y="32"/>
                </a:cubicBezTo>
                <a:cubicBezTo>
                  <a:pt x="504" y="37"/>
                  <a:pt x="493" y="52"/>
                  <a:pt x="484" y="65"/>
                </a:cubicBezTo>
                <a:close/>
                <a:moveTo>
                  <a:pt x="433" y="1400"/>
                </a:moveTo>
                <a:cubicBezTo>
                  <a:pt x="429" y="1385"/>
                  <a:pt x="423" y="1362"/>
                  <a:pt x="409" y="1357"/>
                </a:cubicBezTo>
                <a:cubicBezTo>
                  <a:pt x="405" y="1356"/>
                  <a:pt x="400" y="1357"/>
                  <a:pt x="397" y="1361"/>
                </a:cubicBezTo>
                <a:cubicBezTo>
                  <a:pt x="393" y="1367"/>
                  <a:pt x="393" y="1375"/>
                  <a:pt x="395" y="1382"/>
                </a:cubicBezTo>
                <a:cubicBezTo>
                  <a:pt x="401" y="1403"/>
                  <a:pt x="409" y="1423"/>
                  <a:pt x="419" y="1442"/>
                </a:cubicBezTo>
                <a:cubicBezTo>
                  <a:pt x="424" y="1451"/>
                  <a:pt x="430" y="1460"/>
                  <a:pt x="435" y="1469"/>
                </a:cubicBezTo>
                <a:cubicBezTo>
                  <a:pt x="438" y="1473"/>
                  <a:pt x="452" y="1497"/>
                  <a:pt x="452" y="1487"/>
                </a:cubicBezTo>
                <a:cubicBezTo>
                  <a:pt x="452" y="1475"/>
                  <a:pt x="449" y="1462"/>
                  <a:pt x="446" y="1451"/>
                </a:cubicBezTo>
                <a:cubicBezTo>
                  <a:pt x="443" y="1434"/>
                  <a:pt x="438" y="1417"/>
                  <a:pt x="433" y="1400"/>
                </a:cubicBezTo>
                <a:close/>
                <a:moveTo>
                  <a:pt x="458" y="721"/>
                </a:moveTo>
                <a:cubicBezTo>
                  <a:pt x="460" y="717"/>
                  <a:pt x="461" y="711"/>
                  <a:pt x="462" y="706"/>
                </a:cubicBezTo>
                <a:cubicBezTo>
                  <a:pt x="464" y="696"/>
                  <a:pt x="465" y="685"/>
                  <a:pt x="466" y="675"/>
                </a:cubicBezTo>
                <a:cubicBezTo>
                  <a:pt x="469" y="658"/>
                  <a:pt x="471" y="641"/>
                  <a:pt x="471" y="624"/>
                </a:cubicBezTo>
                <a:cubicBezTo>
                  <a:pt x="472" y="610"/>
                  <a:pt x="473" y="587"/>
                  <a:pt x="461" y="580"/>
                </a:cubicBezTo>
                <a:cubicBezTo>
                  <a:pt x="456" y="577"/>
                  <a:pt x="449" y="579"/>
                  <a:pt x="445" y="584"/>
                </a:cubicBezTo>
                <a:cubicBezTo>
                  <a:pt x="441" y="589"/>
                  <a:pt x="439" y="596"/>
                  <a:pt x="438" y="604"/>
                </a:cubicBezTo>
                <a:cubicBezTo>
                  <a:pt x="439" y="629"/>
                  <a:pt x="442" y="654"/>
                  <a:pt x="445" y="679"/>
                </a:cubicBezTo>
                <a:cubicBezTo>
                  <a:pt x="447" y="688"/>
                  <a:pt x="448" y="698"/>
                  <a:pt x="450" y="708"/>
                </a:cubicBezTo>
                <a:cubicBezTo>
                  <a:pt x="451" y="711"/>
                  <a:pt x="454" y="730"/>
                  <a:pt x="458" y="721"/>
                </a:cubicBezTo>
                <a:close/>
                <a:moveTo>
                  <a:pt x="476" y="762"/>
                </a:moveTo>
                <a:cubicBezTo>
                  <a:pt x="482" y="754"/>
                  <a:pt x="488" y="746"/>
                  <a:pt x="493" y="738"/>
                </a:cubicBezTo>
                <a:cubicBezTo>
                  <a:pt x="500" y="726"/>
                  <a:pt x="506" y="714"/>
                  <a:pt x="512" y="702"/>
                </a:cubicBezTo>
                <a:cubicBezTo>
                  <a:pt x="517" y="689"/>
                  <a:pt x="523" y="677"/>
                  <a:pt x="521" y="662"/>
                </a:cubicBezTo>
                <a:cubicBezTo>
                  <a:pt x="521" y="659"/>
                  <a:pt x="520" y="656"/>
                  <a:pt x="519" y="653"/>
                </a:cubicBezTo>
                <a:cubicBezTo>
                  <a:pt x="516" y="651"/>
                  <a:pt x="513" y="651"/>
                  <a:pt x="510" y="651"/>
                </a:cubicBezTo>
                <a:cubicBezTo>
                  <a:pt x="503" y="653"/>
                  <a:pt x="499" y="659"/>
                  <a:pt x="495" y="666"/>
                </a:cubicBezTo>
                <a:cubicBezTo>
                  <a:pt x="490" y="674"/>
                  <a:pt x="485" y="681"/>
                  <a:pt x="482" y="690"/>
                </a:cubicBezTo>
                <a:cubicBezTo>
                  <a:pt x="476" y="705"/>
                  <a:pt x="472" y="720"/>
                  <a:pt x="467" y="735"/>
                </a:cubicBezTo>
                <a:cubicBezTo>
                  <a:pt x="463" y="750"/>
                  <a:pt x="454" y="776"/>
                  <a:pt x="458" y="781"/>
                </a:cubicBezTo>
                <a:cubicBezTo>
                  <a:pt x="461" y="785"/>
                  <a:pt x="471" y="769"/>
                  <a:pt x="476" y="762"/>
                </a:cubicBezTo>
                <a:close/>
                <a:moveTo>
                  <a:pt x="409" y="652"/>
                </a:moveTo>
                <a:cubicBezTo>
                  <a:pt x="405" y="650"/>
                  <a:pt x="400" y="651"/>
                  <a:pt x="397" y="656"/>
                </a:cubicBezTo>
                <a:cubicBezTo>
                  <a:pt x="393" y="661"/>
                  <a:pt x="393" y="669"/>
                  <a:pt x="395" y="676"/>
                </a:cubicBezTo>
                <a:cubicBezTo>
                  <a:pt x="401" y="698"/>
                  <a:pt x="409" y="718"/>
                  <a:pt x="419" y="736"/>
                </a:cubicBezTo>
                <a:cubicBezTo>
                  <a:pt x="424" y="746"/>
                  <a:pt x="430" y="755"/>
                  <a:pt x="435" y="763"/>
                </a:cubicBezTo>
                <a:cubicBezTo>
                  <a:pt x="438" y="767"/>
                  <a:pt x="452" y="791"/>
                  <a:pt x="452" y="781"/>
                </a:cubicBezTo>
                <a:cubicBezTo>
                  <a:pt x="452" y="769"/>
                  <a:pt x="449" y="757"/>
                  <a:pt x="446" y="746"/>
                </a:cubicBezTo>
                <a:cubicBezTo>
                  <a:pt x="443" y="728"/>
                  <a:pt x="438" y="711"/>
                  <a:pt x="433" y="694"/>
                </a:cubicBezTo>
                <a:cubicBezTo>
                  <a:pt x="429" y="680"/>
                  <a:pt x="423" y="656"/>
                  <a:pt x="409" y="652"/>
                </a:cubicBezTo>
                <a:close/>
                <a:moveTo>
                  <a:pt x="458" y="75"/>
                </a:moveTo>
                <a:cubicBezTo>
                  <a:pt x="461" y="79"/>
                  <a:pt x="471" y="64"/>
                  <a:pt x="476" y="56"/>
                </a:cubicBezTo>
                <a:cubicBezTo>
                  <a:pt x="482" y="49"/>
                  <a:pt x="488" y="41"/>
                  <a:pt x="493" y="32"/>
                </a:cubicBezTo>
                <a:cubicBezTo>
                  <a:pt x="499" y="22"/>
                  <a:pt x="505" y="11"/>
                  <a:pt x="510" y="0"/>
                </a:cubicBezTo>
                <a:cubicBezTo>
                  <a:pt x="476" y="0"/>
                  <a:pt x="476" y="0"/>
                  <a:pt x="476" y="0"/>
                </a:cubicBezTo>
                <a:cubicBezTo>
                  <a:pt x="473" y="10"/>
                  <a:pt x="470" y="20"/>
                  <a:pt x="467" y="30"/>
                </a:cubicBezTo>
                <a:cubicBezTo>
                  <a:pt x="463" y="44"/>
                  <a:pt x="454" y="71"/>
                  <a:pt x="458" y="75"/>
                </a:cubicBezTo>
                <a:close/>
                <a:moveTo>
                  <a:pt x="142" y="382"/>
                </a:moveTo>
                <a:cubicBezTo>
                  <a:pt x="142" y="382"/>
                  <a:pt x="141" y="382"/>
                  <a:pt x="141" y="382"/>
                </a:cubicBezTo>
                <a:cubicBezTo>
                  <a:pt x="139" y="380"/>
                  <a:pt x="136" y="381"/>
                  <a:pt x="133" y="382"/>
                </a:cubicBezTo>
                <a:cubicBezTo>
                  <a:pt x="120" y="387"/>
                  <a:pt x="109" y="402"/>
                  <a:pt x="100" y="415"/>
                </a:cubicBezTo>
                <a:cubicBezTo>
                  <a:pt x="89" y="432"/>
                  <a:pt x="73" y="468"/>
                  <a:pt x="76" y="474"/>
                </a:cubicBezTo>
                <a:cubicBezTo>
                  <a:pt x="79" y="480"/>
                  <a:pt x="117" y="456"/>
                  <a:pt x="132" y="435"/>
                </a:cubicBezTo>
                <a:cubicBezTo>
                  <a:pt x="140" y="424"/>
                  <a:pt x="155" y="402"/>
                  <a:pt x="146" y="387"/>
                </a:cubicBezTo>
                <a:cubicBezTo>
                  <a:pt x="145" y="385"/>
                  <a:pt x="144" y="383"/>
                  <a:pt x="142" y="382"/>
                </a:cubicBezTo>
                <a:close/>
                <a:moveTo>
                  <a:pt x="471" y="2035"/>
                </a:moveTo>
                <a:cubicBezTo>
                  <a:pt x="472" y="2021"/>
                  <a:pt x="473" y="1998"/>
                  <a:pt x="461" y="1991"/>
                </a:cubicBezTo>
                <a:cubicBezTo>
                  <a:pt x="456" y="1988"/>
                  <a:pt x="449" y="1990"/>
                  <a:pt x="445" y="1995"/>
                </a:cubicBezTo>
                <a:cubicBezTo>
                  <a:pt x="441" y="2000"/>
                  <a:pt x="439" y="2008"/>
                  <a:pt x="438" y="2015"/>
                </a:cubicBezTo>
                <a:cubicBezTo>
                  <a:pt x="439" y="2040"/>
                  <a:pt x="442" y="2065"/>
                  <a:pt x="445" y="2090"/>
                </a:cubicBezTo>
                <a:cubicBezTo>
                  <a:pt x="447" y="2100"/>
                  <a:pt x="448" y="2109"/>
                  <a:pt x="450" y="2119"/>
                </a:cubicBezTo>
                <a:cubicBezTo>
                  <a:pt x="451" y="2122"/>
                  <a:pt x="454" y="2141"/>
                  <a:pt x="458" y="2133"/>
                </a:cubicBezTo>
                <a:cubicBezTo>
                  <a:pt x="460" y="2128"/>
                  <a:pt x="461" y="2122"/>
                  <a:pt x="462" y="2117"/>
                </a:cubicBezTo>
                <a:cubicBezTo>
                  <a:pt x="464" y="2107"/>
                  <a:pt x="465" y="2097"/>
                  <a:pt x="466" y="2086"/>
                </a:cubicBezTo>
                <a:cubicBezTo>
                  <a:pt x="469" y="2069"/>
                  <a:pt x="471" y="2052"/>
                  <a:pt x="471" y="2035"/>
                </a:cubicBezTo>
                <a:close/>
                <a:moveTo>
                  <a:pt x="433" y="2106"/>
                </a:moveTo>
                <a:cubicBezTo>
                  <a:pt x="429" y="2091"/>
                  <a:pt x="423" y="2068"/>
                  <a:pt x="409" y="2063"/>
                </a:cubicBezTo>
                <a:cubicBezTo>
                  <a:pt x="405" y="2061"/>
                  <a:pt x="400" y="2062"/>
                  <a:pt x="397" y="2067"/>
                </a:cubicBezTo>
                <a:cubicBezTo>
                  <a:pt x="393" y="2072"/>
                  <a:pt x="393" y="2081"/>
                  <a:pt x="395" y="2088"/>
                </a:cubicBezTo>
                <a:cubicBezTo>
                  <a:pt x="401" y="2109"/>
                  <a:pt x="409" y="2129"/>
                  <a:pt x="419" y="2148"/>
                </a:cubicBezTo>
                <a:cubicBezTo>
                  <a:pt x="421" y="2151"/>
                  <a:pt x="423" y="2155"/>
                  <a:pt x="426" y="2159"/>
                </a:cubicBezTo>
                <a:cubicBezTo>
                  <a:pt x="447" y="2159"/>
                  <a:pt x="447" y="2159"/>
                  <a:pt x="447" y="2159"/>
                </a:cubicBezTo>
                <a:cubicBezTo>
                  <a:pt x="447" y="2158"/>
                  <a:pt x="446" y="2157"/>
                  <a:pt x="446" y="2157"/>
                </a:cubicBezTo>
                <a:cubicBezTo>
                  <a:pt x="443" y="2139"/>
                  <a:pt x="438" y="2122"/>
                  <a:pt x="433" y="2106"/>
                </a:cubicBezTo>
                <a:close/>
                <a:moveTo>
                  <a:pt x="521" y="2073"/>
                </a:moveTo>
                <a:cubicBezTo>
                  <a:pt x="521" y="2070"/>
                  <a:pt x="520" y="2067"/>
                  <a:pt x="519" y="2065"/>
                </a:cubicBezTo>
                <a:cubicBezTo>
                  <a:pt x="516" y="2062"/>
                  <a:pt x="513" y="2062"/>
                  <a:pt x="510" y="2063"/>
                </a:cubicBezTo>
                <a:cubicBezTo>
                  <a:pt x="503" y="2065"/>
                  <a:pt x="499" y="2071"/>
                  <a:pt x="495" y="2077"/>
                </a:cubicBezTo>
                <a:cubicBezTo>
                  <a:pt x="490" y="2085"/>
                  <a:pt x="485" y="2092"/>
                  <a:pt x="482" y="2101"/>
                </a:cubicBezTo>
                <a:cubicBezTo>
                  <a:pt x="476" y="2116"/>
                  <a:pt x="472" y="2131"/>
                  <a:pt x="467" y="2146"/>
                </a:cubicBezTo>
                <a:cubicBezTo>
                  <a:pt x="466" y="2150"/>
                  <a:pt x="465" y="2154"/>
                  <a:pt x="463" y="2159"/>
                </a:cubicBezTo>
                <a:cubicBezTo>
                  <a:pt x="486" y="2159"/>
                  <a:pt x="486" y="2159"/>
                  <a:pt x="486" y="2159"/>
                </a:cubicBezTo>
                <a:cubicBezTo>
                  <a:pt x="489" y="2155"/>
                  <a:pt x="491" y="2152"/>
                  <a:pt x="493" y="2149"/>
                </a:cubicBezTo>
                <a:cubicBezTo>
                  <a:pt x="500" y="2137"/>
                  <a:pt x="506" y="2125"/>
                  <a:pt x="512" y="2113"/>
                </a:cubicBezTo>
                <a:cubicBezTo>
                  <a:pt x="517" y="2100"/>
                  <a:pt x="523" y="2088"/>
                  <a:pt x="521" y="2073"/>
                </a:cubicBezTo>
                <a:close/>
                <a:moveTo>
                  <a:pt x="438" y="1535"/>
                </a:moveTo>
                <a:cubicBezTo>
                  <a:pt x="440" y="1537"/>
                  <a:pt x="442" y="1538"/>
                  <a:pt x="444" y="1539"/>
                </a:cubicBezTo>
                <a:cubicBezTo>
                  <a:pt x="445" y="1539"/>
                  <a:pt x="446" y="1539"/>
                  <a:pt x="447" y="1539"/>
                </a:cubicBezTo>
                <a:cubicBezTo>
                  <a:pt x="448" y="1539"/>
                  <a:pt x="449" y="1538"/>
                  <a:pt x="450" y="1537"/>
                </a:cubicBezTo>
                <a:cubicBezTo>
                  <a:pt x="454" y="1532"/>
                  <a:pt x="448" y="1519"/>
                  <a:pt x="447" y="1514"/>
                </a:cubicBezTo>
                <a:cubicBezTo>
                  <a:pt x="443" y="1505"/>
                  <a:pt x="439" y="1498"/>
                  <a:pt x="435" y="1490"/>
                </a:cubicBezTo>
                <a:cubicBezTo>
                  <a:pt x="429" y="1476"/>
                  <a:pt x="422" y="1463"/>
                  <a:pt x="413" y="1451"/>
                </a:cubicBezTo>
                <a:cubicBezTo>
                  <a:pt x="410" y="1447"/>
                  <a:pt x="406" y="1442"/>
                  <a:pt x="401" y="1440"/>
                </a:cubicBezTo>
                <a:cubicBezTo>
                  <a:pt x="396" y="1438"/>
                  <a:pt x="390" y="1440"/>
                  <a:pt x="387" y="1445"/>
                </a:cubicBezTo>
                <a:cubicBezTo>
                  <a:pt x="385" y="1449"/>
                  <a:pt x="384" y="1453"/>
                  <a:pt x="385" y="1457"/>
                </a:cubicBezTo>
                <a:cubicBezTo>
                  <a:pt x="385" y="1461"/>
                  <a:pt x="386" y="1465"/>
                  <a:pt x="387" y="1469"/>
                </a:cubicBezTo>
                <a:cubicBezTo>
                  <a:pt x="398" y="1498"/>
                  <a:pt x="418" y="1518"/>
                  <a:pt x="438" y="1535"/>
                </a:cubicBezTo>
                <a:close/>
                <a:moveTo>
                  <a:pt x="401" y="2146"/>
                </a:moveTo>
                <a:cubicBezTo>
                  <a:pt x="396" y="2144"/>
                  <a:pt x="390" y="2146"/>
                  <a:pt x="387" y="2151"/>
                </a:cubicBezTo>
                <a:cubicBezTo>
                  <a:pt x="386" y="2153"/>
                  <a:pt x="385" y="2156"/>
                  <a:pt x="385" y="2159"/>
                </a:cubicBezTo>
                <a:cubicBezTo>
                  <a:pt x="415" y="2159"/>
                  <a:pt x="415" y="2159"/>
                  <a:pt x="415" y="2159"/>
                </a:cubicBezTo>
                <a:cubicBezTo>
                  <a:pt x="414" y="2158"/>
                  <a:pt x="414" y="2158"/>
                  <a:pt x="413" y="2157"/>
                </a:cubicBezTo>
                <a:cubicBezTo>
                  <a:pt x="410" y="2152"/>
                  <a:pt x="406" y="2148"/>
                  <a:pt x="401" y="2146"/>
                </a:cubicBezTo>
                <a:close/>
                <a:moveTo>
                  <a:pt x="526" y="2149"/>
                </a:moveTo>
                <a:cubicBezTo>
                  <a:pt x="526" y="2149"/>
                  <a:pt x="525" y="2149"/>
                  <a:pt x="525" y="2148"/>
                </a:cubicBezTo>
                <a:cubicBezTo>
                  <a:pt x="523" y="2147"/>
                  <a:pt x="520" y="2147"/>
                  <a:pt x="517" y="2148"/>
                </a:cubicBezTo>
                <a:cubicBezTo>
                  <a:pt x="512" y="2151"/>
                  <a:pt x="507" y="2154"/>
                  <a:pt x="502" y="2159"/>
                </a:cubicBezTo>
                <a:cubicBezTo>
                  <a:pt x="532" y="2159"/>
                  <a:pt x="532" y="2159"/>
                  <a:pt x="532" y="2159"/>
                </a:cubicBezTo>
                <a:cubicBezTo>
                  <a:pt x="531" y="2157"/>
                  <a:pt x="531" y="2155"/>
                  <a:pt x="530" y="2153"/>
                </a:cubicBezTo>
                <a:cubicBezTo>
                  <a:pt x="529" y="2152"/>
                  <a:pt x="528" y="2150"/>
                  <a:pt x="526" y="2149"/>
                </a:cubicBezTo>
                <a:close/>
                <a:moveTo>
                  <a:pt x="35" y="381"/>
                </a:moveTo>
                <a:cubicBezTo>
                  <a:pt x="40" y="390"/>
                  <a:pt x="46" y="399"/>
                  <a:pt x="51" y="407"/>
                </a:cubicBezTo>
                <a:cubicBezTo>
                  <a:pt x="54" y="411"/>
                  <a:pt x="68" y="436"/>
                  <a:pt x="68" y="426"/>
                </a:cubicBezTo>
                <a:cubicBezTo>
                  <a:pt x="68" y="414"/>
                  <a:pt x="65" y="401"/>
                  <a:pt x="62" y="390"/>
                </a:cubicBezTo>
                <a:cubicBezTo>
                  <a:pt x="59" y="373"/>
                  <a:pt x="54" y="355"/>
                  <a:pt x="49" y="339"/>
                </a:cubicBezTo>
                <a:cubicBezTo>
                  <a:pt x="45" y="324"/>
                  <a:pt x="39" y="301"/>
                  <a:pt x="26" y="296"/>
                </a:cubicBezTo>
                <a:cubicBezTo>
                  <a:pt x="21" y="294"/>
                  <a:pt x="16" y="296"/>
                  <a:pt x="13" y="300"/>
                </a:cubicBezTo>
                <a:cubicBezTo>
                  <a:pt x="9" y="305"/>
                  <a:pt x="9" y="314"/>
                  <a:pt x="11" y="321"/>
                </a:cubicBezTo>
                <a:cubicBezTo>
                  <a:pt x="17" y="342"/>
                  <a:pt x="25" y="362"/>
                  <a:pt x="35" y="381"/>
                </a:cubicBezTo>
                <a:close/>
                <a:moveTo>
                  <a:pt x="526" y="1444"/>
                </a:moveTo>
                <a:cubicBezTo>
                  <a:pt x="526" y="1443"/>
                  <a:pt x="525" y="1443"/>
                  <a:pt x="525" y="1443"/>
                </a:cubicBezTo>
                <a:cubicBezTo>
                  <a:pt x="523" y="1442"/>
                  <a:pt x="520" y="1442"/>
                  <a:pt x="517" y="1443"/>
                </a:cubicBezTo>
                <a:cubicBezTo>
                  <a:pt x="504" y="1448"/>
                  <a:pt x="493" y="1463"/>
                  <a:pt x="484" y="1476"/>
                </a:cubicBezTo>
                <a:cubicBezTo>
                  <a:pt x="473" y="1493"/>
                  <a:pt x="457" y="1529"/>
                  <a:pt x="460" y="1536"/>
                </a:cubicBezTo>
                <a:cubicBezTo>
                  <a:pt x="463" y="1542"/>
                  <a:pt x="501" y="1517"/>
                  <a:pt x="516" y="1497"/>
                </a:cubicBezTo>
                <a:cubicBezTo>
                  <a:pt x="524" y="1485"/>
                  <a:pt x="539" y="1464"/>
                  <a:pt x="530" y="1448"/>
                </a:cubicBezTo>
                <a:cubicBezTo>
                  <a:pt x="529" y="1446"/>
                  <a:pt x="528" y="1445"/>
                  <a:pt x="526" y="1444"/>
                </a:cubicBezTo>
                <a:close/>
                <a:moveTo>
                  <a:pt x="526" y="738"/>
                </a:moveTo>
                <a:cubicBezTo>
                  <a:pt x="526" y="738"/>
                  <a:pt x="525" y="738"/>
                  <a:pt x="525" y="737"/>
                </a:cubicBezTo>
                <a:cubicBezTo>
                  <a:pt x="523" y="736"/>
                  <a:pt x="520" y="736"/>
                  <a:pt x="517" y="737"/>
                </a:cubicBezTo>
                <a:cubicBezTo>
                  <a:pt x="504" y="743"/>
                  <a:pt x="493" y="757"/>
                  <a:pt x="484" y="770"/>
                </a:cubicBezTo>
                <a:cubicBezTo>
                  <a:pt x="473" y="788"/>
                  <a:pt x="457" y="824"/>
                  <a:pt x="460" y="830"/>
                </a:cubicBezTo>
                <a:cubicBezTo>
                  <a:pt x="463" y="836"/>
                  <a:pt x="501" y="811"/>
                  <a:pt x="516" y="791"/>
                </a:cubicBezTo>
                <a:cubicBezTo>
                  <a:pt x="524" y="780"/>
                  <a:pt x="539" y="758"/>
                  <a:pt x="530" y="742"/>
                </a:cubicBezTo>
                <a:cubicBezTo>
                  <a:pt x="529" y="741"/>
                  <a:pt x="528" y="739"/>
                  <a:pt x="526" y="738"/>
                </a:cubicBezTo>
                <a:close/>
                <a:moveTo>
                  <a:pt x="51" y="1841"/>
                </a:moveTo>
                <a:cubicBezTo>
                  <a:pt x="45" y="1827"/>
                  <a:pt x="38" y="1814"/>
                  <a:pt x="29" y="1802"/>
                </a:cubicBezTo>
                <a:cubicBezTo>
                  <a:pt x="26" y="1797"/>
                  <a:pt x="22" y="1793"/>
                  <a:pt x="17" y="1791"/>
                </a:cubicBezTo>
                <a:cubicBezTo>
                  <a:pt x="12" y="1789"/>
                  <a:pt x="6" y="1791"/>
                  <a:pt x="3" y="1796"/>
                </a:cubicBezTo>
                <a:cubicBezTo>
                  <a:pt x="1" y="1800"/>
                  <a:pt x="0" y="1804"/>
                  <a:pt x="1" y="1808"/>
                </a:cubicBezTo>
                <a:cubicBezTo>
                  <a:pt x="1" y="1812"/>
                  <a:pt x="2" y="1816"/>
                  <a:pt x="3" y="1820"/>
                </a:cubicBezTo>
                <a:cubicBezTo>
                  <a:pt x="14" y="1849"/>
                  <a:pt x="34" y="1869"/>
                  <a:pt x="54" y="1886"/>
                </a:cubicBezTo>
                <a:cubicBezTo>
                  <a:pt x="56" y="1887"/>
                  <a:pt x="58" y="1889"/>
                  <a:pt x="60" y="1890"/>
                </a:cubicBezTo>
                <a:cubicBezTo>
                  <a:pt x="61" y="1890"/>
                  <a:pt x="62" y="1890"/>
                  <a:pt x="63" y="1890"/>
                </a:cubicBezTo>
                <a:cubicBezTo>
                  <a:pt x="64" y="1890"/>
                  <a:pt x="65" y="1889"/>
                  <a:pt x="66" y="1888"/>
                </a:cubicBezTo>
                <a:cubicBezTo>
                  <a:pt x="70" y="1883"/>
                  <a:pt x="64" y="1869"/>
                  <a:pt x="63" y="1865"/>
                </a:cubicBezTo>
                <a:cubicBezTo>
                  <a:pt x="59" y="1856"/>
                  <a:pt x="55" y="1849"/>
                  <a:pt x="51" y="1841"/>
                </a:cubicBezTo>
                <a:close/>
                <a:moveTo>
                  <a:pt x="3" y="1116"/>
                </a:moveTo>
                <a:cubicBezTo>
                  <a:pt x="14" y="1146"/>
                  <a:pt x="34" y="1165"/>
                  <a:pt x="54" y="1182"/>
                </a:cubicBezTo>
                <a:cubicBezTo>
                  <a:pt x="56" y="1184"/>
                  <a:pt x="58" y="1185"/>
                  <a:pt x="60" y="1186"/>
                </a:cubicBezTo>
                <a:cubicBezTo>
                  <a:pt x="61" y="1186"/>
                  <a:pt x="62" y="1186"/>
                  <a:pt x="63" y="1186"/>
                </a:cubicBezTo>
                <a:cubicBezTo>
                  <a:pt x="64" y="1186"/>
                  <a:pt x="65" y="1185"/>
                  <a:pt x="66" y="1184"/>
                </a:cubicBezTo>
                <a:cubicBezTo>
                  <a:pt x="70" y="1179"/>
                  <a:pt x="64" y="1166"/>
                  <a:pt x="63" y="1161"/>
                </a:cubicBezTo>
                <a:cubicBezTo>
                  <a:pt x="59" y="1153"/>
                  <a:pt x="55" y="1145"/>
                  <a:pt x="51" y="1137"/>
                </a:cubicBezTo>
                <a:cubicBezTo>
                  <a:pt x="45" y="1124"/>
                  <a:pt x="38" y="1110"/>
                  <a:pt x="29" y="1099"/>
                </a:cubicBezTo>
                <a:cubicBezTo>
                  <a:pt x="26" y="1094"/>
                  <a:pt x="22" y="1089"/>
                  <a:pt x="17" y="1087"/>
                </a:cubicBezTo>
                <a:cubicBezTo>
                  <a:pt x="12" y="1086"/>
                  <a:pt x="6" y="1087"/>
                  <a:pt x="3" y="1093"/>
                </a:cubicBezTo>
                <a:cubicBezTo>
                  <a:pt x="1" y="1096"/>
                  <a:pt x="0" y="1100"/>
                  <a:pt x="1" y="1104"/>
                </a:cubicBezTo>
                <a:cubicBezTo>
                  <a:pt x="1" y="1109"/>
                  <a:pt x="2" y="1112"/>
                  <a:pt x="3" y="1116"/>
                </a:cubicBezTo>
                <a:close/>
                <a:moveTo>
                  <a:pt x="49" y="1751"/>
                </a:moveTo>
                <a:cubicBezTo>
                  <a:pt x="45" y="1736"/>
                  <a:pt x="39" y="1713"/>
                  <a:pt x="26" y="1708"/>
                </a:cubicBezTo>
                <a:cubicBezTo>
                  <a:pt x="21" y="1706"/>
                  <a:pt x="16" y="1708"/>
                  <a:pt x="13" y="1712"/>
                </a:cubicBezTo>
                <a:cubicBezTo>
                  <a:pt x="9" y="1718"/>
                  <a:pt x="9" y="1726"/>
                  <a:pt x="11" y="1733"/>
                </a:cubicBezTo>
                <a:cubicBezTo>
                  <a:pt x="17" y="1754"/>
                  <a:pt x="25" y="1774"/>
                  <a:pt x="35" y="1793"/>
                </a:cubicBezTo>
                <a:cubicBezTo>
                  <a:pt x="40" y="1802"/>
                  <a:pt x="46" y="1811"/>
                  <a:pt x="51" y="1820"/>
                </a:cubicBezTo>
                <a:cubicBezTo>
                  <a:pt x="54" y="1824"/>
                  <a:pt x="68" y="1848"/>
                  <a:pt x="68" y="1838"/>
                </a:cubicBezTo>
                <a:cubicBezTo>
                  <a:pt x="68" y="1826"/>
                  <a:pt x="65" y="1813"/>
                  <a:pt x="62" y="1802"/>
                </a:cubicBezTo>
                <a:cubicBezTo>
                  <a:pt x="59" y="1785"/>
                  <a:pt x="54" y="1768"/>
                  <a:pt x="49" y="1751"/>
                </a:cubicBezTo>
                <a:close/>
                <a:moveTo>
                  <a:pt x="3" y="408"/>
                </a:moveTo>
                <a:cubicBezTo>
                  <a:pt x="14" y="437"/>
                  <a:pt x="34" y="457"/>
                  <a:pt x="54" y="474"/>
                </a:cubicBezTo>
                <a:cubicBezTo>
                  <a:pt x="56" y="475"/>
                  <a:pt x="58" y="477"/>
                  <a:pt x="60" y="478"/>
                </a:cubicBezTo>
                <a:cubicBezTo>
                  <a:pt x="61" y="478"/>
                  <a:pt x="62" y="478"/>
                  <a:pt x="63" y="478"/>
                </a:cubicBezTo>
                <a:cubicBezTo>
                  <a:pt x="64" y="478"/>
                  <a:pt x="65" y="477"/>
                  <a:pt x="66" y="476"/>
                </a:cubicBezTo>
                <a:cubicBezTo>
                  <a:pt x="70" y="471"/>
                  <a:pt x="64" y="457"/>
                  <a:pt x="63" y="453"/>
                </a:cubicBezTo>
                <a:cubicBezTo>
                  <a:pt x="59" y="444"/>
                  <a:pt x="55" y="436"/>
                  <a:pt x="51" y="429"/>
                </a:cubicBezTo>
                <a:cubicBezTo>
                  <a:pt x="45" y="415"/>
                  <a:pt x="38" y="402"/>
                  <a:pt x="29" y="390"/>
                </a:cubicBezTo>
                <a:cubicBezTo>
                  <a:pt x="26" y="385"/>
                  <a:pt x="22" y="381"/>
                  <a:pt x="17" y="379"/>
                </a:cubicBezTo>
                <a:cubicBezTo>
                  <a:pt x="12" y="377"/>
                  <a:pt x="6" y="379"/>
                  <a:pt x="3" y="384"/>
                </a:cubicBezTo>
                <a:cubicBezTo>
                  <a:pt x="1" y="387"/>
                  <a:pt x="0" y="392"/>
                  <a:pt x="1" y="396"/>
                </a:cubicBezTo>
                <a:cubicBezTo>
                  <a:pt x="1" y="400"/>
                  <a:pt x="2" y="404"/>
                  <a:pt x="3" y="408"/>
                </a:cubicBezTo>
                <a:close/>
                <a:moveTo>
                  <a:pt x="142" y="1794"/>
                </a:moveTo>
                <a:cubicBezTo>
                  <a:pt x="142" y="1794"/>
                  <a:pt x="141" y="1794"/>
                  <a:pt x="141" y="1794"/>
                </a:cubicBezTo>
                <a:cubicBezTo>
                  <a:pt x="139" y="1793"/>
                  <a:pt x="136" y="1793"/>
                  <a:pt x="133" y="1794"/>
                </a:cubicBezTo>
                <a:cubicBezTo>
                  <a:pt x="120" y="1799"/>
                  <a:pt x="109" y="1814"/>
                  <a:pt x="100" y="1827"/>
                </a:cubicBezTo>
                <a:cubicBezTo>
                  <a:pt x="89" y="1844"/>
                  <a:pt x="73" y="1880"/>
                  <a:pt x="76" y="1886"/>
                </a:cubicBezTo>
                <a:cubicBezTo>
                  <a:pt x="79" y="1893"/>
                  <a:pt x="117" y="1868"/>
                  <a:pt x="132" y="1847"/>
                </a:cubicBezTo>
                <a:cubicBezTo>
                  <a:pt x="140" y="1836"/>
                  <a:pt x="155" y="1815"/>
                  <a:pt x="146" y="1799"/>
                </a:cubicBezTo>
                <a:cubicBezTo>
                  <a:pt x="145" y="1797"/>
                  <a:pt x="144" y="1796"/>
                  <a:pt x="142" y="1794"/>
                </a:cubicBezTo>
                <a:close/>
                <a:moveTo>
                  <a:pt x="142" y="1091"/>
                </a:moveTo>
                <a:cubicBezTo>
                  <a:pt x="142" y="1091"/>
                  <a:pt x="141" y="1090"/>
                  <a:pt x="141" y="1090"/>
                </a:cubicBezTo>
                <a:cubicBezTo>
                  <a:pt x="139" y="1089"/>
                  <a:pt x="136" y="1089"/>
                  <a:pt x="133" y="1090"/>
                </a:cubicBezTo>
                <a:cubicBezTo>
                  <a:pt x="120" y="1095"/>
                  <a:pt x="109" y="1110"/>
                  <a:pt x="100" y="1123"/>
                </a:cubicBezTo>
                <a:cubicBezTo>
                  <a:pt x="89" y="1140"/>
                  <a:pt x="73" y="1176"/>
                  <a:pt x="76" y="1183"/>
                </a:cubicBezTo>
                <a:cubicBezTo>
                  <a:pt x="79" y="1189"/>
                  <a:pt x="117" y="1164"/>
                  <a:pt x="132" y="1144"/>
                </a:cubicBezTo>
                <a:cubicBezTo>
                  <a:pt x="140" y="1133"/>
                  <a:pt x="155" y="1111"/>
                  <a:pt x="146" y="1095"/>
                </a:cubicBezTo>
                <a:cubicBezTo>
                  <a:pt x="145" y="1093"/>
                  <a:pt x="144" y="1092"/>
                  <a:pt x="142" y="1091"/>
                </a:cubicBezTo>
                <a:close/>
                <a:moveTo>
                  <a:pt x="74" y="1778"/>
                </a:moveTo>
                <a:cubicBezTo>
                  <a:pt x="76" y="1773"/>
                  <a:pt x="77" y="1767"/>
                  <a:pt x="78" y="1762"/>
                </a:cubicBezTo>
                <a:cubicBezTo>
                  <a:pt x="80" y="1752"/>
                  <a:pt x="81" y="1742"/>
                  <a:pt x="82" y="1732"/>
                </a:cubicBezTo>
                <a:cubicBezTo>
                  <a:pt x="85" y="1715"/>
                  <a:pt x="87" y="1698"/>
                  <a:pt x="87" y="1681"/>
                </a:cubicBezTo>
                <a:cubicBezTo>
                  <a:pt x="88" y="1666"/>
                  <a:pt x="89" y="1644"/>
                  <a:pt x="77" y="1636"/>
                </a:cubicBezTo>
                <a:cubicBezTo>
                  <a:pt x="72" y="1633"/>
                  <a:pt x="65" y="1635"/>
                  <a:pt x="61" y="1640"/>
                </a:cubicBezTo>
                <a:cubicBezTo>
                  <a:pt x="57" y="1645"/>
                  <a:pt x="55" y="1653"/>
                  <a:pt x="54" y="1660"/>
                </a:cubicBezTo>
                <a:cubicBezTo>
                  <a:pt x="55" y="1685"/>
                  <a:pt x="58" y="1710"/>
                  <a:pt x="61" y="1735"/>
                </a:cubicBezTo>
                <a:cubicBezTo>
                  <a:pt x="63" y="1745"/>
                  <a:pt x="64" y="1755"/>
                  <a:pt x="66" y="1765"/>
                </a:cubicBezTo>
                <a:cubicBezTo>
                  <a:pt x="67" y="1768"/>
                  <a:pt x="70" y="1786"/>
                  <a:pt x="74" y="1778"/>
                </a:cubicBezTo>
                <a:close/>
                <a:moveTo>
                  <a:pt x="92" y="1819"/>
                </a:moveTo>
                <a:cubicBezTo>
                  <a:pt x="98" y="1811"/>
                  <a:pt x="104" y="1803"/>
                  <a:pt x="109" y="1794"/>
                </a:cubicBezTo>
                <a:cubicBezTo>
                  <a:pt x="116" y="1783"/>
                  <a:pt x="122" y="1771"/>
                  <a:pt x="128" y="1758"/>
                </a:cubicBezTo>
                <a:cubicBezTo>
                  <a:pt x="133" y="1746"/>
                  <a:pt x="139" y="1733"/>
                  <a:pt x="137" y="1718"/>
                </a:cubicBezTo>
                <a:cubicBezTo>
                  <a:pt x="137" y="1715"/>
                  <a:pt x="136" y="1712"/>
                  <a:pt x="135" y="1710"/>
                </a:cubicBezTo>
                <a:cubicBezTo>
                  <a:pt x="132" y="1707"/>
                  <a:pt x="129" y="1707"/>
                  <a:pt x="126" y="1708"/>
                </a:cubicBezTo>
                <a:cubicBezTo>
                  <a:pt x="119" y="1710"/>
                  <a:pt x="115" y="1716"/>
                  <a:pt x="111" y="1723"/>
                </a:cubicBezTo>
                <a:cubicBezTo>
                  <a:pt x="106" y="1730"/>
                  <a:pt x="101" y="1738"/>
                  <a:pt x="98" y="1747"/>
                </a:cubicBezTo>
                <a:cubicBezTo>
                  <a:pt x="92" y="1761"/>
                  <a:pt x="88" y="1777"/>
                  <a:pt x="83" y="1792"/>
                </a:cubicBezTo>
                <a:cubicBezTo>
                  <a:pt x="79" y="1807"/>
                  <a:pt x="70" y="1833"/>
                  <a:pt x="74" y="1837"/>
                </a:cubicBezTo>
                <a:cubicBezTo>
                  <a:pt x="77" y="1841"/>
                  <a:pt x="87" y="1826"/>
                  <a:pt x="92" y="1819"/>
                </a:cubicBezTo>
                <a:close/>
              </a:path>
            </a:pathLst>
          </a:custGeom>
          <a:solidFill>
            <a:schemeClr val="accent2">
              <a:lumMod val="40000"/>
              <a:lumOff val="60000"/>
              <a:alpha val="75000"/>
            </a:schemeClr>
          </a:solidFill>
          <a:ln>
            <a:noFill/>
          </a:ln>
        </p:spPr>
      </p:sp>
      <p:sp>
        <p:nvSpPr>
          <p:cNvPr id="2" name="Title 1"/>
          <p:cNvSpPr>
            <a:spLocks noGrp="1"/>
          </p:cNvSpPr>
          <p:nvPr>
            <p:ph type="title"/>
          </p:nvPr>
        </p:nvSpPr>
        <p:spPr>
          <a:xfrm>
            <a:off x="15252192" y="7218754"/>
            <a:ext cx="5809886" cy="8102035"/>
          </a:xfrm>
        </p:spPr>
        <p:txBody>
          <a:bodyPr anchor="b">
            <a:normAutofit/>
          </a:bodyPr>
          <a:lstStyle>
            <a:lvl1pPr>
              <a:lnSpc>
                <a:spcPct val="104000"/>
              </a:lnSpc>
              <a:defRPr sz="6720"/>
            </a:lvl1pPr>
          </a:lstStyle>
          <a:p>
            <a:r>
              <a:rPr lang="en-US"/>
              <a:t>Click to edit Master title style</a:t>
            </a:r>
            <a:endParaRPr lang="en-US" dirty="0"/>
          </a:p>
        </p:txBody>
      </p:sp>
      <p:sp>
        <p:nvSpPr>
          <p:cNvPr id="3" name="Content Placeholder 2"/>
          <p:cNvSpPr>
            <a:spLocks noGrp="1"/>
          </p:cNvSpPr>
          <p:nvPr>
            <p:ph idx="1"/>
          </p:nvPr>
        </p:nvSpPr>
        <p:spPr>
          <a:xfrm>
            <a:off x="877915" y="2118787"/>
            <a:ext cx="13674672" cy="27142013"/>
          </a:xfrm>
        </p:spPr>
        <p:txBody>
          <a:bodyPr/>
          <a:lstStyle>
            <a:lvl1pPr>
              <a:defRPr sz="3600"/>
            </a:lvl1pPr>
            <a:lvl2pPr>
              <a:defRPr sz="3240"/>
            </a:lvl2pPr>
            <a:lvl3pPr>
              <a:defRPr sz="2880"/>
            </a:lvl3pPr>
            <a:lvl4pPr>
              <a:defRPr sz="2520"/>
            </a:lvl4pPr>
            <a:lvl5pPr>
              <a:defRPr sz="2520"/>
            </a:lvl5pPr>
            <a:lvl6pPr>
              <a:defRPr sz="2520"/>
            </a:lvl6pPr>
            <a:lvl7pPr>
              <a:defRPr sz="2520"/>
            </a:lvl7pPr>
            <a:lvl8pPr>
              <a:defRPr sz="2520"/>
            </a:lvl8pPr>
            <a:lvl9pPr>
              <a:defRPr sz="25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252192" y="15474261"/>
            <a:ext cx="5809886" cy="13786546"/>
          </a:xfrm>
        </p:spPr>
        <p:txBody>
          <a:bodyPr>
            <a:normAutofit/>
          </a:bodyPr>
          <a:lstStyle>
            <a:lvl1pPr marL="0" indent="0">
              <a:spcBef>
                <a:spcPts val="2880"/>
              </a:spcBef>
              <a:buNone/>
              <a:defRPr sz="3360"/>
            </a:lvl1pPr>
            <a:lvl2pPr marL="822960" indent="0">
              <a:buNone/>
              <a:defRPr sz="2520"/>
            </a:lvl2pPr>
            <a:lvl3pPr marL="1645920" indent="0">
              <a:buNone/>
              <a:defRPr sz="2160"/>
            </a:lvl3pPr>
            <a:lvl4pPr marL="2468880" indent="0">
              <a:buNone/>
              <a:defRPr sz="1800"/>
            </a:lvl4pPr>
            <a:lvl5pPr marL="3291840" indent="0">
              <a:buNone/>
              <a:defRPr sz="1800"/>
            </a:lvl5pPr>
            <a:lvl6pPr marL="4114800" indent="0">
              <a:buNone/>
              <a:defRPr sz="1800"/>
            </a:lvl6pPr>
            <a:lvl7pPr marL="4937760" indent="0">
              <a:buNone/>
              <a:defRPr sz="1800"/>
            </a:lvl7pPr>
            <a:lvl8pPr marL="5760720" indent="0">
              <a:buNone/>
              <a:defRPr sz="1800"/>
            </a:lvl8pPr>
            <a:lvl9pPr marL="6583680" indent="0">
              <a:buNone/>
              <a:defRPr sz="1800"/>
            </a:lvl9pPr>
          </a:lstStyle>
          <a:p>
            <a:pPr lvl="0"/>
            <a:r>
              <a:rPr lang="en-US"/>
              <a:t>Click to edit Master text styles</a:t>
            </a:r>
          </a:p>
        </p:txBody>
      </p:sp>
      <p:sp>
        <p:nvSpPr>
          <p:cNvPr id="5" name="Date Placeholder 4"/>
          <p:cNvSpPr>
            <a:spLocks noGrp="1"/>
          </p:cNvSpPr>
          <p:nvPr>
            <p:ph type="dt" sz="half" idx="10"/>
          </p:nvPr>
        </p:nvSpPr>
        <p:spPr>
          <a:xfrm>
            <a:off x="15257801" y="30175207"/>
            <a:ext cx="5809886" cy="1752600"/>
          </a:xfrm>
        </p:spPr>
        <p:txBody>
          <a:bodyPr/>
          <a:lstStyle>
            <a:lvl1pPr algn="l">
              <a:defRPr/>
            </a:lvl1pPr>
          </a:lstStyle>
          <a:p>
            <a:pPr>
              <a:defRPr/>
            </a:pPr>
            <a:endParaRPr lang="en-US"/>
          </a:p>
        </p:txBody>
      </p:sp>
      <p:sp>
        <p:nvSpPr>
          <p:cNvPr id="6" name="Footer Placeholder 5"/>
          <p:cNvSpPr>
            <a:spLocks noGrp="1"/>
          </p:cNvSpPr>
          <p:nvPr>
            <p:ph type="ftr" sz="quarter" idx="11"/>
          </p:nvPr>
        </p:nvSpPr>
        <p:spPr>
          <a:xfrm>
            <a:off x="877915" y="30175207"/>
            <a:ext cx="13674672" cy="1752600"/>
          </a:xfrm>
        </p:spPr>
        <p:txBody>
          <a:bodyPr/>
          <a:lstStyle>
            <a:lvl1pPr algn="l">
              <a:defRPr/>
            </a:lvl1pPr>
          </a:lstStyle>
          <a:p>
            <a:pPr>
              <a:defRPr/>
            </a:pPr>
            <a:endParaRPr lang="en-US"/>
          </a:p>
        </p:txBody>
      </p:sp>
      <p:sp>
        <p:nvSpPr>
          <p:cNvPr id="7" name="Slide Number Placeholder 6"/>
          <p:cNvSpPr>
            <a:spLocks noGrp="1"/>
          </p:cNvSpPr>
          <p:nvPr>
            <p:ph type="sldNum" sz="quarter" idx="12"/>
          </p:nvPr>
        </p:nvSpPr>
        <p:spPr>
          <a:xfrm>
            <a:off x="15252192" y="1793306"/>
            <a:ext cx="5809886" cy="3919109"/>
          </a:xfrm>
        </p:spPr>
        <p:txBody>
          <a:bodyPr anchor="t"/>
          <a:lstStyle>
            <a:lvl1pPr algn="l">
              <a:defRPr sz="9120"/>
            </a:lvl1pPr>
          </a:lstStyle>
          <a:p>
            <a:fld id="{453E114C-0C32-45B2-B7C8-C006E5D95E29}" type="slidenum">
              <a:rPr lang="en-US" altLang="en-US" smtClean="0"/>
              <a:pPr/>
              <a:t>‹#›</a:t>
            </a:fld>
            <a:endParaRPr lang="en-US" altLang="en-US"/>
          </a:p>
        </p:txBody>
      </p:sp>
    </p:spTree>
    <p:extLst>
      <p:ext uri="{BB962C8B-B14F-4D97-AF65-F5344CB8AC3E}">
        <p14:creationId xmlns:p14="http://schemas.microsoft.com/office/powerpoint/2010/main" val="3005147799"/>
      </p:ext>
    </p:extLst>
  </p:cSld>
  <p:clrMapOvr>
    <a:masterClrMapping/>
  </p:clrMapOvr>
  <p:extLst>
    <p:ext uri="{DCECCB84-F9BA-43D5-87BE-67443E8EF086}">
      <p15:sldGuideLst xmlns:p15="http://schemas.microsoft.com/office/powerpoint/2012/main">
        <p15:guide id="0" pos="4050">
          <p15:clr>
            <a:srgbClr val="FBAE40"/>
          </p15:clr>
        </p15:guide>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Freeform 5"/>
          <p:cNvSpPr>
            <a:spLocks noEditPoints="1"/>
          </p:cNvSpPr>
          <p:nvPr/>
        </p:nvSpPr>
        <p:spPr bwMode="auto">
          <a:xfrm>
            <a:off x="17379000" y="5"/>
            <a:ext cx="4127688" cy="32918400"/>
          </a:xfrm>
          <a:custGeom>
            <a:avLst/>
            <a:gdLst/>
            <a:ahLst/>
            <a:cxnLst/>
            <a:rect l="0" t="0" r="r" b="b"/>
            <a:pathLst>
              <a:path w="539" h="2159">
                <a:moveTo>
                  <a:pt x="387" y="764"/>
                </a:moveTo>
                <a:cubicBezTo>
                  <a:pt x="398" y="793"/>
                  <a:pt x="418" y="813"/>
                  <a:pt x="438" y="829"/>
                </a:cubicBezTo>
                <a:cubicBezTo>
                  <a:pt x="440" y="831"/>
                  <a:pt x="442" y="833"/>
                  <a:pt x="444" y="833"/>
                </a:cubicBezTo>
                <a:cubicBezTo>
                  <a:pt x="445" y="833"/>
                  <a:pt x="446" y="834"/>
                  <a:pt x="447" y="833"/>
                </a:cubicBezTo>
                <a:cubicBezTo>
                  <a:pt x="448" y="833"/>
                  <a:pt x="449" y="833"/>
                  <a:pt x="450" y="831"/>
                </a:cubicBezTo>
                <a:cubicBezTo>
                  <a:pt x="454" y="826"/>
                  <a:pt x="448" y="813"/>
                  <a:pt x="447" y="808"/>
                </a:cubicBezTo>
                <a:cubicBezTo>
                  <a:pt x="443" y="800"/>
                  <a:pt x="439" y="792"/>
                  <a:pt x="435" y="784"/>
                </a:cubicBezTo>
                <a:cubicBezTo>
                  <a:pt x="429" y="771"/>
                  <a:pt x="422" y="758"/>
                  <a:pt x="413" y="746"/>
                </a:cubicBezTo>
                <a:cubicBezTo>
                  <a:pt x="410" y="741"/>
                  <a:pt x="406" y="736"/>
                  <a:pt x="401" y="735"/>
                </a:cubicBezTo>
                <a:cubicBezTo>
                  <a:pt x="396" y="733"/>
                  <a:pt x="390" y="734"/>
                  <a:pt x="387" y="740"/>
                </a:cubicBezTo>
                <a:cubicBezTo>
                  <a:pt x="385" y="743"/>
                  <a:pt x="384" y="747"/>
                  <a:pt x="385" y="752"/>
                </a:cubicBezTo>
                <a:cubicBezTo>
                  <a:pt x="385" y="756"/>
                  <a:pt x="386" y="760"/>
                  <a:pt x="387" y="764"/>
                </a:cubicBezTo>
                <a:close/>
                <a:moveTo>
                  <a:pt x="458" y="16"/>
                </a:moveTo>
                <a:cubicBezTo>
                  <a:pt x="460" y="11"/>
                  <a:pt x="461" y="5"/>
                  <a:pt x="462" y="0"/>
                </a:cubicBezTo>
                <a:cubicBezTo>
                  <a:pt x="450" y="0"/>
                  <a:pt x="450" y="0"/>
                  <a:pt x="450" y="0"/>
                </a:cubicBezTo>
                <a:cubicBezTo>
                  <a:pt x="450" y="1"/>
                  <a:pt x="450" y="2"/>
                  <a:pt x="450" y="3"/>
                </a:cubicBezTo>
                <a:cubicBezTo>
                  <a:pt x="451" y="5"/>
                  <a:pt x="454" y="24"/>
                  <a:pt x="458" y="16"/>
                </a:cubicBezTo>
                <a:close/>
                <a:moveTo>
                  <a:pt x="435" y="58"/>
                </a:moveTo>
                <a:cubicBezTo>
                  <a:pt x="438" y="62"/>
                  <a:pt x="452" y="86"/>
                  <a:pt x="452" y="76"/>
                </a:cubicBezTo>
                <a:cubicBezTo>
                  <a:pt x="452" y="64"/>
                  <a:pt x="449" y="51"/>
                  <a:pt x="446" y="40"/>
                </a:cubicBezTo>
                <a:cubicBezTo>
                  <a:pt x="443" y="27"/>
                  <a:pt x="440" y="13"/>
                  <a:pt x="437" y="0"/>
                </a:cubicBezTo>
                <a:cubicBezTo>
                  <a:pt x="405" y="0"/>
                  <a:pt x="405" y="0"/>
                  <a:pt x="405" y="0"/>
                </a:cubicBezTo>
                <a:cubicBezTo>
                  <a:pt x="409" y="11"/>
                  <a:pt x="414" y="21"/>
                  <a:pt x="419" y="31"/>
                </a:cubicBezTo>
                <a:cubicBezTo>
                  <a:pt x="424" y="40"/>
                  <a:pt x="430" y="49"/>
                  <a:pt x="435" y="58"/>
                </a:cubicBezTo>
                <a:close/>
                <a:moveTo>
                  <a:pt x="387" y="58"/>
                </a:moveTo>
                <a:cubicBezTo>
                  <a:pt x="398" y="87"/>
                  <a:pt x="418" y="107"/>
                  <a:pt x="438" y="124"/>
                </a:cubicBezTo>
                <a:cubicBezTo>
                  <a:pt x="440" y="125"/>
                  <a:pt x="442" y="127"/>
                  <a:pt x="444" y="128"/>
                </a:cubicBezTo>
                <a:cubicBezTo>
                  <a:pt x="445" y="128"/>
                  <a:pt x="446" y="128"/>
                  <a:pt x="447" y="128"/>
                </a:cubicBezTo>
                <a:cubicBezTo>
                  <a:pt x="448" y="128"/>
                  <a:pt x="449" y="127"/>
                  <a:pt x="450" y="126"/>
                </a:cubicBezTo>
                <a:cubicBezTo>
                  <a:pt x="454" y="121"/>
                  <a:pt x="448" y="107"/>
                  <a:pt x="447" y="103"/>
                </a:cubicBezTo>
                <a:cubicBezTo>
                  <a:pt x="443" y="94"/>
                  <a:pt x="439" y="87"/>
                  <a:pt x="435" y="79"/>
                </a:cubicBezTo>
                <a:cubicBezTo>
                  <a:pt x="429" y="65"/>
                  <a:pt x="422" y="52"/>
                  <a:pt x="413" y="40"/>
                </a:cubicBezTo>
                <a:cubicBezTo>
                  <a:pt x="410" y="35"/>
                  <a:pt x="406" y="31"/>
                  <a:pt x="401" y="29"/>
                </a:cubicBezTo>
                <a:cubicBezTo>
                  <a:pt x="396" y="27"/>
                  <a:pt x="390" y="29"/>
                  <a:pt x="387" y="34"/>
                </a:cubicBezTo>
                <a:cubicBezTo>
                  <a:pt x="385" y="37"/>
                  <a:pt x="384" y="42"/>
                  <a:pt x="385" y="46"/>
                </a:cubicBezTo>
                <a:cubicBezTo>
                  <a:pt x="385" y="50"/>
                  <a:pt x="386" y="54"/>
                  <a:pt x="387" y="58"/>
                </a:cubicBezTo>
                <a:close/>
                <a:moveTo>
                  <a:pt x="66" y="352"/>
                </a:moveTo>
                <a:cubicBezTo>
                  <a:pt x="67" y="355"/>
                  <a:pt x="70" y="374"/>
                  <a:pt x="74" y="366"/>
                </a:cubicBezTo>
                <a:cubicBezTo>
                  <a:pt x="76" y="361"/>
                  <a:pt x="77" y="355"/>
                  <a:pt x="78" y="350"/>
                </a:cubicBezTo>
                <a:cubicBezTo>
                  <a:pt x="80" y="340"/>
                  <a:pt x="81" y="330"/>
                  <a:pt x="82" y="320"/>
                </a:cubicBezTo>
                <a:cubicBezTo>
                  <a:pt x="85" y="303"/>
                  <a:pt x="87" y="286"/>
                  <a:pt x="87" y="268"/>
                </a:cubicBezTo>
                <a:cubicBezTo>
                  <a:pt x="88" y="254"/>
                  <a:pt x="89" y="232"/>
                  <a:pt x="77" y="224"/>
                </a:cubicBezTo>
                <a:cubicBezTo>
                  <a:pt x="72" y="221"/>
                  <a:pt x="65" y="223"/>
                  <a:pt x="61" y="228"/>
                </a:cubicBezTo>
                <a:cubicBezTo>
                  <a:pt x="57" y="233"/>
                  <a:pt x="55" y="241"/>
                  <a:pt x="54" y="248"/>
                </a:cubicBezTo>
                <a:cubicBezTo>
                  <a:pt x="55" y="273"/>
                  <a:pt x="58" y="298"/>
                  <a:pt x="61" y="323"/>
                </a:cubicBezTo>
                <a:cubicBezTo>
                  <a:pt x="63" y="333"/>
                  <a:pt x="64" y="343"/>
                  <a:pt x="66" y="352"/>
                </a:cubicBezTo>
                <a:close/>
                <a:moveTo>
                  <a:pt x="74" y="425"/>
                </a:moveTo>
                <a:cubicBezTo>
                  <a:pt x="77" y="429"/>
                  <a:pt x="87" y="414"/>
                  <a:pt x="92" y="406"/>
                </a:cubicBezTo>
                <a:cubicBezTo>
                  <a:pt x="98" y="399"/>
                  <a:pt x="104" y="390"/>
                  <a:pt x="109" y="382"/>
                </a:cubicBezTo>
                <a:cubicBezTo>
                  <a:pt x="116" y="370"/>
                  <a:pt x="122" y="358"/>
                  <a:pt x="128" y="346"/>
                </a:cubicBezTo>
                <a:cubicBezTo>
                  <a:pt x="133" y="333"/>
                  <a:pt x="139" y="321"/>
                  <a:pt x="137" y="306"/>
                </a:cubicBezTo>
                <a:cubicBezTo>
                  <a:pt x="137" y="303"/>
                  <a:pt x="136" y="300"/>
                  <a:pt x="135" y="298"/>
                </a:cubicBezTo>
                <a:cubicBezTo>
                  <a:pt x="132" y="295"/>
                  <a:pt x="129" y="295"/>
                  <a:pt x="126" y="296"/>
                </a:cubicBezTo>
                <a:cubicBezTo>
                  <a:pt x="119" y="298"/>
                  <a:pt x="115" y="304"/>
                  <a:pt x="111" y="310"/>
                </a:cubicBezTo>
                <a:cubicBezTo>
                  <a:pt x="106" y="318"/>
                  <a:pt x="101" y="326"/>
                  <a:pt x="98" y="335"/>
                </a:cubicBezTo>
                <a:cubicBezTo>
                  <a:pt x="92" y="349"/>
                  <a:pt x="88" y="364"/>
                  <a:pt x="83" y="380"/>
                </a:cubicBezTo>
                <a:cubicBezTo>
                  <a:pt x="79" y="394"/>
                  <a:pt x="70" y="421"/>
                  <a:pt x="74" y="425"/>
                </a:cubicBezTo>
                <a:close/>
                <a:moveTo>
                  <a:pt x="74" y="1133"/>
                </a:moveTo>
                <a:cubicBezTo>
                  <a:pt x="77" y="1137"/>
                  <a:pt x="87" y="1122"/>
                  <a:pt x="92" y="1115"/>
                </a:cubicBezTo>
                <a:cubicBezTo>
                  <a:pt x="98" y="1107"/>
                  <a:pt x="104" y="1099"/>
                  <a:pt x="109" y="1090"/>
                </a:cubicBezTo>
                <a:cubicBezTo>
                  <a:pt x="116" y="1079"/>
                  <a:pt x="122" y="1067"/>
                  <a:pt x="128" y="1054"/>
                </a:cubicBezTo>
                <a:cubicBezTo>
                  <a:pt x="133" y="1042"/>
                  <a:pt x="139" y="1030"/>
                  <a:pt x="137" y="1015"/>
                </a:cubicBezTo>
                <a:cubicBezTo>
                  <a:pt x="137" y="1012"/>
                  <a:pt x="136" y="1008"/>
                  <a:pt x="135" y="1006"/>
                </a:cubicBezTo>
                <a:cubicBezTo>
                  <a:pt x="132" y="1003"/>
                  <a:pt x="129" y="1003"/>
                  <a:pt x="126" y="1004"/>
                </a:cubicBezTo>
                <a:cubicBezTo>
                  <a:pt x="119" y="1006"/>
                  <a:pt x="115" y="1012"/>
                  <a:pt x="111" y="1019"/>
                </a:cubicBezTo>
                <a:cubicBezTo>
                  <a:pt x="106" y="1026"/>
                  <a:pt x="101" y="1034"/>
                  <a:pt x="98" y="1043"/>
                </a:cubicBezTo>
                <a:cubicBezTo>
                  <a:pt x="92" y="1058"/>
                  <a:pt x="88" y="1073"/>
                  <a:pt x="83" y="1088"/>
                </a:cubicBezTo>
                <a:cubicBezTo>
                  <a:pt x="79" y="1103"/>
                  <a:pt x="70" y="1129"/>
                  <a:pt x="74" y="1133"/>
                </a:cubicBezTo>
                <a:close/>
                <a:moveTo>
                  <a:pt x="77" y="933"/>
                </a:moveTo>
                <a:cubicBezTo>
                  <a:pt x="72" y="930"/>
                  <a:pt x="65" y="932"/>
                  <a:pt x="61" y="937"/>
                </a:cubicBezTo>
                <a:cubicBezTo>
                  <a:pt x="57" y="942"/>
                  <a:pt x="55" y="949"/>
                  <a:pt x="54" y="956"/>
                </a:cubicBezTo>
                <a:cubicBezTo>
                  <a:pt x="55" y="982"/>
                  <a:pt x="58" y="1006"/>
                  <a:pt x="61" y="1031"/>
                </a:cubicBezTo>
                <a:cubicBezTo>
                  <a:pt x="63" y="1041"/>
                  <a:pt x="64" y="1051"/>
                  <a:pt x="66" y="1061"/>
                </a:cubicBezTo>
                <a:cubicBezTo>
                  <a:pt x="67" y="1064"/>
                  <a:pt x="70" y="1082"/>
                  <a:pt x="74" y="1074"/>
                </a:cubicBezTo>
                <a:cubicBezTo>
                  <a:pt x="76" y="1070"/>
                  <a:pt x="77" y="1063"/>
                  <a:pt x="78" y="1058"/>
                </a:cubicBezTo>
                <a:cubicBezTo>
                  <a:pt x="80" y="1048"/>
                  <a:pt x="81" y="1038"/>
                  <a:pt x="82" y="1028"/>
                </a:cubicBezTo>
                <a:cubicBezTo>
                  <a:pt x="85" y="1011"/>
                  <a:pt x="87" y="994"/>
                  <a:pt x="87" y="977"/>
                </a:cubicBezTo>
                <a:cubicBezTo>
                  <a:pt x="88" y="963"/>
                  <a:pt x="89" y="940"/>
                  <a:pt x="77" y="933"/>
                </a:cubicBezTo>
                <a:close/>
                <a:moveTo>
                  <a:pt x="49" y="1047"/>
                </a:moveTo>
                <a:cubicBezTo>
                  <a:pt x="45" y="1033"/>
                  <a:pt x="39" y="1009"/>
                  <a:pt x="26" y="1004"/>
                </a:cubicBezTo>
                <a:cubicBezTo>
                  <a:pt x="21" y="1003"/>
                  <a:pt x="16" y="1004"/>
                  <a:pt x="13" y="1008"/>
                </a:cubicBezTo>
                <a:cubicBezTo>
                  <a:pt x="9" y="1014"/>
                  <a:pt x="9" y="1022"/>
                  <a:pt x="11" y="1029"/>
                </a:cubicBezTo>
                <a:cubicBezTo>
                  <a:pt x="17" y="1050"/>
                  <a:pt x="25" y="1071"/>
                  <a:pt x="35" y="1089"/>
                </a:cubicBezTo>
                <a:cubicBezTo>
                  <a:pt x="40" y="1098"/>
                  <a:pt x="46" y="1107"/>
                  <a:pt x="51" y="1116"/>
                </a:cubicBezTo>
                <a:cubicBezTo>
                  <a:pt x="54" y="1120"/>
                  <a:pt x="68" y="1144"/>
                  <a:pt x="68" y="1134"/>
                </a:cubicBezTo>
                <a:cubicBezTo>
                  <a:pt x="68" y="1122"/>
                  <a:pt x="65" y="1110"/>
                  <a:pt x="62" y="1098"/>
                </a:cubicBezTo>
                <a:cubicBezTo>
                  <a:pt x="59" y="1081"/>
                  <a:pt x="54" y="1064"/>
                  <a:pt x="49" y="1047"/>
                </a:cubicBezTo>
                <a:close/>
                <a:moveTo>
                  <a:pt x="458" y="1486"/>
                </a:moveTo>
                <a:cubicBezTo>
                  <a:pt x="461" y="1490"/>
                  <a:pt x="471" y="1475"/>
                  <a:pt x="476" y="1468"/>
                </a:cubicBezTo>
                <a:cubicBezTo>
                  <a:pt x="482" y="1460"/>
                  <a:pt x="488" y="1452"/>
                  <a:pt x="493" y="1443"/>
                </a:cubicBezTo>
                <a:cubicBezTo>
                  <a:pt x="500" y="1432"/>
                  <a:pt x="506" y="1420"/>
                  <a:pt x="512" y="1407"/>
                </a:cubicBezTo>
                <a:cubicBezTo>
                  <a:pt x="517" y="1395"/>
                  <a:pt x="523" y="1382"/>
                  <a:pt x="521" y="1368"/>
                </a:cubicBezTo>
                <a:cubicBezTo>
                  <a:pt x="521" y="1364"/>
                  <a:pt x="520" y="1361"/>
                  <a:pt x="519" y="1359"/>
                </a:cubicBezTo>
                <a:cubicBezTo>
                  <a:pt x="516" y="1356"/>
                  <a:pt x="513" y="1356"/>
                  <a:pt x="510" y="1357"/>
                </a:cubicBezTo>
                <a:cubicBezTo>
                  <a:pt x="503" y="1359"/>
                  <a:pt x="499" y="1365"/>
                  <a:pt x="495" y="1372"/>
                </a:cubicBezTo>
                <a:cubicBezTo>
                  <a:pt x="490" y="1379"/>
                  <a:pt x="485" y="1387"/>
                  <a:pt x="482" y="1396"/>
                </a:cubicBezTo>
                <a:cubicBezTo>
                  <a:pt x="476" y="1411"/>
                  <a:pt x="472" y="1426"/>
                  <a:pt x="467" y="1441"/>
                </a:cubicBezTo>
                <a:cubicBezTo>
                  <a:pt x="463" y="1456"/>
                  <a:pt x="454" y="1482"/>
                  <a:pt x="458" y="1486"/>
                </a:cubicBezTo>
                <a:close/>
                <a:moveTo>
                  <a:pt x="461" y="1285"/>
                </a:moveTo>
                <a:cubicBezTo>
                  <a:pt x="456" y="1282"/>
                  <a:pt x="449" y="1285"/>
                  <a:pt x="445" y="1290"/>
                </a:cubicBezTo>
                <a:cubicBezTo>
                  <a:pt x="441" y="1295"/>
                  <a:pt x="439" y="1302"/>
                  <a:pt x="438" y="1309"/>
                </a:cubicBezTo>
                <a:cubicBezTo>
                  <a:pt x="439" y="1334"/>
                  <a:pt x="442" y="1359"/>
                  <a:pt x="445" y="1384"/>
                </a:cubicBezTo>
                <a:cubicBezTo>
                  <a:pt x="447" y="1394"/>
                  <a:pt x="448" y="1404"/>
                  <a:pt x="450" y="1414"/>
                </a:cubicBezTo>
                <a:cubicBezTo>
                  <a:pt x="451" y="1417"/>
                  <a:pt x="454" y="1435"/>
                  <a:pt x="458" y="1427"/>
                </a:cubicBezTo>
                <a:cubicBezTo>
                  <a:pt x="460" y="1423"/>
                  <a:pt x="461" y="1416"/>
                  <a:pt x="462" y="1411"/>
                </a:cubicBezTo>
                <a:cubicBezTo>
                  <a:pt x="464" y="1401"/>
                  <a:pt x="465" y="1391"/>
                  <a:pt x="466" y="1381"/>
                </a:cubicBezTo>
                <a:cubicBezTo>
                  <a:pt x="469" y="1364"/>
                  <a:pt x="471" y="1347"/>
                  <a:pt x="471" y="1330"/>
                </a:cubicBezTo>
                <a:cubicBezTo>
                  <a:pt x="472" y="1316"/>
                  <a:pt x="473" y="1293"/>
                  <a:pt x="461" y="1285"/>
                </a:cubicBezTo>
                <a:close/>
                <a:moveTo>
                  <a:pt x="484" y="65"/>
                </a:moveTo>
                <a:cubicBezTo>
                  <a:pt x="473" y="82"/>
                  <a:pt x="457" y="118"/>
                  <a:pt x="460" y="124"/>
                </a:cubicBezTo>
                <a:cubicBezTo>
                  <a:pt x="463" y="131"/>
                  <a:pt x="501" y="106"/>
                  <a:pt x="516" y="85"/>
                </a:cubicBezTo>
                <a:cubicBezTo>
                  <a:pt x="524" y="74"/>
                  <a:pt x="539" y="52"/>
                  <a:pt x="530" y="37"/>
                </a:cubicBezTo>
                <a:cubicBezTo>
                  <a:pt x="529" y="35"/>
                  <a:pt x="528" y="33"/>
                  <a:pt x="526" y="32"/>
                </a:cubicBezTo>
                <a:cubicBezTo>
                  <a:pt x="526" y="32"/>
                  <a:pt x="525" y="32"/>
                  <a:pt x="525" y="32"/>
                </a:cubicBezTo>
                <a:cubicBezTo>
                  <a:pt x="523" y="31"/>
                  <a:pt x="520" y="31"/>
                  <a:pt x="517" y="32"/>
                </a:cubicBezTo>
                <a:cubicBezTo>
                  <a:pt x="504" y="37"/>
                  <a:pt x="493" y="52"/>
                  <a:pt x="484" y="65"/>
                </a:cubicBezTo>
                <a:close/>
                <a:moveTo>
                  <a:pt x="433" y="1400"/>
                </a:moveTo>
                <a:cubicBezTo>
                  <a:pt x="429" y="1385"/>
                  <a:pt x="423" y="1362"/>
                  <a:pt x="409" y="1357"/>
                </a:cubicBezTo>
                <a:cubicBezTo>
                  <a:pt x="405" y="1356"/>
                  <a:pt x="400" y="1357"/>
                  <a:pt x="397" y="1361"/>
                </a:cubicBezTo>
                <a:cubicBezTo>
                  <a:pt x="393" y="1367"/>
                  <a:pt x="393" y="1375"/>
                  <a:pt x="395" y="1382"/>
                </a:cubicBezTo>
                <a:cubicBezTo>
                  <a:pt x="401" y="1403"/>
                  <a:pt x="409" y="1423"/>
                  <a:pt x="419" y="1442"/>
                </a:cubicBezTo>
                <a:cubicBezTo>
                  <a:pt x="424" y="1451"/>
                  <a:pt x="430" y="1460"/>
                  <a:pt x="435" y="1469"/>
                </a:cubicBezTo>
                <a:cubicBezTo>
                  <a:pt x="438" y="1473"/>
                  <a:pt x="452" y="1497"/>
                  <a:pt x="452" y="1487"/>
                </a:cubicBezTo>
                <a:cubicBezTo>
                  <a:pt x="452" y="1475"/>
                  <a:pt x="449" y="1462"/>
                  <a:pt x="446" y="1451"/>
                </a:cubicBezTo>
                <a:cubicBezTo>
                  <a:pt x="443" y="1434"/>
                  <a:pt x="438" y="1417"/>
                  <a:pt x="433" y="1400"/>
                </a:cubicBezTo>
                <a:close/>
                <a:moveTo>
                  <a:pt x="458" y="721"/>
                </a:moveTo>
                <a:cubicBezTo>
                  <a:pt x="460" y="717"/>
                  <a:pt x="461" y="711"/>
                  <a:pt x="462" y="706"/>
                </a:cubicBezTo>
                <a:cubicBezTo>
                  <a:pt x="464" y="696"/>
                  <a:pt x="465" y="685"/>
                  <a:pt x="466" y="675"/>
                </a:cubicBezTo>
                <a:cubicBezTo>
                  <a:pt x="469" y="658"/>
                  <a:pt x="471" y="641"/>
                  <a:pt x="471" y="624"/>
                </a:cubicBezTo>
                <a:cubicBezTo>
                  <a:pt x="472" y="610"/>
                  <a:pt x="473" y="587"/>
                  <a:pt x="461" y="580"/>
                </a:cubicBezTo>
                <a:cubicBezTo>
                  <a:pt x="456" y="577"/>
                  <a:pt x="449" y="579"/>
                  <a:pt x="445" y="584"/>
                </a:cubicBezTo>
                <a:cubicBezTo>
                  <a:pt x="441" y="589"/>
                  <a:pt x="439" y="596"/>
                  <a:pt x="438" y="604"/>
                </a:cubicBezTo>
                <a:cubicBezTo>
                  <a:pt x="439" y="629"/>
                  <a:pt x="442" y="654"/>
                  <a:pt x="445" y="679"/>
                </a:cubicBezTo>
                <a:cubicBezTo>
                  <a:pt x="447" y="688"/>
                  <a:pt x="448" y="698"/>
                  <a:pt x="450" y="708"/>
                </a:cubicBezTo>
                <a:cubicBezTo>
                  <a:pt x="451" y="711"/>
                  <a:pt x="454" y="730"/>
                  <a:pt x="458" y="721"/>
                </a:cubicBezTo>
                <a:close/>
                <a:moveTo>
                  <a:pt x="476" y="762"/>
                </a:moveTo>
                <a:cubicBezTo>
                  <a:pt x="482" y="754"/>
                  <a:pt x="488" y="746"/>
                  <a:pt x="493" y="738"/>
                </a:cubicBezTo>
                <a:cubicBezTo>
                  <a:pt x="500" y="726"/>
                  <a:pt x="506" y="714"/>
                  <a:pt x="512" y="702"/>
                </a:cubicBezTo>
                <a:cubicBezTo>
                  <a:pt x="517" y="689"/>
                  <a:pt x="523" y="677"/>
                  <a:pt x="521" y="662"/>
                </a:cubicBezTo>
                <a:cubicBezTo>
                  <a:pt x="521" y="659"/>
                  <a:pt x="520" y="656"/>
                  <a:pt x="519" y="653"/>
                </a:cubicBezTo>
                <a:cubicBezTo>
                  <a:pt x="516" y="651"/>
                  <a:pt x="513" y="651"/>
                  <a:pt x="510" y="651"/>
                </a:cubicBezTo>
                <a:cubicBezTo>
                  <a:pt x="503" y="653"/>
                  <a:pt x="499" y="659"/>
                  <a:pt x="495" y="666"/>
                </a:cubicBezTo>
                <a:cubicBezTo>
                  <a:pt x="490" y="674"/>
                  <a:pt x="485" y="681"/>
                  <a:pt x="482" y="690"/>
                </a:cubicBezTo>
                <a:cubicBezTo>
                  <a:pt x="476" y="705"/>
                  <a:pt x="472" y="720"/>
                  <a:pt x="467" y="735"/>
                </a:cubicBezTo>
                <a:cubicBezTo>
                  <a:pt x="463" y="750"/>
                  <a:pt x="454" y="776"/>
                  <a:pt x="458" y="781"/>
                </a:cubicBezTo>
                <a:cubicBezTo>
                  <a:pt x="461" y="785"/>
                  <a:pt x="471" y="769"/>
                  <a:pt x="476" y="762"/>
                </a:cubicBezTo>
                <a:close/>
                <a:moveTo>
                  <a:pt x="409" y="652"/>
                </a:moveTo>
                <a:cubicBezTo>
                  <a:pt x="405" y="650"/>
                  <a:pt x="400" y="651"/>
                  <a:pt x="397" y="656"/>
                </a:cubicBezTo>
                <a:cubicBezTo>
                  <a:pt x="393" y="661"/>
                  <a:pt x="393" y="669"/>
                  <a:pt x="395" y="676"/>
                </a:cubicBezTo>
                <a:cubicBezTo>
                  <a:pt x="401" y="698"/>
                  <a:pt x="409" y="718"/>
                  <a:pt x="419" y="736"/>
                </a:cubicBezTo>
                <a:cubicBezTo>
                  <a:pt x="424" y="746"/>
                  <a:pt x="430" y="755"/>
                  <a:pt x="435" y="763"/>
                </a:cubicBezTo>
                <a:cubicBezTo>
                  <a:pt x="438" y="767"/>
                  <a:pt x="452" y="791"/>
                  <a:pt x="452" y="781"/>
                </a:cubicBezTo>
                <a:cubicBezTo>
                  <a:pt x="452" y="769"/>
                  <a:pt x="449" y="757"/>
                  <a:pt x="446" y="746"/>
                </a:cubicBezTo>
                <a:cubicBezTo>
                  <a:pt x="443" y="728"/>
                  <a:pt x="438" y="711"/>
                  <a:pt x="433" y="694"/>
                </a:cubicBezTo>
                <a:cubicBezTo>
                  <a:pt x="429" y="680"/>
                  <a:pt x="423" y="656"/>
                  <a:pt x="409" y="652"/>
                </a:cubicBezTo>
                <a:close/>
                <a:moveTo>
                  <a:pt x="458" y="75"/>
                </a:moveTo>
                <a:cubicBezTo>
                  <a:pt x="461" y="79"/>
                  <a:pt x="471" y="64"/>
                  <a:pt x="476" y="56"/>
                </a:cubicBezTo>
                <a:cubicBezTo>
                  <a:pt x="482" y="49"/>
                  <a:pt x="488" y="41"/>
                  <a:pt x="493" y="32"/>
                </a:cubicBezTo>
                <a:cubicBezTo>
                  <a:pt x="499" y="22"/>
                  <a:pt x="505" y="11"/>
                  <a:pt x="510" y="0"/>
                </a:cubicBezTo>
                <a:cubicBezTo>
                  <a:pt x="476" y="0"/>
                  <a:pt x="476" y="0"/>
                  <a:pt x="476" y="0"/>
                </a:cubicBezTo>
                <a:cubicBezTo>
                  <a:pt x="473" y="10"/>
                  <a:pt x="470" y="20"/>
                  <a:pt x="467" y="30"/>
                </a:cubicBezTo>
                <a:cubicBezTo>
                  <a:pt x="463" y="44"/>
                  <a:pt x="454" y="71"/>
                  <a:pt x="458" y="75"/>
                </a:cubicBezTo>
                <a:close/>
                <a:moveTo>
                  <a:pt x="142" y="382"/>
                </a:moveTo>
                <a:cubicBezTo>
                  <a:pt x="142" y="382"/>
                  <a:pt x="141" y="382"/>
                  <a:pt x="141" y="382"/>
                </a:cubicBezTo>
                <a:cubicBezTo>
                  <a:pt x="139" y="380"/>
                  <a:pt x="136" y="381"/>
                  <a:pt x="133" y="382"/>
                </a:cubicBezTo>
                <a:cubicBezTo>
                  <a:pt x="120" y="387"/>
                  <a:pt x="109" y="402"/>
                  <a:pt x="100" y="415"/>
                </a:cubicBezTo>
                <a:cubicBezTo>
                  <a:pt x="89" y="432"/>
                  <a:pt x="73" y="468"/>
                  <a:pt x="76" y="474"/>
                </a:cubicBezTo>
                <a:cubicBezTo>
                  <a:pt x="79" y="480"/>
                  <a:pt x="117" y="456"/>
                  <a:pt x="132" y="435"/>
                </a:cubicBezTo>
                <a:cubicBezTo>
                  <a:pt x="140" y="424"/>
                  <a:pt x="155" y="402"/>
                  <a:pt x="146" y="387"/>
                </a:cubicBezTo>
                <a:cubicBezTo>
                  <a:pt x="145" y="385"/>
                  <a:pt x="144" y="383"/>
                  <a:pt x="142" y="382"/>
                </a:cubicBezTo>
                <a:close/>
                <a:moveTo>
                  <a:pt x="471" y="2035"/>
                </a:moveTo>
                <a:cubicBezTo>
                  <a:pt x="472" y="2021"/>
                  <a:pt x="473" y="1998"/>
                  <a:pt x="461" y="1991"/>
                </a:cubicBezTo>
                <a:cubicBezTo>
                  <a:pt x="456" y="1988"/>
                  <a:pt x="449" y="1990"/>
                  <a:pt x="445" y="1995"/>
                </a:cubicBezTo>
                <a:cubicBezTo>
                  <a:pt x="441" y="2000"/>
                  <a:pt x="439" y="2008"/>
                  <a:pt x="438" y="2015"/>
                </a:cubicBezTo>
                <a:cubicBezTo>
                  <a:pt x="439" y="2040"/>
                  <a:pt x="442" y="2065"/>
                  <a:pt x="445" y="2090"/>
                </a:cubicBezTo>
                <a:cubicBezTo>
                  <a:pt x="447" y="2100"/>
                  <a:pt x="448" y="2109"/>
                  <a:pt x="450" y="2119"/>
                </a:cubicBezTo>
                <a:cubicBezTo>
                  <a:pt x="451" y="2122"/>
                  <a:pt x="454" y="2141"/>
                  <a:pt x="458" y="2133"/>
                </a:cubicBezTo>
                <a:cubicBezTo>
                  <a:pt x="460" y="2128"/>
                  <a:pt x="461" y="2122"/>
                  <a:pt x="462" y="2117"/>
                </a:cubicBezTo>
                <a:cubicBezTo>
                  <a:pt x="464" y="2107"/>
                  <a:pt x="465" y="2097"/>
                  <a:pt x="466" y="2086"/>
                </a:cubicBezTo>
                <a:cubicBezTo>
                  <a:pt x="469" y="2069"/>
                  <a:pt x="471" y="2052"/>
                  <a:pt x="471" y="2035"/>
                </a:cubicBezTo>
                <a:close/>
                <a:moveTo>
                  <a:pt x="433" y="2106"/>
                </a:moveTo>
                <a:cubicBezTo>
                  <a:pt x="429" y="2091"/>
                  <a:pt x="423" y="2068"/>
                  <a:pt x="409" y="2063"/>
                </a:cubicBezTo>
                <a:cubicBezTo>
                  <a:pt x="405" y="2061"/>
                  <a:pt x="400" y="2062"/>
                  <a:pt x="397" y="2067"/>
                </a:cubicBezTo>
                <a:cubicBezTo>
                  <a:pt x="393" y="2072"/>
                  <a:pt x="393" y="2081"/>
                  <a:pt x="395" y="2088"/>
                </a:cubicBezTo>
                <a:cubicBezTo>
                  <a:pt x="401" y="2109"/>
                  <a:pt x="409" y="2129"/>
                  <a:pt x="419" y="2148"/>
                </a:cubicBezTo>
                <a:cubicBezTo>
                  <a:pt x="421" y="2151"/>
                  <a:pt x="423" y="2155"/>
                  <a:pt x="426" y="2159"/>
                </a:cubicBezTo>
                <a:cubicBezTo>
                  <a:pt x="447" y="2159"/>
                  <a:pt x="447" y="2159"/>
                  <a:pt x="447" y="2159"/>
                </a:cubicBezTo>
                <a:cubicBezTo>
                  <a:pt x="447" y="2158"/>
                  <a:pt x="446" y="2157"/>
                  <a:pt x="446" y="2157"/>
                </a:cubicBezTo>
                <a:cubicBezTo>
                  <a:pt x="443" y="2139"/>
                  <a:pt x="438" y="2122"/>
                  <a:pt x="433" y="2106"/>
                </a:cubicBezTo>
                <a:close/>
                <a:moveTo>
                  <a:pt x="521" y="2073"/>
                </a:moveTo>
                <a:cubicBezTo>
                  <a:pt x="521" y="2070"/>
                  <a:pt x="520" y="2067"/>
                  <a:pt x="519" y="2065"/>
                </a:cubicBezTo>
                <a:cubicBezTo>
                  <a:pt x="516" y="2062"/>
                  <a:pt x="513" y="2062"/>
                  <a:pt x="510" y="2063"/>
                </a:cubicBezTo>
                <a:cubicBezTo>
                  <a:pt x="503" y="2065"/>
                  <a:pt x="499" y="2071"/>
                  <a:pt x="495" y="2077"/>
                </a:cubicBezTo>
                <a:cubicBezTo>
                  <a:pt x="490" y="2085"/>
                  <a:pt x="485" y="2092"/>
                  <a:pt x="482" y="2101"/>
                </a:cubicBezTo>
                <a:cubicBezTo>
                  <a:pt x="476" y="2116"/>
                  <a:pt x="472" y="2131"/>
                  <a:pt x="467" y="2146"/>
                </a:cubicBezTo>
                <a:cubicBezTo>
                  <a:pt x="466" y="2150"/>
                  <a:pt x="465" y="2154"/>
                  <a:pt x="463" y="2159"/>
                </a:cubicBezTo>
                <a:cubicBezTo>
                  <a:pt x="486" y="2159"/>
                  <a:pt x="486" y="2159"/>
                  <a:pt x="486" y="2159"/>
                </a:cubicBezTo>
                <a:cubicBezTo>
                  <a:pt x="489" y="2155"/>
                  <a:pt x="491" y="2152"/>
                  <a:pt x="493" y="2149"/>
                </a:cubicBezTo>
                <a:cubicBezTo>
                  <a:pt x="500" y="2137"/>
                  <a:pt x="506" y="2125"/>
                  <a:pt x="512" y="2113"/>
                </a:cubicBezTo>
                <a:cubicBezTo>
                  <a:pt x="517" y="2100"/>
                  <a:pt x="523" y="2088"/>
                  <a:pt x="521" y="2073"/>
                </a:cubicBezTo>
                <a:close/>
                <a:moveTo>
                  <a:pt x="438" y="1535"/>
                </a:moveTo>
                <a:cubicBezTo>
                  <a:pt x="440" y="1537"/>
                  <a:pt x="442" y="1538"/>
                  <a:pt x="444" y="1539"/>
                </a:cubicBezTo>
                <a:cubicBezTo>
                  <a:pt x="445" y="1539"/>
                  <a:pt x="446" y="1539"/>
                  <a:pt x="447" y="1539"/>
                </a:cubicBezTo>
                <a:cubicBezTo>
                  <a:pt x="448" y="1539"/>
                  <a:pt x="449" y="1538"/>
                  <a:pt x="450" y="1537"/>
                </a:cubicBezTo>
                <a:cubicBezTo>
                  <a:pt x="454" y="1532"/>
                  <a:pt x="448" y="1519"/>
                  <a:pt x="447" y="1514"/>
                </a:cubicBezTo>
                <a:cubicBezTo>
                  <a:pt x="443" y="1505"/>
                  <a:pt x="439" y="1498"/>
                  <a:pt x="435" y="1490"/>
                </a:cubicBezTo>
                <a:cubicBezTo>
                  <a:pt x="429" y="1476"/>
                  <a:pt x="422" y="1463"/>
                  <a:pt x="413" y="1451"/>
                </a:cubicBezTo>
                <a:cubicBezTo>
                  <a:pt x="410" y="1447"/>
                  <a:pt x="406" y="1442"/>
                  <a:pt x="401" y="1440"/>
                </a:cubicBezTo>
                <a:cubicBezTo>
                  <a:pt x="396" y="1438"/>
                  <a:pt x="390" y="1440"/>
                  <a:pt x="387" y="1445"/>
                </a:cubicBezTo>
                <a:cubicBezTo>
                  <a:pt x="385" y="1449"/>
                  <a:pt x="384" y="1453"/>
                  <a:pt x="385" y="1457"/>
                </a:cubicBezTo>
                <a:cubicBezTo>
                  <a:pt x="385" y="1461"/>
                  <a:pt x="386" y="1465"/>
                  <a:pt x="387" y="1469"/>
                </a:cubicBezTo>
                <a:cubicBezTo>
                  <a:pt x="398" y="1498"/>
                  <a:pt x="418" y="1518"/>
                  <a:pt x="438" y="1535"/>
                </a:cubicBezTo>
                <a:close/>
                <a:moveTo>
                  <a:pt x="401" y="2146"/>
                </a:moveTo>
                <a:cubicBezTo>
                  <a:pt x="396" y="2144"/>
                  <a:pt x="390" y="2146"/>
                  <a:pt x="387" y="2151"/>
                </a:cubicBezTo>
                <a:cubicBezTo>
                  <a:pt x="386" y="2153"/>
                  <a:pt x="385" y="2156"/>
                  <a:pt x="385" y="2159"/>
                </a:cubicBezTo>
                <a:cubicBezTo>
                  <a:pt x="415" y="2159"/>
                  <a:pt x="415" y="2159"/>
                  <a:pt x="415" y="2159"/>
                </a:cubicBezTo>
                <a:cubicBezTo>
                  <a:pt x="414" y="2158"/>
                  <a:pt x="414" y="2158"/>
                  <a:pt x="413" y="2157"/>
                </a:cubicBezTo>
                <a:cubicBezTo>
                  <a:pt x="410" y="2152"/>
                  <a:pt x="406" y="2148"/>
                  <a:pt x="401" y="2146"/>
                </a:cubicBezTo>
                <a:close/>
                <a:moveTo>
                  <a:pt x="526" y="2149"/>
                </a:moveTo>
                <a:cubicBezTo>
                  <a:pt x="526" y="2149"/>
                  <a:pt x="525" y="2149"/>
                  <a:pt x="525" y="2148"/>
                </a:cubicBezTo>
                <a:cubicBezTo>
                  <a:pt x="523" y="2147"/>
                  <a:pt x="520" y="2147"/>
                  <a:pt x="517" y="2148"/>
                </a:cubicBezTo>
                <a:cubicBezTo>
                  <a:pt x="512" y="2151"/>
                  <a:pt x="507" y="2154"/>
                  <a:pt x="502" y="2159"/>
                </a:cubicBezTo>
                <a:cubicBezTo>
                  <a:pt x="532" y="2159"/>
                  <a:pt x="532" y="2159"/>
                  <a:pt x="532" y="2159"/>
                </a:cubicBezTo>
                <a:cubicBezTo>
                  <a:pt x="531" y="2157"/>
                  <a:pt x="531" y="2155"/>
                  <a:pt x="530" y="2153"/>
                </a:cubicBezTo>
                <a:cubicBezTo>
                  <a:pt x="529" y="2152"/>
                  <a:pt x="528" y="2150"/>
                  <a:pt x="526" y="2149"/>
                </a:cubicBezTo>
                <a:close/>
                <a:moveTo>
                  <a:pt x="35" y="381"/>
                </a:moveTo>
                <a:cubicBezTo>
                  <a:pt x="40" y="390"/>
                  <a:pt x="46" y="399"/>
                  <a:pt x="51" y="407"/>
                </a:cubicBezTo>
                <a:cubicBezTo>
                  <a:pt x="54" y="411"/>
                  <a:pt x="68" y="436"/>
                  <a:pt x="68" y="426"/>
                </a:cubicBezTo>
                <a:cubicBezTo>
                  <a:pt x="68" y="414"/>
                  <a:pt x="65" y="401"/>
                  <a:pt x="62" y="390"/>
                </a:cubicBezTo>
                <a:cubicBezTo>
                  <a:pt x="59" y="373"/>
                  <a:pt x="54" y="355"/>
                  <a:pt x="49" y="339"/>
                </a:cubicBezTo>
                <a:cubicBezTo>
                  <a:pt x="45" y="324"/>
                  <a:pt x="39" y="301"/>
                  <a:pt x="26" y="296"/>
                </a:cubicBezTo>
                <a:cubicBezTo>
                  <a:pt x="21" y="294"/>
                  <a:pt x="16" y="296"/>
                  <a:pt x="13" y="300"/>
                </a:cubicBezTo>
                <a:cubicBezTo>
                  <a:pt x="9" y="305"/>
                  <a:pt x="9" y="314"/>
                  <a:pt x="11" y="321"/>
                </a:cubicBezTo>
                <a:cubicBezTo>
                  <a:pt x="17" y="342"/>
                  <a:pt x="25" y="362"/>
                  <a:pt x="35" y="381"/>
                </a:cubicBezTo>
                <a:close/>
                <a:moveTo>
                  <a:pt x="526" y="1444"/>
                </a:moveTo>
                <a:cubicBezTo>
                  <a:pt x="526" y="1443"/>
                  <a:pt x="525" y="1443"/>
                  <a:pt x="525" y="1443"/>
                </a:cubicBezTo>
                <a:cubicBezTo>
                  <a:pt x="523" y="1442"/>
                  <a:pt x="520" y="1442"/>
                  <a:pt x="517" y="1443"/>
                </a:cubicBezTo>
                <a:cubicBezTo>
                  <a:pt x="504" y="1448"/>
                  <a:pt x="493" y="1463"/>
                  <a:pt x="484" y="1476"/>
                </a:cubicBezTo>
                <a:cubicBezTo>
                  <a:pt x="473" y="1493"/>
                  <a:pt x="457" y="1529"/>
                  <a:pt x="460" y="1536"/>
                </a:cubicBezTo>
                <a:cubicBezTo>
                  <a:pt x="463" y="1542"/>
                  <a:pt x="501" y="1517"/>
                  <a:pt x="516" y="1497"/>
                </a:cubicBezTo>
                <a:cubicBezTo>
                  <a:pt x="524" y="1485"/>
                  <a:pt x="539" y="1464"/>
                  <a:pt x="530" y="1448"/>
                </a:cubicBezTo>
                <a:cubicBezTo>
                  <a:pt x="529" y="1446"/>
                  <a:pt x="528" y="1445"/>
                  <a:pt x="526" y="1444"/>
                </a:cubicBezTo>
                <a:close/>
                <a:moveTo>
                  <a:pt x="526" y="738"/>
                </a:moveTo>
                <a:cubicBezTo>
                  <a:pt x="526" y="738"/>
                  <a:pt x="525" y="738"/>
                  <a:pt x="525" y="737"/>
                </a:cubicBezTo>
                <a:cubicBezTo>
                  <a:pt x="523" y="736"/>
                  <a:pt x="520" y="736"/>
                  <a:pt x="517" y="737"/>
                </a:cubicBezTo>
                <a:cubicBezTo>
                  <a:pt x="504" y="743"/>
                  <a:pt x="493" y="757"/>
                  <a:pt x="484" y="770"/>
                </a:cubicBezTo>
                <a:cubicBezTo>
                  <a:pt x="473" y="788"/>
                  <a:pt x="457" y="824"/>
                  <a:pt x="460" y="830"/>
                </a:cubicBezTo>
                <a:cubicBezTo>
                  <a:pt x="463" y="836"/>
                  <a:pt x="501" y="811"/>
                  <a:pt x="516" y="791"/>
                </a:cubicBezTo>
                <a:cubicBezTo>
                  <a:pt x="524" y="780"/>
                  <a:pt x="539" y="758"/>
                  <a:pt x="530" y="742"/>
                </a:cubicBezTo>
                <a:cubicBezTo>
                  <a:pt x="529" y="741"/>
                  <a:pt x="528" y="739"/>
                  <a:pt x="526" y="738"/>
                </a:cubicBezTo>
                <a:close/>
                <a:moveTo>
                  <a:pt x="51" y="1841"/>
                </a:moveTo>
                <a:cubicBezTo>
                  <a:pt x="45" y="1827"/>
                  <a:pt x="38" y="1814"/>
                  <a:pt x="29" y="1802"/>
                </a:cubicBezTo>
                <a:cubicBezTo>
                  <a:pt x="26" y="1797"/>
                  <a:pt x="22" y="1793"/>
                  <a:pt x="17" y="1791"/>
                </a:cubicBezTo>
                <a:cubicBezTo>
                  <a:pt x="12" y="1789"/>
                  <a:pt x="6" y="1791"/>
                  <a:pt x="3" y="1796"/>
                </a:cubicBezTo>
                <a:cubicBezTo>
                  <a:pt x="1" y="1800"/>
                  <a:pt x="0" y="1804"/>
                  <a:pt x="1" y="1808"/>
                </a:cubicBezTo>
                <a:cubicBezTo>
                  <a:pt x="1" y="1812"/>
                  <a:pt x="2" y="1816"/>
                  <a:pt x="3" y="1820"/>
                </a:cubicBezTo>
                <a:cubicBezTo>
                  <a:pt x="14" y="1849"/>
                  <a:pt x="34" y="1869"/>
                  <a:pt x="54" y="1886"/>
                </a:cubicBezTo>
                <a:cubicBezTo>
                  <a:pt x="56" y="1887"/>
                  <a:pt x="58" y="1889"/>
                  <a:pt x="60" y="1890"/>
                </a:cubicBezTo>
                <a:cubicBezTo>
                  <a:pt x="61" y="1890"/>
                  <a:pt x="62" y="1890"/>
                  <a:pt x="63" y="1890"/>
                </a:cubicBezTo>
                <a:cubicBezTo>
                  <a:pt x="64" y="1890"/>
                  <a:pt x="65" y="1889"/>
                  <a:pt x="66" y="1888"/>
                </a:cubicBezTo>
                <a:cubicBezTo>
                  <a:pt x="70" y="1883"/>
                  <a:pt x="64" y="1869"/>
                  <a:pt x="63" y="1865"/>
                </a:cubicBezTo>
                <a:cubicBezTo>
                  <a:pt x="59" y="1856"/>
                  <a:pt x="55" y="1849"/>
                  <a:pt x="51" y="1841"/>
                </a:cubicBezTo>
                <a:close/>
                <a:moveTo>
                  <a:pt x="3" y="1116"/>
                </a:moveTo>
                <a:cubicBezTo>
                  <a:pt x="14" y="1146"/>
                  <a:pt x="34" y="1165"/>
                  <a:pt x="54" y="1182"/>
                </a:cubicBezTo>
                <a:cubicBezTo>
                  <a:pt x="56" y="1184"/>
                  <a:pt x="58" y="1185"/>
                  <a:pt x="60" y="1186"/>
                </a:cubicBezTo>
                <a:cubicBezTo>
                  <a:pt x="61" y="1186"/>
                  <a:pt x="62" y="1186"/>
                  <a:pt x="63" y="1186"/>
                </a:cubicBezTo>
                <a:cubicBezTo>
                  <a:pt x="64" y="1186"/>
                  <a:pt x="65" y="1185"/>
                  <a:pt x="66" y="1184"/>
                </a:cubicBezTo>
                <a:cubicBezTo>
                  <a:pt x="70" y="1179"/>
                  <a:pt x="64" y="1166"/>
                  <a:pt x="63" y="1161"/>
                </a:cubicBezTo>
                <a:cubicBezTo>
                  <a:pt x="59" y="1153"/>
                  <a:pt x="55" y="1145"/>
                  <a:pt x="51" y="1137"/>
                </a:cubicBezTo>
                <a:cubicBezTo>
                  <a:pt x="45" y="1124"/>
                  <a:pt x="38" y="1110"/>
                  <a:pt x="29" y="1099"/>
                </a:cubicBezTo>
                <a:cubicBezTo>
                  <a:pt x="26" y="1094"/>
                  <a:pt x="22" y="1089"/>
                  <a:pt x="17" y="1087"/>
                </a:cubicBezTo>
                <a:cubicBezTo>
                  <a:pt x="12" y="1086"/>
                  <a:pt x="6" y="1087"/>
                  <a:pt x="3" y="1093"/>
                </a:cubicBezTo>
                <a:cubicBezTo>
                  <a:pt x="1" y="1096"/>
                  <a:pt x="0" y="1100"/>
                  <a:pt x="1" y="1104"/>
                </a:cubicBezTo>
                <a:cubicBezTo>
                  <a:pt x="1" y="1109"/>
                  <a:pt x="2" y="1112"/>
                  <a:pt x="3" y="1116"/>
                </a:cubicBezTo>
                <a:close/>
                <a:moveTo>
                  <a:pt x="49" y="1751"/>
                </a:moveTo>
                <a:cubicBezTo>
                  <a:pt x="45" y="1736"/>
                  <a:pt x="39" y="1713"/>
                  <a:pt x="26" y="1708"/>
                </a:cubicBezTo>
                <a:cubicBezTo>
                  <a:pt x="21" y="1706"/>
                  <a:pt x="16" y="1708"/>
                  <a:pt x="13" y="1712"/>
                </a:cubicBezTo>
                <a:cubicBezTo>
                  <a:pt x="9" y="1718"/>
                  <a:pt x="9" y="1726"/>
                  <a:pt x="11" y="1733"/>
                </a:cubicBezTo>
                <a:cubicBezTo>
                  <a:pt x="17" y="1754"/>
                  <a:pt x="25" y="1774"/>
                  <a:pt x="35" y="1793"/>
                </a:cubicBezTo>
                <a:cubicBezTo>
                  <a:pt x="40" y="1802"/>
                  <a:pt x="46" y="1811"/>
                  <a:pt x="51" y="1820"/>
                </a:cubicBezTo>
                <a:cubicBezTo>
                  <a:pt x="54" y="1824"/>
                  <a:pt x="68" y="1848"/>
                  <a:pt x="68" y="1838"/>
                </a:cubicBezTo>
                <a:cubicBezTo>
                  <a:pt x="68" y="1826"/>
                  <a:pt x="65" y="1813"/>
                  <a:pt x="62" y="1802"/>
                </a:cubicBezTo>
                <a:cubicBezTo>
                  <a:pt x="59" y="1785"/>
                  <a:pt x="54" y="1768"/>
                  <a:pt x="49" y="1751"/>
                </a:cubicBezTo>
                <a:close/>
                <a:moveTo>
                  <a:pt x="3" y="408"/>
                </a:moveTo>
                <a:cubicBezTo>
                  <a:pt x="14" y="437"/>
                  <a:pt x="34" y="457"/>
                  <a:pt x="54" y="474"/>
                </a:cubicBezTo>
                <a:cubicBezTo>
                  <a:pt x="56" y="475"/>
                  <a:pt x="58" y="477"/>
                  <a:pt x="60" y="478"/>
                </a:cubicBezTo>
                <a:cubicBezTo>
                  <a:pt x="61" y="478"/>
                  <a:pt x="62" y="478"/>
                  <a:pt x="63" y="478"/>
                </a:cubicBezTo>
                <a:cubicBezTo>
                  <a:pt x="64" y="478"/>
                  <a:pt x="65" y="477"/>
                  <a:pt x="66" y="476"/>
                </a:cubicBezTo>
                <a:cubicBezTo>
                  <a:pt x="70" y="471"/>
                  <a:pt x="64" y="457"/>
                  <a:pt x="63" y="453"/>
                </a:cubicBezTo>
                <a:cubicBezTo>
                  <a:pt x="59" y="444"/>
                  <a:pt x="55" y="436"/>
                  <a:pt x="51" y="429"/>
                </a:cubicBezTo>
                <a:cubicBezTo>
                  <a:pt x="45" y="415"/>
                  <a:pt x="38" y="402"/>
                  <a:pt x="29" y="390"/>
                </a:cubicBezTo>
                <a:cubicBezTo>
                  <a:pt x="26" y="385"/>
                  <a:pt x="22" y="381"/>
                  <a:pt x="17" y="379"/>
                </a:cubicBezTo>
                <a:cubicBezTo>
                  <a:pt x="12" y="377"/>
                  <a:pt x="6" y="379"/>
                  <a:pt x="3" y="384"/>
                </a:cubicBezTo>
                <a:cubicBezTo>
                  <a:pt x="1" y="387"/>
                  <a:pt x="0" y="392"/>
                  <a:pt x="1" y="396"/>
                </a:cubicBezTo>
                <a:cubicBezTo>
                  <a:pt x="1" y="400"/>
                  <a:pt x="2" y="404"/>
                  <a:pt x="3" y="408"/>
                </a:cubicBezTo>
                <a:close/>
                <a:moveTo>
                  <a:pt x="142" y="1794"/>
                </a:moveTo>
                <a:cubicBezTo>
                  <a:pt x="142" y="1794"/>
                  <a:pt x="141" y="1794"/>
                  <a:pt x="141" y="1794"/>
                </a:cubicBezTo>
                <a:cubicBezTo>
                  <a:pt x="139" y="1793"/>
                  <a:pt x="136" y="1793"/>
                  <a:pt x="133" y="1794"/>
                </a:cubicBezTo>
                <a:cubicBezTo>
                  <a:pt x="120" y="1799"/>
                  <a:pt x="109" y="1814"/>
                  <a:pt x="100" y="1827"/>
                </a:cubicBezTo>
                <a:cubicBezTo>
                  <a:pt x="89" y="1844"/>
                  <a:pt x="73" y="1880"/>
                  <a:pt x="76" y="1886"/>
                </a:cubicBezTo>
                <a:cubicBezTo>
                  <a:pt x="79" y="1893"/>
                  <a:pt x="117" y="1868"/>
                  <a:pt x="132" y="1847"/>
                </a:cubicBezTo>
                <a:cubicBezTo>
                  <a:pt x="140" y="1836"/>
                  <a:pt x="155" y="1815"/>
                  <a:pt x="146" y="1799"/>
                </a:cubicBezTo>
                <a:cubicBezTo>
                  <a:pt x="145" y="1797"/>
                  <a:pt x="144" y="1796"/>
                  <a:pt x="142" y="1794"/>
                </a:cubicBezTo>
                <a:close/>
                <a:moveTo>
                  <a:pt x="142" y="1091"/>
                </a:moveTo>
                <a:cubicBezTo>
                  <a:pt x="142" y="1091"/>
                  <a:pt x="141" y="1090"/>
                  <a:pt x="141" y="1090"/>
                </a:cubicBezTo>
                <a:cubicBezTo>
                  <a:pt x="139" y="1089"/>
                  <a:pt x="136" y="1089"/>
                  <a:pt x="133" y="1090"/>
                </a:cubicBezTo>
                <a:cubicBezTo>
                  <a:pt x="120" y="1095"/>
                  <a:pt x="109" y="1110"/>
                  <a:pt x="100" y="1123"/>
                </a:cubicBezTo>
                <a:cubicBezTo>
                  <a:pt x="89" y="1140"/>
                  <a:pt x="73" y="1176"/>
                  <a:pt x="76" y="1183"/>
                </a:cubicBezTo>
                <a:cubicBezTo>
                  <a:pt x="79" y="1189"/>
                  <a:pt x="117" y="1164"/>
                  <a:pt x="132" y="1144"/>
                </a:cubicBezTo>
                <a:cubicBezTo>
                  <a:pt x="140" y="1133"/>
                  <a:pt x="155" y="1111"/>
                  <a:pt x="146" y="1095"/>
                </a:cubicBezTo>
                <a:cubicBezTo>
                  <a:pt x="145" y="1093"/>
                  <a:pt x="144" y="1092"/>
                  <a:pt x="142" y="1091"/>
                </a:cubicBezTo>
                <a:close/>
                <a:moveTo>
                  <a:pt x="74" y="1778"/>
                </a:moveTo>
                <a:cubicBezTo>
                  <a:pt x="76" y="1773"/>
                  <a:pt x="77" y="1767"/>
                  <a:pt x="78" y="1762"/>
                </a:cubicBezTo>
                <a:cubicBezTo>
                  <a:pt x="80" y="1752"/>
                  <a:pt x="81" y="1742"/>
                  <a:pt x="82" y="1732"/>
                </a:cubicBezTo>
                <a:cubicBezTo>
                  <a:pt x="85" y="1715"/>
                  <a:pt x="87" y="1698"/>
                  <a:pt x="87" y="1681"/>
                </a:cubicBezTo>
                <a:cubicBezTo>
                  <a:pt x="88" y="1666"/>
                  <a:pt x="89" y="1644"/>
                  <a:pt x="77" y="1636"/>
                </a:cubicBezTo>
                <a:cubicBezTo>
                  <a:pt x="72" y="1633"/>
                  <a:pt x="65" y="1635"/>
                  <a:pt x="61" y="1640"/>
                </a:cubicBezTo>
                <a:cubicBezTo>
                  <a:pt x="57" y="1645"/>
                  <a:pt x="55" y="1653"/>
                  <a:pt x="54" y="1660"/>
                </a:cubicBezTo>
                <a:cubicBezTo>
                  <a:pt x="55" y="1685"/>
                  <a:pt x="58" y="1710"/>
                  <a:pt x="61" y="1735"/>
                </a:cubicBezTo>
                <a:cubicBezTo>
                  <a:pt x="63" y="1745"/>
                  <a:pt x="64" y="1755"/>
                  <a:pt x="66" y="1765"/>
                </a:cubicBezTo>
                <a:cubicBezTo>
                  <a:pt x="67" y="1768"/>
                  <a:pt x="70" y="1786"/>
                  <a:pt x="74" y="1778"/>
                </a:cubicBezTo>
                <a:close/>
                <a:moveTo>
                  <a:pt x="92" y="1819"/>
                </a:moveTo>
                <a:cubicBezTo>
                  <a:pt x="98" y="1811"/>
                  <a:pt x="104" y="1803"/>
                  <a:pt x="109" y="1794"/>
                </a:cubicBezTo>
                <a:cubicBezTo>
                  <a:pt x="116" y="1783"/>
                  <a:pt x="122" y="1771"/>
                  <a:pt x="128" y="1758"/>
                </a:cubicBezTo>
                <a:cubicBezTo>
                  <a:pt x="133" y="1746"/>
                  <a:pt x="139" y="1733"/>
                  <a:pt x="137" y="1718"/>
                </a:cubicBezTo>
                <a:cubicBezTo>
                  <a:pt x="137" y="1715"/>
                  <a:pt x="136" y="1712"/>
                  <a:pt x="135" y="1710"/>
                </a:cubicBezTo>
                <a:cubicBezTo>
                  <a:pt x="132" y="1707"/>
                  <a:pt x="129" y="1707"/>
                  <a:pt x="126" y="1708"/>
                </a:cubicBezTo>
                <a:cubicBezTo>
                  <a:pt x="119" y="1710"/>
                  <a:pt x="115" y="1716"/>
                  <a:pt x="111" y="1723"/>
                </a:cubicBezTo>
                <a:cubicBezTo>
                  <a:pt x="106" y="1730"/>
                  <a:pt x="101" y="1738"/>
                  <a:pt x="98" y="1747"/>
                </a:cubicBezTo>
                <a:cubicBezTo>
                  <a:pt x="92" y="1761"/>
                  <a:pt x="88" y="1777"/>
                  <a:pt x="83" y="1792"/>
                </a:cubicBezTo>
                <a:cubicBezTo>
                  <a:pt x="79" y="1807"/>
                  <a:pt x="70" y="1833"/>
                  <a:pt x="74" y="1837"/>
                </a:cubicBezTo>
                <a:cubicBezTo>
                  <a:pt x="77" y="1841"/>
                  <a:pt x="87" y="1826"/>
                  <a:pt x="92" y="1819"/>
                </a:cubicBezTo>
                <a:close/>
              </a:path>
            </a:pathLst>
          </a:custGeom>
          <a:solidFill>
            <a:schemeClr val="accent2">
              <a:lumMod val="40000"/>
              <a:lumOff val="60000"/>
              <a:alpha val="75000"/>
            </a:schemeClr>
          </a:solidFill>
          <a:ln>
            <a:noFill/>
          </a:ln>
        </p:spPr>
      </p:sp>
      <p:sp>
        <p:nvSpPr>
          <p:cNvPr id="2" name="Title 1"/>
          <p:cNvSpPr>
            <a:spLocks noGrp="1"/>
          </p:cNvSpPr>
          <p:nvPr>
            <p:ph type="title"/>
          </p:nvPr>
        </p:nvSpPr>
        <p:spPr>
          <a:xfrm>
            <a:off x="15252192" y="7218768"/>
            <a:ext cx="5815584" cy="8102035"/>
          </a:xfrm>
        </p:spPr>
        <p:txBody>
          <a:bodyPr anchor="b">
            <a:noAutofit/>
          </a:bodyPr>
          <a:lstStyle>
            <a:lvl1pPr>
              <a:lnSpc>
                <a:spcPct val="104000"/>
              </a:lnSpc>
              <a:defRPr sz="6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 y="7"/>
            <a:ext cx="14584771" cy="32918395"/>
          </a:xfrm>
        </p:spPr>
        <p:txBody>
          <a:bodyPr anchor="t"/>
          <a:lstStyle>
            <a:lvl1pPr marL="0" indent="0">
              <a:buNone/>
              <a:defRPr sz="5760"/>
            </a:lvl1pPr>
            <a:lvl2pPr marL="822960" indent="0">
              <a:buNone/>
              <a:defRPr sz="5040"/>
            </a:lvl2pPr>
            <a:lvl3pPr marL="1645920" indent="0">
              <a:buNone/>
              <a:defRPr sz="4320"/>
            </a:lvl3pPr>
            <a:lvl4pPr marL="2468880" indent="0">
              <a:buNone/>
              <a:defRPr sz="3600"/>
            </a:lvl4pPr>
            <a:lvl5pPr marL="3291840" indent="0">
              <a:buNone/>
              <a:defRPr sz="3600"/>
            </a:lvl5pPr>
            <a:lvl6pPr marL="4114800" indent="0">
              <a:buNone/>
              <a:defRPr sz="3600"/>
            </a:lvl6pPr>
            <a:lvl7pPr marL="4937760" indent="0">
              <a:buNone/>
              <a:defRPr sz="3600"/>
            </a:lvl7pPr>
            <a:lvl8pPr marL="5760720" indent="0">
              <a:buNone/>
              <a:defRPr sz="3600"/>
            </a:lvl8pPr>
            <a:lvl9pPr marL="6583680" indent="0">
              <a:buNone/>
              <a:defRPr sz="3600"/>
            </a:lvl9pPr>
          </a:lstStyle>
          <a:p>
            <a:r>
              <a:rPr lang="en-US"/>
              <a:t>Click icon to add picture</a:t>
            </a:r>
            <a:endParaRPr lang="en-US" dirty="0"/>
          </a:p>
        </p:txBody>
      </p:sp>
      <p:sp>
        <p:nvSpPr>
          <p:cNvPr id="4" name="Text Placeholder 3"/>
          <p:cNvSpPr>
            <a:spLocks noGrp="1"/>
          </p:cNvSpPr>
          <p:nvPr>
            <p:ph type="body" sz="half" idx="2"/>
          </p:nvPr>
        </p:nvSpPr>
        <p:spPr>
          <a:xfrm>
            <a:off x="15252192" y="15474269"/>
            <a:ext cx="5815584" cy="13786531"/>
          </a:xfrm>
        </p:spPr>
        <p:txBody>
          <a:bodyPr>
            <a:normAutofit/>
          </a:bodyPr>
          <a:lstStyle>
            <a:lvl1pPr marL="0" indent="0">
              <a:spcBef>
                <a:spcPts val="2880"/>
              </a:spcBef>
              <a:buNone/>
              <a:defRPr sz="3360"/>
            </a:lvl1pPr>
            <a:lvl2pPr marL="822960" indent="0">
              <a:buNone/>
              <a:defRPr sz="2520"/>
            </a:lvl2pPr>
            <a:lvl3pPr marL="1645920" indent="0">
              <a:buNone/>
              <a:defRPr sz="2160"/>
            </a:lvl3pPr>
            <a:lvl4pPr marL="2468880" indent="0">
              <a:buNone/>
              <a:defRPr sz="1800"/>
            </a:lvl4pPr>
            <a:lvl5pPr marL="3291840" indent="0">
              <a:buNone/>
              <a:defRPr sz="1800"/>
            </a:lvl5pPr>
            <a:lvl6pPr marL="4114800" indent="0">
              <a:buNone/>
              <a:defRPr sz="1800"/>
            </a:lvl6pPr>
            <a:lvl7pPr marL="4937760" indent="0">
              <a:buNone/>
              <a:defRPr sz="1800"/>
            </a:lvl7pPr>
            <a:lvl8pPr marL="5760720" indent="0">
              <a:buNone/>
              <a:defRPr sz="1800"/>
            </a:lvl8pPr>
            <a:lvl9pPr marL="6583680" indent="0">
              <a:buNone/>
              <a:defRPr sz="1800"/>
            </a:lvl9pPr>
          </a:lstStyle>
          <a:p>
            <a:pPr lvl="0"/>
            <a:r>
              <a:rPr lang="en-US"/>
              <a:t>Click to edit Master text styles</a:t>
            </a:r>
          </a:p>
        </p:txBody>
      </p:sp>
      <p:sp>
        <p:nvSpPr>
          <p:cNvPr id="5" name="Date Placeholder 4"/>
          <p:cNvSpPr>
            <a:spLocks noGrp="1"/>
          </p:cNvSpPr>
          <p:nvPr>
            <p:ph type="dt" sz="half" idx="10"/>
          </p:nvPr>
        </p:nvSpPr>
        <p:spPr>
          <a:xfrm>
            <a:off x="15240466" y="30223759"/>
            <a:ext cx="5827224" cy="1752600"/>
          </a:xfrm>
        </p:spPr>
        <p:txBody>
          <a:bodyPr/>
          <a:lstStyle>
            <a:lvl1pPr algn="l">
              <a:defRPr/>
            </a:lvl1pPr>
          </a:lstStyle>
          <a:p>
            <a:pPr>
              <a:defRPr/>
            </a:pPr>
            <a:endParaRPr lang="en-US"/>
          </a:p>
        </p:txBody>
      </p:sp>
      <p:sp>
        <p:nvSpPr>
          <p:cNvPr id="6" name="Footer Placeholder 5"/>
          <p:cNvSpPr>
            <a:spLocks noGrp="1"/>
          </p:cNvSpPr>
          <p:nvPr>
            <p:ph type="ftr" sz="quarter" idx="11"/>
          </p:nvPr>
        </p:nvSpPr>
        <p:spPr>
          <a:xfrm>
            <a:off x="877915" y="30223759"/>
            <a:ext cx="13706856" cy="1752600"/>
          </a:xfrm>
        </p:spPr>
        <p:txBody>
          <a:bodyPr/>
          <a:lstStyle>
            <a:lvl1pPr algn="l">
              <a:defRPr/>
            </a:lvl1pPr>
          </a:lstStyle>
          <a:p>
            <a:pPr>
              <a:defRPr/>
            </a:pPr>
            <a:endParaRPr lang="en-US"/>
          </a:p>
        </p:txBody>
      </p:sp>
      <p:sp>
        <p:nvSpPr>
          <p:cNvPr id="7" name="Slide Number Placeholder 6"/>
          <p:cNvSpPr>
            <a:spLocks noGrp="1"/>
          </p:cNvSpPr>
          <p:nvPr>
            <p:ph type="sldNum" sz="quarter" idx="12"/>
          </p:nvPr>
        </p:nvSpPr>
        <p:spPr>
          <a:xfrm>
            <a:off x="15252192" y="1793313"/>
            <a:ext cx="5815584" cy="3919114"/>
          </a:xfrm>
        </p:spPr>
        <p:txBody>
          <a:bodyPr anchor="t"/>
          <a:lstStyle>
            <a:lvl1pPr algn="l">
              <a:defRPr sz="9120"/>
            </a:lvl1pPr>
          </a:lstStyle>
          <a:p>
            <a:fld id="{20A65697-76DD-45E5-8CE5-4DE7A43FD928}" type="slidenum">
              <a:rPr lang="en-US" altLang="en-US" smtClean="0"/>
              <a:pPr/>
              <a:t>‹#›</a:t>
            </a:fld>
            <a:endParaRPr lang="en-US" altLang="en-US"/>
          </a:p>
        </p:txBody>
      </p:sp>
    </p:spTree>
    <p:extLst>
      <p:ext uri="{BB962C8B-B14F-4D97-AF65-F5344CB8AC3E}">
        <p14:creationId xmlns:p14="http://schemas.microsoft.com/office/powerpoint/2010/main" val="2847632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52072" y="2728056"/>
            <a:ext cx="16015618" cy="7491437"/>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280663" y="11704320"/>
            <a:ext cx="15787027" cy="1752721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6129927" y="30223759"/>
            <a:ext cx="4937760" cy="1752600"/>
          </a:xfrm>
          <a:prstGeom prst="rect">
            <a:avLst/>
          </a:prstGeom>
        </p:spPr>
        <p:txBody>
          <a:bodyPr vert="horz" lIns="91440" tIns="45720" rIns="91440" bIns="45720" rtlCol="0" anchor="ctr"/>
          <a:lstStyle>
            <a:lvl1pPr algn="r">
              <a:defRPr sz="2400" baseline="0">
                <a:solidFill>
                  <a:schemeClr val="bg2">
                    <a:lumMod val="25000"/>
                  </a:schemeClr>
                </a:solidFill>
                <a:latin typeface="+mj-lt"/>
              </a:defRPr>
            </a:lvl1pPr>
          </a:lstStyle>
          <a:p>
            <a:pPr>
              <a:defRPr/>
            </a:pPr>
            <a:endParaRPr lang="en-US"/>
          </a:p>
        </p:txBody>
      </p:sp>
      <p:sp>
        <p:nvSpPr>
          <p:cNvPr id="5" name="Footer Placeholder 4"/>
          <p:cNvSpPr>
            <a:spLocks noGrp="1"/>
          </p:cNvSpPr>
          <p:nvPr>
            <p:ph type="ftr" sz="quarter" idx="3"/>
          </p:nvPr>
        </p:nvSpPr>
        <p:spPr>
          <a:xfrm>
            <a:off x="5280662" y="30223759"/>
            <a:ext cx="10201272" cy="1752600"/>
          </a:xfrm>
          <a:prstGeom prst="rect">
            <a:avLst/>
          </a:prstGeom>
        </p:spPr>
        <p:txBody>
          <a:bodyPr vert="horz" lIns="91440" tIns="45720" rIns="91440" bIns="45720" rtlCol="0" anchor="ctr"/>
          <a:lstStyle>
            <a:lvl1pPr algn="l">
              <a:defRPr sz="2400" baseline="0">
                <a:solidFill>
                  <a:schemeClr val="bg2">
                    <a:lumMod val="25000"/>
                  </a:schemeClr>
                </a:solidFill>
                <a:latin typeface="+mj-lt"/>
              </a:defRPr>
            </a:lvl1pPr>
          </a:lstStyle>
          <a:p>
            <a:pPr>
              <a:defRPr/>
            </a:pPr>
            <a:endParaRPr lang="en-US"/>
          </a:p>
        </p:txBody>
      </p:sp>
      <p:sp>
        <p:nvSpPr>
          <p:cNvPr id="6" name="Slide Number Placeholder 5"/>
          <p:cNvSpPr>
            <a:spLocks noGrp="1"/>
          </p:cNvSpPr>
          <p:nvPr>
            <p:ph type="sldNum" sz="quarter" idx="4"/>
          </p:nvPr>
        </p:nvSpPr>
        <p:spPr>
          <a:xfrm>
            <a:off x="685801" y="3013855"/>
            <a:ext cx="3391826" cy="2900491"/>
          </a:xfrm>
          <a:prstGeom prst="rect">
            <a:avLst/>
          </a:prstGeom>
        </p:spPr>
        <p:txBody>
          <a:bodyPr vert="horz" lIns="91440" tIns="45720" rIns="91440" bIns="45720" rtlCol="0" anchor="b"/>
          <a:lstStyle>
            <a:lvl1pPr algn="r">
              <a:defRPr sz="9120" baseline="0">
                <a:solidFill>
                  <a:schemeClr val="bg2">
                    <a:lumMod val="25000"/>
                  </a:schemeClr>
                </a:solidFill>
                <a:latin typeface="+mj-lt"/>
              </a:defRPr>
            </a:lvl1pPr>
          </a:lstStyle>
          <a:p>
            <a:fld id="{453E114C-0C32-45B2-B7C8-C006E5D95E29}" type="slidenum">
              <a:rPr lang="en-US" altLang="en-US" smtClean="0"/>
              <a:pPr/>
              <a:t>‹#›</a:t>
            </a:fld>
            <a:endParaRPr lang="en-US" altLang="en-US"/>
          </a:p>
        </p:txBody>
      </p:sp>
      <p:cxnSp>
        <p:nvCxnSpPr>
          <p:cNvPr id="9" name="Straight Connector 8"/>
          <p:cNvCxnSpPr/>
          <p:nvPr/>
        </p:nvCxnSpPr>
        <p:spPr>
          <a:xfrm>
            <a:off x="5280663" y="10444843"/>
            <a:ext cx="1578702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title="Rule Line"/>
          <p:cNvCxnSpPr/>
          <p:nvPr/>
        </p:nvCxnSpPr>
        <p:spPr>
          <a:xfrm>
            <a:off x="5280663" y="10444843"/>
            <a:ext cx="1578702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Freeform 5"/>
          <p:cNvSpPr>
            <a:spLocks noEditPoints="1"/>
          </p:cNvSpPr>
          <p:nvPr/>
        </p:nvSpPr>
        <p:spPr bwMode="auto">
          <a:xfrm>
            <a:off x="478966" y="5"/>
            <a:ext cx="4127688" cy="32918400"/>
          </a:xfrm>
          <a:custGeom>
            <a:avLst/>
            <a:gdLst/>
            <a:ahLst/>
            <a:cxnLst/>
            <a:rect l="0" t="0" r="r" b="b"/>
            <a:pathLst>
              <a:path w="539" h="2159">
                <a:moveTo>
                  <a:pt x="387" y="764"/>
                </a:moveTo>
                <a:cubicBezTo>
                  <a:pt x="398" y="793"/>
                  <a:pt x="418" y="813"/>
                  <a:pt x="438" y="829"/>
                </a:cubicBezTo>
                <a:cubicBezTo>
                  <a:pt x="440" y="831"/>
                  <a:pt x="442" y="833"/>
                  <a:pt x="444" y="833"/>
                </a:cubicBezTo>
                <a:cubicBezTo>
                  <a:pt x="445" y="833"/>
                  <a:pt x="446" y="834"/>
                  <a:pt x="447" y="833"/>
                </a:cubicBezTo>
                <a:cubicBezTo>
                  <a:pt x="448" y="833"/>
                  <a:pt x="449" y="833"/>
                  <a:pt x="450" y="831"/>
                </a:cubicBezTo>
                <a:cubicBezTo>
                  <a:pt x="454" y="826"/>
                  <a:pt x="448" y="813"/>
                  <a:pt x="447" y="808"/>
                </a:cubicBezTo>
                <a:cubicBezTo>
                  <a:pt x="443" y="800"/>
                  <a:pt x="439" y="792"/>
                  <a:pt x="435" y="784"/>
                </a:cubicBezTo>
                <a:cubicBezTo>
                  <a:pt x="429" y="771"/>
                  <a:pt x="422" y="758"/>
                  <a:pt x="413" y="746"/>
                </a:cubicBezTo>
                <a:cubicBezTo>
                  <a:pt x="410" y="741"/>
                  <a:pt x="406" y="736"/>
                  <a:pt x="401" y="735"/>
                </a:cubicBezTo>
                <a:cubicBezTo>
                  <a:pt x="396" y="733"/>
                  <a:pt x="390" y="734"/>
                  <a:pt x="387" y="740"/>
                </a:cubicBezTo>
                <a:cubicBezTo>
                  <a:pt x="385" y="743"/>
                  <a:pt x="384" y="747"/>
                  <a:pt x="385" y="752"/>
                </a:cubicBezTo>
                <a:cubicBezTo>
                  <a:pt x="385" y="756"/>
                  <a:pt x="386" y="760"/>
                  <a:pt x="387" y="764"/>
                </a:cubicBezTo>
                <a:close/>
                <a:moveTo>
                  <a:pt x="458" y="16"/>
                </a:moveTo>
                <a:cubicBezTo>
                  <a:pt x="460" y="11"/>
                  <a:pt x="461" y="5"/>
                  <a:pt x="462" y="0"/>
                </a:cubicBezTo>
                <a:cubicBezTo>
                  <a:pt x="450" y="0"/>
                  <a:pt x="450" y="0"/>
                  <a:pt x="450" y="0"/>
                </a:cubicBezTo>
                <a:cubicBezTo>
                  <a:pt x="450" y="1"/>
                  <a:pt x="450" y="2"/>
                  <a:pt x="450" y="3"/>
                </a:cubicBezTo>
                <a:cubicBezTo>
                  <a:pt x="451" y="5"/>
                  <a:pt x="454" y="24"/>
                  <a:pt x="458" y="16"/>
                </a:cubicBezTo>
                <a:close/>
                <a:moveTo>
                  <a:pt x="435" y="58"/>
                </a:moveTo>
                <a:cubicBezTo>
                  <a:pt x="438" y="62"/>
                  <a:pt x="452" y="86"/>
                  <a:pt x="452" y="76"/>
                </a:cubicBezTo>
                <a:cubicBezTo>
                  <a:pt x="452" y="64"/>
                  <a:pt x="449" y="51"/>
                  <a:pt x="446" y="40"/>
                </a:cubicBezTo>
                <a:cubicBezTo>
                  <a:pt x="443" y="27"/>
                  <a:pt x="440" y="13"/>
                  <a:pt x="437" y="0"/>
                </a:cubicBezTo>
                <a:cubicBezTo>
                  <a:pt x="405" y="0"/>
                  <a:pt x="405" y="0"/>
                  <a:pt x="405" y="0"/>
                </a:cubicBezTo>
                <a:cubicBezTo>
                  <a:pt x="409" y="11"/>
                  <a:pt x="414" y="21"/>
                  <a:pt x="419" y="31"/>
                </a:cubicBezTo>
                <a:cubicBezTo>
                  <a:pt x="424" y="40"/>
                  <a:pt x="430" y="49"/>
                  <a:pt x="435" y="58"/>
                </a:cubicBezTo>
                <a:close/>
                <a:moveTo>
                  <a:pt x="387" y="58"/>
                </a:moveTo>
                <a:cubicBezTo>
                  <a:pt x="398" y="87"/>
                  <a:pt x="418" y="107"/>
                  <a:pt x="438" y="124"/>
                </a:cubicBezTo>
                <a:cubicBezTo>
                  <a:pt x="440" y="125"/>
                  <a:pt x="442" y="127"/>
                  <a:pt x="444" y="128"/>
                </a:cubicBezTo>
                <a:cubicBezTo>
                  <a:pt x="445" y="128"/>
                  <a:pt x="446" y="128"/>
                  <a:pt x="447" y="128"/>
                </a:cubicBezTo>
                <a:cubicBezTo>
                  <a:pt x="448" y="128"/>
                  <a:pt x="449" y="127"/>
                  <a:pt x="450" y="126"/>
                </a:cubicBezTo>
                <a:cubicBezTo>
                  <a:pt x="454" y="121"/>
                  <a:pt x="448" y="107"/>
                  <a:pt x="447" y="103"/>
                </a:cubicBezTo>
                <a:cubicBezTo>
                  <a:pt x="443" y="94"/>
                  <a:pt x="439" y="87"/>
                  <a:pt x="435" y="79"/>
                </a:cubicBezTo>
                <a:cubicBezTo>
                  <a:pt x="429" y="65"/>
                  <a:pt x="422" y="52"/>
                  <a:pt x="413" y="40"/>
                </a:cubicBezTo>
                <a:cubicBezTo>
                  <a:pt x="410" y="35"/>
                  <a:pt x="406" y="31"/>
                  <a:pt x="401" y="29"/>
                </a:cubicBezTo>
                <a:cubicBezTo>
                  <a:pt x="396" y="27"/>
                  <a:pt x="390" y="29"/>
                  <a:pt x="387" y="34"/>
                </a:cubicBezTo>
                <a:cubicBezTo>
                  <a:pt x="385" y="37"/>
                  <a:pt x="384" y="42"/>
                  <a:pt x="385" y="46"/>
                </a:cubicBezTo>
                <a:cubicBezTo>
                  <a:pt x="385" y="50"/>
                  <a:pt x="386" y="54"/>
                  <a:pt x="387" y="58"/>
                </a:cubicBezTo>
                <a:close/>
                <a:moveTo>
                  <a:pt x="66" y="352"/>
                </a:moveTo>
                <a:cubicBezTo>
                  <a:pt x="67" y="355"/>
                  <a:pt x="70" y="374"/>
                  <a:pt x="74" y="366"/>
                </a:cubicBezTo>
                <a:cubicBezTo>
                  <a:pt x="76" y="361"/>
                  <a:pt x="77" y="355"/>
                  <a:pt x="78" y="350"/>
                </a:cubicBezTo>
                <a:cubicBezTo>
                  <a:pt x="80" y="340"/>
                  <a:pt x="81" y="330"/>
                  <a:pt x="82" y="320"/>
                </a:cubicBezTo>
                <a:cubicBezTo>
                  <a:pt x="85" y="303"/>
                  <a:pt x="87" y="286"/>
                  <a:pt x="87" y="268"/>
                </a:cubicBezTo>
                <a:cubicBezTo>
                  <a:pt x="88" y="254"/>
                  <a:pt x="89" y="232"/>
                  <a:pt x="77" y="224"/>
                </a:cubicBezTo>
                <a:cubicBezTo>
                  <a:pt x="72" y="221"/>
                  <a:pt x="65" y="223"/>
                  <a:pt x="61" y="228"/>
                </a:cubicBezTo>
                <a:cubicBezTo>
                  <a:pt x="57" y="233"/>
                  <a:pt x="55" y="241"/>
                  <a:pt x="54" y="248"/>
                </a:cubicBezTo>
                <a:cubicBezTo>
                  <a:pt x="55" y="273"/>
                  <a:pt x="58" y="298"/>
                  <a:pt x="61" y="323"/>
                </a:cubicBezTo>
                <a:cubicBezTo>
                  <a:pt x="63" y="333"/>
                  <a:pt x="64" y="343"/>
                  <a:pt x="66" y="352"/>
                </a:cubicBezTo>
                <a:close/>
                <a:moveTo>
                  <a:pt x="74" y="425"/>
                </a:moveTo>
                <a:cubicBezTo>
                  <a:pt x="77" y="429"/>
                  <a:pt x="87" y="414"/>
                  <a:pt x="92" y="406"/>
                </a:cubicBezTo>
                <a:cubicBezTo>
                  <a:pt x="98" y="399"/>
                  <a:pt x="104" y="390"/>
                  <a:pt x="109" y="382"/>
                </a:cubicBezTo>
                <a:cubicBezTo>
                  <a:pt x="116" y="370"/>
                  <a:pt x="122" y="358"/>
                  <a:pt x="128" y="346"/>
                </a:cubicBezTo>
                <a:cubicBezTo>
                  <a:pt x="133" y="333"/>
                  <a:pt x="139" y="321"/>
                  <a:pt x="137" y="306"/>
                </a:cubicBezTo>
                <a:cubicBezTo>
                  <a:pt x="137" y="303"/>
                  <a:pt x="136" y="300"/>
                  <a:pt x="135" y="298"/>
                </a:cubicBezTo>
                <a:cubicBezTo>
                  <a:pt x="132" y="295"/>
                  <a:pt x="129" y="295"/>
                  <a:pt x="126" y="296"/>
                </a:cubicBezTo>
                <a:cubicBezTo>
                  <a:pt x="119" y="298"/>
                  <a:pt x="115" y="304"/>
                  <a:pt x="111" y="310"/>
                </a:cubicBezTo>
                <a:cubicBezTo>
                  <a:pt x="106" y="318"/>
                  <a:pt x="101" y="326"/>
                  <a:pt x="98" y="335"/>
                </a:cubicBezTo>
                <a:cubicBezTo>
                  <a:pt x="92" y="349"/>
                  <a:pt x="88" y="364"/>
                  <a:pt x="83" y="380"/>
                </a:cubicBezTo>
                <a:cubicBezTo>
                  <a:pt x="79" y="394"/>
                  <a:pt x="70" y="421"/>
                  <a:pt x="74" y="425"/>
                </a:cubicBezTo>
                <a:close/>
                <a:moveTo>
                  <a:pt x="74" y="1133"/>
                </a:moveTo>
                <a:cubicBezTo>
                  <a:pt x="77" y="1137"/>
                  <a:pt x="87" y="1122"/>
                  <a:pt x="92" y="1115"/>
                </a:cubicBezTo>
                <a:cubicBezTo>
                  <a:pt x="98" y="1107"/>
                  <a:pt x="104" y="1099"/>
                  <a:pt x="109" y="1090"/>
                </a:cubicBezTo>
                <a:cubicBezTo>
                  <a:pt x="116" y="1079"/>
                  <a:pt x="122" y="1067"/>
                  <a:pt x="128" y="1054"/>
                </a:cubicBezTo>
                <a:cubicBezTo>
                  <a:pt x="133" y="1042"/>
                  <a:pt x="139" y="1030"/>
                  <a:pt x="137" y="1015"/>
                </a:cubicBezTo>
                <a:cubicBezTo>
                  <a:pt x="137" y="1012"/>
                  <a:pt x="136" y="1008"/>
                  <a:pt x="135" y="1006"/>
                </a:cubicBezTo>
                <a:cubicBezTo>
                  <a:pt x="132" y="1003"/>
                  <a:pt x="129" y="1003"/>
                  <a:pt x="126" y="1004"/>
                </a:cubicBezTo>
                <a:cubicBezTo>
                  <a:pt x="119" y="1006"/>
                  <a:pt x="115" y="1012"/>
                  <a:pt x="111" y="1019"/>
                </a:cubicBezTo>
                <a:cubicBezTo>
                  <a:pt x="106" y="1026"/>
                  <a:pt x="101" y="1034"/>
                  <a:pt x="98" y="1043"/>
                </a:cubicBezTo>
                <a:cubicBezTo>
                  <a:pt x="92" y="1058"/>
                  <a:pt x="88" y="1073"/>
                  <a:pt x="83" y="1088"/>
                </a:cubicBezTo>
                <a:cubicBezTo>
                  <a:pt x="79" y="1103"/>
                  <a:pt x="70" y="1129"/>
                  <a:pt x="74" y="1133"/>
                </a:cubicBezTo>
                <a:close/>
                <a:moveTo>
                  <a:pt x="77" y="933"/>
                </a:moveTo>
                <a:cubicBezTo>
                  <a:pt x="72" y="930"/>
                  <a:pt x="65" y="932"/>
                  <a:pt x="61" y="937"/>
                </a:cubicBezTo>
                <a:cubicBezTo>
                  <a:pt x="57" y="942"/>
                  <a:pt x="55" y="949"/>
                  <a:pt x="54" y="956"/>
                </a:cubicBezTo>
                <a:cubicBezTo>
                  <a:pt x="55" y="982"/>
                  <a:pt x="58" y="1006"/>
                  <a:pt x="61" y="1031"/>
                </a:cubicBezTo>
                <a:cubicBezTo>
                  <a:pt x="63" y="1041"/>
                  <a:pt x="64" y="1051"/>
                  <a:pt x="66" y="1061"/>
                </a:cubicBezTo>
                <a:cubicBezTo>
                  <a:pt x="67" y="1064"/>
                  <a:pt x="70" y="1082"/>
                  <a:pt x="74" y="1074"/>
                </a:cubicBezTo>
                <a:cubicBezTo>
                  <a:pt x="76" y="1070"/>
                  <a:pt x="77" y="1063"/>
                  <a:pt x="78" y="1058"/>
                </a:cubicBezTo>
                <a:cubicBezTo>
                  <a:pt x="80" y="1048"/>
                  <a:pt x="81" y="1038"/>
                  <a:pt x="82" y="1028"/>
                </a:cubicBezTo>
                <a:cubicBezTo>
                  <a:pt x="85" y="1011"/>
                  <a:pt x="87" y="994"/>
                  <a:pt x="87" y="977"/>
                </a:cubicBezTo>
                <a:cubicBezTo>
                  <a:pt x="88" y="963"/>
                  <a:pt x="89" y="940"/>
                  <a:pt x="77" y="933"/>
                </a:cubicBezTo>
                <a:close/>
                <a:moveTo>
                  <a:pt x="49" y="1047"/>
                </a:moveTo>
                <a:cubicBezTo>
                  <a:pt x="45" y="1033"/>
                  <a:pt x="39" y="1009"/>
                  <a:pt x="26" y="1004"/>
                </a:cubicBezTo>
                <a:cubicBezTo>
                  <a:pt x="21" y="1003"/>
                  <a:pt x="16" y="1004"/>
                  <a:pt x="13" y="1008"/>
                </a:cubicBezTo>
                <a:cubicBezTo>
                  <a:pt x="9" y="1014"/>
                  <a:pt x="9" y="1022"/>
                  <a:pt x="11" y="1029"/>
                </a:cubicBezTo>
                <a:cubicBezTo>
                  <a:pt x="17" y="1050"/>
                  <a:pt x="25" y="1071"/>
                  <a:pt x="35" y="1089"/>
                </a:cubicBezTo>
                <a:cubicBezTo>
                  <a:pt x="40" y="1098"/>
                  <a:pt x="46" y="1107"/>
                  <a:pt x="51" y="1116"/>
                </a:cubicBezTo>
                <a:cubicBezTo>
                  <a:pt x="54" y="1120"/>
                  <a:pt x="68" y="1144"/>
                  <a:pt x="68" y="1134"/>
                </a:cubicBezTo>
                <a:cubicBezTo>
                  <a:pt x="68" y="1122"/>
                  <a:pt x="65" y="1110"/>
                  <a:pt x="62" y="1098"/>
                </a:cubicBezTo>
                <a:cubicBezTo>
                  <a:pt x="59" y="1081"/>
                  <a:pt x="54" y="1064"/>
                  <a:pt x="49" y="1047"/>
                </a:cubicBezTo>
                <a:close/>
                <a:moveTo>
                  <a:pt x="458" y="1486"/>
                </a:moveTo>
                <a:cubicBezTo>
                  <a:pt x="461" y="1490"/>
                  <a:pt x="471" y="1475"/>
                  <a:pt x="476" y="1468"/>
                </a:cubicBezTo>
                <a:cubicBezTo>
                  <a:pt x="482" y="1460"/>
                  <a:pt x="488" y="1452"/>
                  <a:pt x="493" y="1443"/>
                </a:cubicBezTo>
                <a:cubicBezTo>
                  <a:pt x="500" y="1432"/>
                  <a:pt x="506" y="1420"/>
                  <a:pt x="512" y="1407"/>
                </a:cubicBezTo>
                <a:cubicBezTo>
                  <a:pt x="517" y="1395"/>
                  <a:pt x="523" y="1382"/>
                  <a:pt x="521" y="1368"/>
                </a:cubicBezTo>
                <a:cubicBezTo>
                  <a:pt x="521" y="1364"/>
                  <a:pt x="520" y="1361"/>
                  <a:pt x="519" y="1359"/>
                </a:cubicBezTo>
                <a:cubicBezTo>
                  <a:pt x="516" y="1356"/>
                  <a:pt x="513" y="1356"/>
                  <a:pt x="510" y="1357"/>
                </a:cubicBezTo>
                <a:cubicBezTo>
                  <a:pt x="503" y="1359"/>
                  <a:pt x="499" y="1365"/>
                  <a:pt x="495" y="1372"/>
                </a:cubicBezTo>
                <a:cubicBezTo>
                  <a:pt x="490" y="1379"/>
                  <a:pt x="485" y="1387"/>
                  <a:pt x="482" y="1396"/>
                </a:cubicBezTo>
                <a:cubicBezTo>
                  <a:pt x="476" y="1411"/>
                  <a:pt x="472" y="1426"/>
                  <a:pt x="467" y="1441"/>
                </a:cubicBezTo>
                <a:cubicBezTo>
                  <a:pt x="463" y="1456"/>
                  <a:pt x="454" y="1482"/>
                  <a:pt x="458" y="1486"/>
                </a:cubicBezTo>
                <a:close/>
                <a:moveTo>
                  <a:pt x="461" y="1285"/>
                </a:moveTo>
                <a:cubicBezTo>
                  <a:pt x="456" y="1282"/>
                  <a:pt x="449" y="1285"/>
                  <a:pt x="445" y="1290"/>
                </a:cubicBezTo>
                <a:cubicBezTo>
                  <a:pt x="441" y="1295"/>
                  <a:pt x="439" y="1302"/>
                  <a:pt x="438" y="1309"/>
                </a:cubicBezTo>
                <a:cubicBezTo>
                  <a:pt x="439" y="1334"/>
                  <a:pt x="442" y="1359"/>
                  <a:pt x="445" y="1384"/>
                </a:cubicBezTo>
                <a:cubicBezTo>
                  <a:pt x="447" y="1394"/>
                  <a:pt x="448" y="1404"/>
                  <a:pt x="450" y="1414"/>
                </a:cubicBezTo>
                <a:cubicBezTo>
                  <a:pt x="451" y="1417"/>
                  <a:pt x="454" y="1435"/>
                  <a:pt x="458" y="1427"/>
                </a:cubicBezTo>
                <a:cubicBezTo>
                  <a:pt x="460" y="1423"/>
                  <a:pt x="461" y="1416"/>
                  <a:pt x="462" y="1411"/>
                </a:cubicBezTo>
                <a:cubicBezTo>
                  <a:pt x="464" y="1401"/>
                  <a:pt x="465" y="1391"/>
                  <a:pt x="466" y="1381"/>
                </a:cubicBezTo>
                <a:cubicBezTo>
                  <a:pt x="469" y="1364"/>
                  <a:pt x="471" y="1347"/>
                  <a:pt x="471" y="1330"/>
                </a:cubicBezTo>
                <a:cubicBezTo>
                  <a:pt x="472" y="1316"/>
                  <a:pt x="473" y="1293"/>
                  <a:pt x="461" y="1285"/>
                </a:cubicBezTo>
                <a:close/>
                <a:moveTo>
                  <a:pt x="484" y="65"/>
                </a:moveTo>
                <a:cubicBezTo>
                  <a:pt x="473" y="82"/>
                  <a:pt x="457" y="118"/>
                  <a:pt x="460" y="124"/>
                </a:cubicBezTo>
                <a:cubicBezTo>
                  <a:pt x="463" y="131"/>
                  <a:pt x="501" y="106"/>
                  <a:pt x="516" y="85"/>
                </a:cubicBezTo>
                <a:cubicBezTo>
                  <a:pt x="524" y="74"/>
                  <a:pt x="539" y="52"/>
                  <a:pt x="530" y="37"/>
                </a:cubicBezTo>
                <a:cubicBezTo>
                  <a:pt x="529" y="35"/>
                  <a:pt x="528" y="33"/>
                  <a:pt x="526" y="32"/>
                </a:cubicBezTo>
                <a:cubicBezTo>
                  <a:pt x="526" y="32"/>
                  <a:pt x="525" y="32"/>
                  <a:pt x="525" y="32"/>
                </a:cubicBezTo>
                <a:cubicBezTo>
                  <a:pt x="523" y="31"/>
                  <a:pt x="520" y="31"/>
                  <a:pt x="517" y="32"/>
                </a:cubicBezTo>
                <a:cubicBezTo>
                  <a:pt x="504" y="37"/>
                  <a:pt x="493" y="52"/>
                  <a:pt x="484" y="65"/>
                </a:cubicBezTo>
                <a:close/>
                <a:moveTo>
                  <a:pt x="433" y="1400"/>
                </a:moveTo>
                <a:cubicBezTo>
                  <a:pt x="429" y="1385"/>
                  <a:pt x="423" y="1362"/>
                  <a:pt x="409" y="1357"/>
                </a:cubicBezTo>
                <a:cubicBezTo>
                  <a:pt x="405" y="1356"/>
                  <a:pt x="400" y="1357"/>
                  <a:pt x="397" y="1361"/>
                </a:cubicBezTo>
                <a:cubicBezTo>
                  <a:pt x="393" y="1367"/>
                  <a:pt x="393" y="1375"/>
                  <a:pt x="395" y="1382"/>
                </a:cubicBezTo>
                <a:cubicBezTo>
                  <a:pt x="401" y="1403"/>
                  <a:pt x="409" y="1423"/>
                  <a:pt x="419" y="1442"/>
                </a:cubicBezTo>
                <a:cubicBezTo>
                  <a:pt x="424" y="1451"/>
                  <a:pt x="430" y="1460"/>
                  <a:pt x="435" y="1469"/>
                </a:cubicBezTo>
                <a:cubicBezTo>
                  <a:pt x="438" y="1473"/>
                  <a:pt x="452" y="1497"/>
                  <a:pt x="452" y="1487"/>
                </a:cubicBezTo>
                <a:cubicBezTo>
                  <a:pt x="452" y="1475"/>
                  <a:pt x="449" y="1462"/>
                  <a:pt x="446" y="1451"/>
                </a:cubicBezTo>
                <a:cubicBezTo>
                  <a:pt x="443" y="1434"/>
                  <a:pt x="438" y="1417"/>
                  <a:pt x="433" y="1400"/>
                </a:cubicBezTo>
                <a:close/>
                <a:moveTo>
                  <a:pt x="458" y="721"/>
                </a:moveTo>
                <a:cubicBezTo>
                  <a:pt x="460" y="717"/>
                  <a:pt x="461" y="711"/>
                  <a:pt x="462" y="706"/>
                </a:cubicBezTo>
                <a:cubicBezTo>
                  <a:pt x="464" y="696"/>
                  <a:pt x="465" y="685"/>
                  <a:pt x="466" y="675"/>
                </a:cubicBezTo>
                <a:cubicBezTo>
                  <a:pt x="469" y="658"/>
                  <a:pt x="471" y="641"/>
                  <a:pt x="471" y="624"/>
                </a:cubicBezTo>
                <a:cubicBezTo>
                  <a:pt x="472" y="610"/>
                  <a:pt x="473" y="587"/>
                  <a:pt x="461" y="580"/>
                </a:cubicBezTo>
                <a:cubicBezTo>
                  <a:pt x="456" y="577"/>
                  <a:pt x="449" y="579"/>
                  <a:pt x="445" y="584"/>
                </a:cubicBezTo>
                <a:cubicBezTo>
                  <a:pt x="441" y="589"/>
                  <a:pt x="439" y="596"/>
                  <a:pt x="438" y="604"/>
                </a:cubicBezTo>
                <a:cubicBezTo>
                  <a:pt x="439" y="629"/>
                  <a:pt x="442" y="654"/>
                  <a:pt x="445" y="679"/>
                </a:cubicBezTo>
                <a:cubicBezTo>
                  <a:pt x="447" y="688"/>
                  <a:pt x="448" y="698"/>
                  <a:pt x="450" y="708"/>
                </a:cubicBezTo>
                <a:cubicBezTo>
                  <a:pt x="451" y="711"/>
                  <a:pt x="454" y="730"/>
                  <a:pt x="458" y="721"/>
                </a:cubicBezTo>
                <a:close/>
                <a:moveTo>
                  <a:pt x="476" y="762"/>
                </a:moveTo>
                <a:cubicBezTo>
                  <a:pt x="482" y="754"/>
                  <a:pt x="488" y="746"/>
                  <a:pt x="493" y="738"/>
                </a:cubicBezTo>
                <a:cubicBezTo>
                  <a:pt x="500" y="726"/>
                  <a:pt x="506" y="714"/>
                  <a:pt x="512" y="702"/>
                </a:cubicBezTo>
                <a:cubicBezTo>
                  <a:pt x="517" y="689"/>
                  <a:pt x="523" y="677"/>
                  <a:pt x="521" y="662"/>
                </a:cubicBezTo>
                <a:cubicBezTo>
                  <a:pt x="521" y="659"/>
                  <a:pt x="520" y="656"/>
                  <a:pt x="519" y="653"/>
                </a:cubicBezTo>
                <a:cubicBezTo>
                  <a:pt x="516" y="651"/>
                  <a:pt x="513" y="651"/>
                  <a:pt x="510" y="651"/>
                </a:cubicBezTo>
                <a:cubicBezTo>
                  <a:pt x="503" y="653"/>
                  <a:pt x="499" y="659"/>
                  <a:pt x="495" y="666"/>
                </a:cubicBezTo>
                <a:cubicBezTo>
                  <a:pt x="490" y="674"/>
                  <a:pt x="485" y="681"/>
                  <a:pt x="482" y="690"/>
                </a:cubicBezTo>
                <a:cubicBezTo>
                  <a:pt x="476" y="705"/>
                  <a:pt x="472" y="720"/>
                  <a:pt x="467" y="735"/>
                </a:cubicBezTo>
                <a:cubicBezTo>
                  <a:pt x="463" y="750"/>
                  <a:pt x="454" y="776"/>
                  <a:pt x="458" y="781"/>
                </a:cubicBezTo>
                <a:cubicBezTo>
                  <a:pt x="461" y="785"/>
                  <a:pt x="471" y="769"/>
                  <a:pt x="476" y="762"/>
                </a:cubicBezTo>
                <a:close/>
                <a:moveTo>
                  <a:pt x="409" y="652"/>
                </a:moveTo>
                <a:cubicBezTo>
                  <a:pt x="405" y="650"/>
                  <a:pt x="400" y="651"/>
                  <a:pt x="397" y="656"/>
                </a:cubicBezTo>
                <a:cubicBezTo>
                  <a:pt x="393" y="661"/>
                  <a:pt x="393" y="669"/>
                  <a:pt x="395" y="676"/>
                </a:cubicBezTo>
                <a:cubicBezTo>
                  <a:pt x="401" y="698"/>
                  <a:pt x="409" y="718"/>
                  <a:pt x="419" y="736"/>
                </a:cubicBezTo>
                <a:cubicBezTo>
                  <a:pt x="424" y="746"/>
                  <a:pt x="430" y="755"/>
                  <a:pt x="435" y="763"/>
                </a:cubicBezTo>
                <a:cubicBezTo>
                  <a:pt x="438" y="767"/>
                  <a:pt x="452" y="791"/>
                  <a:pt x="452" y="781"/>
                </a:cubicBezTo>
                <a:cubicBezTo>
                  <a:pt x="452" y="769"/>
                  <a:pt x="449" y="757"/>
                  <a:pt x="446" y="746"/>
                </a:cubicBezTo>
                <a:cubicBezTo>
                  <a:pt x="443" y="728"/>
                  <a:pt x="438" y="711"/>
                  <a:pt x="433" y="694"/>
                </a:cubicBezTo>
                <a:cubicBezTo>
                  <a:pt x="429" y="680"/>
                  <a:pt x="423" y="656"/>
                  <a:pt x="409" y="652"/>
                </a:cubicBezTo>
                <a:close/>
                <a:moveTo>
                  <a:pt x="458" y="75"/>
                </a:moveTo>
                <a:cubicBezTo>
                  <a:pt x="461" y="79"/>
                  <a:pt x="471" y="64"/>
                  <a:pt x="476" y="56"/>
                </a:cubicBezTo>
                <a:cubicBezTo>
                  <a:pt x="482" y="49"/>
                  <a:pt x="488" y="41"/>
                  <a:pt x="493" y="32"/>
                </a:cubicBezTo>
                <a:cubicBezTo>
                  <a:pt x="499" y="22"/>
                  <a:pt x="505" y="11"/>
                  <a:pt x="510" y="0"/>
                </a:cubicBezTo>
                <a:cubicBezTo>
                  <a:pt x="476" y="0"/>
                  <a:pt x="476" y="0"/>
                  <a:pt x="476" y="0"/>
                </a:cubicBezTo>
                <a:cubicBezTo>
                  <a:pt x="473" y="10"/>
                  <a:pt x="470" y="20"/>
                  <a:pt x="467" y="30"/>
                </a:cubicBezTo>
                <a:cubicBezTo>
                  <a:pt x="463" y="44"/>
                  <a:pt x="454" y="71"/>
                  <a:pt x="458" y="75"/>
                </a:cubicBezTo>
                <a:close/>
                <a:moveTo>
                  <a:pt x="142" y="382"/>
                </a:moveTo>
                <a:cubicBezTo>
                  <a:pt x="142" y="382"/>
                  <a:pt x="141" y="382"/>
                  <a:pt x="141" y="382"/>
                </a:cubicBezTo>
                <a:cubicBezTo>
                  <a:pt x="139" y="380"/>
                  <a:pt x="136" y="381"/>
                  <a:pt x="133" y="382"/>
                </a:cubicBezTo>
                <a:cubicBezTo>
                  <a:pt x="120" y="387"/>
                  <a:pt x="109" y="402"/>
                  <a:pt x="100" y="415"/>
                </a:cubicBezTo>
                <a:cubicBezTo>
                  <a:pt x="89" y="432"/>
                  <a:pt x="73" y="468"/>
                  <a:pt x="76" y="474"/>
                </a:cubicBezTo>
                <a:cubicBezTo>
                  <a:pt x="79" y="480"/>
                  <a:pt x="117" y="456"/>
                  <a:pt x="132" y="435"/>
                </a:cubicBezTo>
                <a:cubicBezTo>
                  <a:pt x="140" y="424"/>
                  <a:pt x="155" y="402"/>
                  <a:pt x="146" y="387"/>
                </a:cubicBezTo>
                <a:cubicBezTo>
                  <a:pt x="145" y="385"/>
                  <a:pt x="144" y="383"/>
                  <a:pt x="142" y="382"/>
                </a:cubicBezTo>
                <a:close/>
                <a:moveTo>
                  <a:pt x="471" y="2035"/>
                </a:moveTo>
                <a:cubicBezTo>
                  <a:pt x="472" y="2021"/>
                  <a:pt x="473" y="1998"/>
                  <a:pt x="461" y="1991"/>
                </a:cubicBezTo>
                <a:cubicBezTo>
                  <a:pt x="456" y="1988"/>
                  <a:pt x="449" y="1990"/>
                  <a:pt x="445" y="1995"/>
                </a:cubicBezTo>
                <a:cubicBezTo>
                  <a:pt x="441" y="2000"/>
                  <a:pt x="439" y="2008"/>
                  <a:pt x="438" y="2015"/>
                </a:cubicBezTo>
                <a:cubicBezTo>
                  <a:pt x="439" y="2040"/>
                  <a:pt x="442" y="2065"/>
                  <a:pt x="445" y="2090"/>
                </a:cubicBezTo>
                <a:cubicBezTo>
                  <a:pt x="447" y="2100"/>
                  <a:pt x="448" y="2109"/>
                  <a:pt x="450" y="2119"/>
                </a:cubicBezTo>
                <a:cubicBezTo>
                  <a:pt x="451" y="2122"/>
                  <a:pt x="454" y="2141"/>
                  <a:pt x="458" y="2133"/>
                </a:cubicBezTo>
                <a:cubicBezTo>
                  <a:pt x="460" y="2128"/>
                  <a:pt x="461" y="2122"/>
                  <a:pt x="462" y="2117"/>
                </a:cubicBezTo>
                <a:cubicBezTo>
                  <a:pt x="464" y="2107"/>
                  <a:pt x="465" y="2097"/>
                  <a:pt x="466" y="2086"/>
                </a:cubicBezTo>
                <a:cubicBezTo>
                  <a:pt x="469" y="2069"/>
                  <a:pt x="471" y="2052"/>
                  <a:pt x="471" y="2035"/>
                </a:cubicBezTo>
                <a:close/>
                <a:moveTo>
                  <a:pt x="433" y="2106"/>
                </a:moveTo>
                <a:cubicBezTo>
                  <a:pt x="429" y="2091"/>
                  <a:pt x="423" y="2068"/>
                  <a:pt x="409" y="2063"/>
                </a:cubicBezTo>
                <a:cubicBezTo>
                  <a:pt x="405" y="2061"/>
                  <a:pt x="400" y="2062"/>
                  <a:pt x="397" y="2067"/>
                </a:cubicBezTo>
                <a:cubicBezTo>
                  <a:pt x="393" y="2072"/>
                  <a:pt x="393" y="2081"/>
                  <a:pt x="395" y="2088"/>
                </a:cubicBezTo>
                <a:cubicBezTo>
                  <a:pt x="401" y="2109"/>
                  <a:pt x="409" y="2129"/>
                  <a:pt x="419" y="2148"/>
                </a:cubicBezTo>
                <a:cubicBezTo>
                  <a:pt x="421" y="2151"/>
                  <a:pt x="423" y="2155"/>
                  <a:pt x="426" y="2159"/>
                </a:cubicBezTo>
                <a:cubicBezTo>
                  <a:pt x="447" y="2159"/>
                  <a:pt x="447" y="2159"/>
                  <a:pt x="447" y="2159"/>
                </a:cubicBezTo>
                <a:cubicBezTo>
                  <a:pt x="447" y="2158"/>
                  <a:pt x="446" y="2157"/>
                  <a:pt x="446" y="2157"/>
                </a:cubicBezTo>
                <a:cubicBezTo>
                  <a:pt x="443" y="2139"/>
                  <a:pt x="438" y="2122"/>
                  <a:pt x="433" y="2106"/>
                </a:cubicBezTo>
                <a:close/>
                <a:moveTo>
                  <a:pt x="521" y="2073"/>
                </a:moveTo>
                <a:cubicBezTo>
                  <a:pt x="521" y="2070"/>
                  <a:pt x="520" y="2067"/>
                  <a:pt x="519" y="2065"/>
                </a:cubicBezTo>
                <a:cubicBezTo>
                  <a:pt x="516" y="2062"/>
                  <a:pt x="513" y="2062"/>
                  <a:pt x="510" y="2063"/>
                </a:cubicBezTo>
                <a:cubicBezTo>
                  <a:pt x="503" y="2065"/>
                  <a:pt x="499" y="2071"/>
                  <a:pt x="495" y="2077"/>
                </a:cubicBezTo>
                <a:cubicBezTo>
                  <a:pt x="490" y="2085"/>
                  <a:pt x="485" y="2092"/>
                  <a:pt x="482" y="2101"/>
                </a:cubicBezTo>
                <a:cubicBezTo>
                  <a:pt x="476" y="2116"/>
                  <a:pt x="472" y="2131"/>
                  <a:pt x="467" y="2146"/>
                </a:cubicBezTo>
                <a:cubicBezTo>
                  <a:pt x="466" y="2150"/>
                  <a:pt x="465" y="2154"/>
                  <a:pt x="463" y="2159"/>
                </a:cubicBezTo>
                <a:cubicBezTo>
                  <a:pt x="486" y="2159"/>
                  <a:pt x="486" y="2159"/>
                  <a:pt x="486" y="2159"/>
                </a:cubicBezTo>
                <a:cubicBezTo>
                  <a:pt x="489" y="2155"/>
                  <a:pt x="491" y="2152"/>
                  <a:pt x="493" y="2149"/>
                </a:cubicBezTo>
                <a:cubicBezTo>
                  <a:pt x="500" y="2137"/>
                  <a:pt x="506" y="2125"/>
                  <a:pt x="512" y="2113"/>
                </a:cubicBezTo>
                <a:cubicBezTo>
                  <a:pt x="517" y="2100"/>
                  <a:pt x="523" y="2088"/>
                  <a:pt x="521" y="2073"/>
                </a:cubicBezTo>
                <a:close/>
                <a:moveTo>
                  <a:pt x="438" y="1535"/>
                </a:moveTo>
                <a:cubicBezTo>
                  <a:pt x="440" y="1537"/>
                  <a:pt x="442" y="1538"/>
                  <a:pt x="444" y="1539"/>
                </a:cubicBezTo>
                <a:cubicBezTo>
                  <a:pt x="445" y="1539"/>
                  <a:pt x="446" y="1539"/>
                  <a:pt x="447" y="1539"/>
                </a:cubicBezTo>
                <a:cubicBezTo>
                  <a:pt x="448" y="1539"/>
                  <a:pt x="449" y="1538"/>
                  <a:pt x="450" y="1537"/>
                </a:cubicBezTo>
                <a:cubicBezTo>
                  <a:pt x="454" y="1532"/>
                  <a:pt x="448" y="1519"/>
                  <a:pt x="447" y="1514"/>
                </a:cubicBezTo>
                <a:cubicBezTo>
                  <a:pt x="443" y="1505"/>
                  <a:pt x="439" y="1498"/>
                  <a:pt x="435" y="1490"/>
                </a:cubicBezTo>
                <a:cubicBezTo>
                  <a:pt x="429" y="1476"/>
                  <a:pt x="422" y="1463"/>
                  <a:pt x="413" y="1451"/>
                </a:cubicBezTo>
                <a:cubicBezTo>
                  <a:pt x="410" y="1447"/>
                  <a:pt x="406" y="1442"/>
                  <a:pt x="401" y="1440"/>
                </a:cubicBezTo>
                <a:cubicBezTo>
                  <a:pt x="396" y="1438"/>
                  <a:pt x="390" y="1440"/>
                  <a:pt x="387" y="1445"/>
                </a:cubicBezTo>
                <a:cubicBezTo>
                  <a:pt x="385" y="1449"/>
                  <a:pt x="384" y="1453"/>
                  <a:pt x="385" y="1457"/>
                </a:cubicBezTo>
                <a:cubicBezTo>
                  <a:pt x="385" y="1461"/>
                  <a:pt x="386" y="1465"/>
                  <a:pt x="387" y="1469"/>
                </a:cubicBezTo>
                <a:cubicBezTo>
                  <a:pt x="398" y="1498"/>
                  <a:pt x="418" y="1518"/>
                  <a:pt x="438" y="1535"/>
                </a:cubicBezTo>
                <a:close/>
                <a:moveTo>
                  <a:pt x="401" y="2146"/>
                </a:moveTo>
                <a:cubicBezTo>
                  <a:pt x="396" y="2144"/>
                  <a:pt x="390" y="2146"/>
                  <a:pt x="387" y="2151"/>
                </a:cubicBezTo>
                <a:cubicBezTo>
                  <a:pt x="386" y="2153"/>
                  <a:pt x="385" y="2156"/>
                  <a:pt x="385" y="2159"/>
                </a:cubicBezTo>
                <a:cubicBezTo>
                  <a:pt x="415" y="2159"/>
                  <a:pt x="415" y="2159"/>
                  <a:pt x="415" y="2159"/>
                </a:cubicBezTo>
                <a:cubicBezTo>
                  <a:pt x="414" y="2158"/>
                  <a:pt x="414" y="2158"/>
                  <a:pt x="413" y="2157"/>
                </a:cubicBezTo>
                <a:cubicBezTo>
                  <a:pt x="410" y="2152"/>
                  <a:pt x="406" y="2148"/>
                  <a:pt x="401" y="2146"/>
                </a:cubicBezTo>
                <a:close/>
                <a:moveTo>
                  <a:pt x="526" y="2149"/>
                </a:moveTo>
                <a:cubicBezTo>
                  <a:pt x="526" y="2149"/>
                  <a:pt x="525" y="2149"/>
                  <a:pt x="525" y="2148"/>
                </a:cubicBezTo>
                <a:cubicBezTo>
                  <a:pt x="523" y="2147"/>
                  <a:pt x="520" y="2147"/>
                  <a:pt x="517" y="2148"/>
                </a:cubicBezTo>
                <a:cubicBezTo>
                  <a:pt x="512" y="2151"/>
                  <a:pt x="507" y="2154"/>
                  <a:pt x="502" y="2159"/>
                </a:cubicBezTo>
                <a:cubicBezTo>
                  <a:pt x="532" y="2159"/>
                  <a:pt x="532" y="2159"/>
                  <a:pt x="532" y="2159"/>
                </a:cubicBezTo>
                <a:cubicBezTo>
                  <a:pt x="531" y="2157"/>
                  <a:pt x="531" y="2155"/>
                  <a:pt x="530" y="2153"/>
                </a:cubicBezTo>
                <a:cubicBezTo>
                  <a:pt x="529" y="2152"/>
                  <a:pt x="528" y="2150"/>
                  <a:pt x="526" y="2149"/>
                </a:cubicBezTo>
                <a:close/>
                <a:moveTo>
                  <a:pt x="35" y="381"/>
                </a:moveTo>
                <a:cubicBezTo>
                  <a:pt x="40" y="390"/>
                  <a:pt x="46" y="399"/>
                  <a:pt x="51" y="407"/>
                </a:cubicBezTo>
                <a:cubicBezTo>
                  <a:pt x="54" y="411"/>
                  <a:pt x="68" y="436"/>
                  <a:pt x="68" y="426"/>
                </a:cubicBezTo>
                <a:cubicBezTo>
                  <a:pt x="68" y="414"/>
                  <a:pt x="65" y="401"/>
                  <a:pt x="62" y="390"/>
                </a:cubicBezTo>
                <a:cubicBezTo>
                  <a:pt x="59" y="373"/>
                  <a:pt x="54" y="355"/>
                  <a:pt x="49" y="339"/>
                </a:cubicBezTo>
                <a:cubicBezTo>
                  <a:pt x="45" y="324"/>
                  <a:pt x="39" y="301"/>
                  <a:pt x="26" y="296"/>
                </a:cubicBezTo>
                <a:cubicBezTo>
                  <a:pt x="21" y="294"/>
                  <a:pt x="16" y="296"/>
                  <a:pt x="13" y="300"/>
                </a:cubicBezTo>
                <a:cubicBezTo>
                  <a:pt x="9" y="305"/>
                  <a:pt x="9" y="314"/>
                  <a:pt x="11" y="321"/>
                </a:cubicBezTo>
                <a:cubicBezTo>
                  <a:pt x="17" y="342"/>
                  <a:pt x="25" y="362"/>
                  <a:pt x="35" y="381"/>
                </a:cubicBezTo>
                <a:close/>
                <a:moveTo>
                  <a:pt x="526" y="1444"/>
                </a:moveTo>
                <a:cubicBezTo>
                  <a:pt x="526" y="1443"/>
                  <a:pt x="525" y="1443"/>
                  <a:pt x="525" y="1443"/>
                </a:cubicBezTo>
                <a:cubicBezTo>
                  <a:pt x="523" y="1442"/>
                  <a:pt x="520" y="1442"/>
                  <a:pt x="517" y="1443"/>
                </a:cubicBezTo>
                <a:cubicBezTo>
                  <a:pt x="504" y="1448"/>
                  <a:pt x="493" y="1463"/>
                  <a:pt x="484" y="1476"/>
                </a:cubicBezTo>
                <a:cubicBezTo>
                  <a:pt x="473" y="1493"/>
                  <a:pt x="457" y="1529"/>
                  <a:pt x="460" y="1536"/>
                </a:cubicBezTo>
                <a:cubicBezTo>
                  <a:pt x="463" y="1542"/>
                  <a:pt x="501" y="1517"/>
                  <a:pt x="516" y="1497"/>
                </a:cubicBezTo>
                <a:cubicBezTo>
                  <a:pt x="524" y="1485"/>
                  <a:pt x="539" y="1464"/>
                  <a:pt x="530" y="1448"/>
                </a:cubicBezTo>
                <a:cubicBezTo>
                  <a:pt x="529" y="1446"/>
                  <a:pt x="528" y="1445"/>
                  <a:pt x="526" y="1444"/>
                </a:cubicBezTo>
                <a:close/>
                <a:moveTo>
                  <a:pt x="526" y="738"/>
                </a:moveTo>
                <a:cubicBezTo>
                  <a:pt x="526" y="738"/>
                  <a:pt x="525" y="738"/>
                  <a:pt x="525" y="737"/>
                </a:cubicBezTo>
                <a:cubicBezTo>
                  <a:pt x="523" y="736"/>
                  <a:pt x="520" y="736"/>
                  <a:pt x="517" y="737"/>
                </a:cubicBezTo>
                <a:cubicBezTo>
                  <a:pt x="504" y="743"/>
                  <a:pt x="493" y="757"/>
                  <a:pt x="484" y="770"/>
                </a:cubicBezTo>
                <a:cubicBezTo>
                  <a:pt x="473" y="788"/>
                  <a:pt x="457" y="824"/>
                  <a:pt x="460" y="830"/>
                </a:cubicBezTo>
                <a:cubicBezTo>
                  <a:pt x="463" y="836"/>
                  <a:pt x="501" y="811"/>
                  <a:pt x="516" y="791"/>
                </a:cubicBezTo>
                <a:cubicBezTo>
                  <a:pt x="524" y="780"/>
                  <a:pt x="539" y="758"/>
                  <a:pt x="530" y="742"/>
                </a:cubicBezTo>
                <a:cubicBezTo>
                  <a:pt x="529" y="741"/>
                  <a:pt x="528" y="739"/>
                  <a:pt x="526" y="738"/>
                </a:cubicBezTo>
                <a:close/>
                <a:moveTo>
                  <a:pt x="51" y="1841"/>
                </a:moveTo>
                <a:cubicBezTo>
                  <a:pt x="45" y="1827"/>
                  <a:pt x="38" y="1814"/>
                  <a:pt x="29" y="1802"/>
                </a:cubicBezTo>
                <a:cubicBezTo>
                  <a:pt x="26" y="1797"/>
                  <a:pt x="22" y="1793"/>
                  <a:pt x="17" y="1791"/>
                </a:cubicBezTo>
                <a:cubicBezTo>
                  <a:pt x="12" y="1789"/>
                  <a:pt x="6" y="1791"/>
                  <a:pt x="3" y="1796"/>
                </a:cubicBezTo>
                <a:cubicBezTo>
                  <a:pt x="1" y="1800"/>
                  <a:pt x="0" y="1804"/>
                  <a:pt x="1" y="1808"/>
                </a:cubicBezTo>
                <a:cubicBezTo>
                  <a:pt x="1" y="1812"/>
                  <a:pt x="2" y="1816"/>
                  <a:pt x="3" y="1820"/>
                </a:cubicBezTo>
                <a:cubicBezTo>
                  <a:pt x="14" y="1849"/>
                  <a:pt x="34" y="1869"/>
                  <a:pt x="54" y="1886"/>
                </a:cubicBezTo>
                <a:cubicBezTo>
                  <a:pt x="56" y="1887"/>
                  <a:pt x="58" y="1889"/>
                  <a:pt x="60" y="1890"/>
                </a:cubicBezTo>
                <a:cubicBezTo>
                  <a:pt x="61" y="1890"/>
                  <a:pt x="62" y="1890"/>
                  <a:pt x="63" y="1890"/>
                </a:cubicBezTo>
                <a:cubicBezTo>
                  <a:pt x="64" y="1890"/>
                  <a:pt x="65" y="1889"/>
                  <a:pt x="66" y="1888"/>
                </a:cubicBezTo>
                <a:cubicBezTo>
                  <a:pt x="70" y="1883"/>
                  <a:pt x="64" y="1869"/>
                  <a:pt x="63" y="1865"/>
                </a:cubicBezTo>
                <a:cubicBezTo>
                  <a:pt x="59" y="1856"/>
                  <a:pt x="55" y="1849"/>
                  <a:pt x="51" y="1841"/>
                </a:cubicBezTo>
                <a:close/>
                <a:moveTo>
                  <a:pt x="3" y="1116"/>
                </a:moveTo>
                <a:cubicBezTo>
                  <a:pt x="14" y="1146"/>
                  <a:pt x="34" y="1165"/>
                  <a:pt x="54" y="1182"/>
                </a:cubicBezTo>
                <a:cubicBezTo>
                  <a:pt x="56" y="1184"/>
                  <a:pt x="58" y="1185"/>
                  <a:pt x="60" y="1186"/>
                </a:cubicBezTo>
                <a:cubicBezTo>
                  <a:pt x="61" y="1186"/>
                  <a:pt x="62" y="1186"/>
                  <a:pt x="63" y="1186"/>
                </a:cubicBezTo>
                <a:cubicBezTo>
                  <a:pt x="64" y="1186"/>
                  <a:pt x="65" y="1185"/>
                  <a:pt x="66" y="1184"/>
                </a:cubicBezTo>
                <a:cubicBezTo>
                  <a:pt x="70" y="1179"/>
                  <a:pt x="64" y="1166"/>
                  <a:pt x="63" y="1161"/>
                </a:cubicBezTo>
                <a:cubicBezTo>
                  <a:pt x="59" y="1153"/>
                  <a:pt x="55" y="1145"/>
                  <a:pt x="51" y="1137"/>
                </a:cubicBezTo>
                <a:cubicBezTo>
                  <a:pt x="45" y="1124"/>
                  <a:pt x="38" y="1110"/>
                  <a:pt x="29" y="1099"/>
                </a:cubicBezTo>
                <a:cubicBezTo>
                  <a:pt x="26" y="1094"/>
                  <a:pt x="22" y="1089"/>
                  <a:pt x="17" y="1087"/>
                </a:cubicBezTo>
                <a:cubicBezTo>
                  <a:pt x="12" y="1086"/>
                  <a:pt x="6" y="1087"/>
                  <a:pt x="3" y="1093"/>
                </a:cubicBezTo>
                <a:cubicBezTo>
                  <a:pt x="1" y="1096"/>
                  <a:pt x="0" y="1100"/>
                  <a:pt x="1" y="1104"/>
                </a:cubicBezTo>
                <a:cubicBezTo>
                  <a:pt x="1" y="1109"/>
                  <a:pt x="2" y="1112"/>
                  <a:pt x="3" y="1116"/>
                </a:cubicBezTo>
                <a:close/>
                <a:moveTo>
                  <a:pt x="49" y="1751"/>
                </a:moveTo>
                <a:cubicBezTo>
                  <a:pt x="45" y="1736"/>
                  <a:pt x="39" y="1713"/>
                  <a:pt x="26" y="1708"/>
                </a:cubicBezTo>
                <a:cubicBezTo>
                  <a:pt x="21" y="1706"/>
                  <a:pt x="16" y="1708"/>
                  <a:pt x="13" y="1712"/>
                </a:cubicBezTo>
                <a:cubicBezTo>
                  <a:pt x="9" y="1718"/>
                  <a:pt x="9" y="1726"/>
                  <a:pt x="11" y="1733"/>
                </a:cubicBezTo>
                <a:cubicBezTo>
                  <a:pt x="17" y="1754"/>
                  <a:pt x="25" y="1774"/>
                  <a:pt x="35" y="1793"/>
                </a:cubicBezTo>
                <a:cubicBezTo>
                  <a:pt x="40" y="1802"/>
                  <a:pt x="46" y="1811"/>
                  <a:pt x="51" y="1820"/>
                </a:cubicBezTo>
                <a:cubicBezTo>
                  <a:pt x="54" y="1824"/>
                  <a:pt x="68" y="1848"/>
                  <a:pt x="68" y="1838"/>
                </a:cubicBezTo>
                <a:cubicBezTo>
                  <a:pt x="68" y="1826"/>
                  <a:pt x="65" y="1813"/>
                  <a:pt x="62" y="1802"/>
                </a:cubicBezTo>
                <a:cubicBezTo>
                  <a:pt x="59" y="1785"/>
                  <a:pt x="54" y="1768"/>
                  <a:pt x="49" y="1751"/>
                </a:cubicBezTo>
                <a:close/>
                <a:moveTo>
                  <a:pt x="3" y="408"/>
                </a:moveTo>
                <a:cubicBezTo>
                  <a:pt x="14" y="437"/>
                  <a:pt x="34" y="457"/>
                  <a:pt x="54" y="474"/>
                </a:cubicBezTo>
                <a:cubicBezTo>
                  <a:pt x="56" y="475"/>
                  <a:pt x="58" y="477"/>
                  <a:pt x="60" y="478"/>
                </a:cubicBezTo>
                <a:cubicBezTo>
                  <a:pt x="61" y="478"/>
                  <a:pt x="62" y="478"/>
                  <a:pt x="63" y="478"/>
                </a:cubicBezTo>
                <a:cubicBezTo>
                  <a:pt x="64" y="478"/>
                  <a:pt x="65" y="477"/>
                  <a:pt x="66" y="476"/>
                </a:cubicBezTo>
                <a:cubicBezTo>
                  <a:pt x="70" y="471"/>
                  <a:pt x="64" y="457"/>
                  <a:pt x="63" y="453"/>
                </a:cubicBezTo>
                <a:cubicBezTo>
                  <a:pt x="59" y="444"/>
                  <a:pt x="55" y="436"/>
                  <a:pt x="51" y="429"/>
                </a:cubicBezTo>
                <a:cubicBezTo>
                  <a:pt x="45" y="415"/>
                  <a:pt x="38" y="402"/>
                  <a:pt x="29" y="390"/>
                </a:cubicBezTo>
                <a:cubicBezTo>
                  <a:pt x="26" y="385"/>
                  <a:pt x="22" y="381"/>
                  <a:pt x="17" y="379"/>
                </a:cubicBezTo>
                <a:cubicBezTo>
                  <a:pt x="12" y="377"/>
                  <a:pt x="6" y="379"/>
                  <a:pt x="3" y="384"/>
                </a:cubicBezTo>
                <a:cubicBezTo>
                  <a:pt x="1" y="387"/>
                  <a:pt x="0" y="392"/>
                  <a:pt x="1" y="396"/>
                </a:cubicBezTo>
                <a:cubicBezTo>
                  <a:pt x="1" y="400"/>
                  <a:pt x="2" y="404"/>
                  <a:pt x="3" y="408"/>
                </a:cubicBezTo>
                <a:close/>
                <a:moveTo>
                  <a:pt x="142" y="1794"/>
                </a:moveTo>
                <a:cubicBezTo>
                  <a:pt x="142" y="1794"/>
                  <a:pt x="141" y="1794"/>
                  <a:pt x="141" y="1794"/>
                </a:cubicBezTo>
                <a:cubicBezTo>
                  <a:pt x="139" y="1793"/>
                  <a:pt x="136" y="1793"/>
                  <a:pt x="133" y="1794"/>
                </a:cubicBezTo>
                <a:cubicBezTo>
                  <a:pt x="120" y="1799"/>
                  <a:pt x="109" y="1814"/>
                  <a:pt x="100" y="1827"/>
                </a:cubicBezTo>
                <a:cubicBezTo>
                  <a:pt x="89" y="1844"/>
                  <a:pt x="73" y="1880"/>
                  <a:pt x="76" y="1886"/>
                </a:cubicBezTo>
                <a:cubicBezTo>
                  <a:pt x="79" y="1893"/>
                  <a:pt x="117" y="1868"/>
                  <a:pt x="132" y="1847"/>
                </a:cubicBezTo>
                <a:cubicBezTo>
                  <a:pt x="140" y="1836"/>
                  <a:pt x="155" y="1815"/>
                  <a:pt x="146" y="1799"/>
                </a:cubicBezTo>
                <a:cubicBezTo>
                  <a:pt x="145" y="1797"/>
                  <a:pt x="144" y="1796"/>
                  <a:pt x="142" y="1794"/>
                </a:cubicBezTo>
                <a:close/>
                <a:moveTo>
                  <a:pt x="142" y="1091"/>
                </a:moveTo>
                <a:cubicBezTo>
                  <a:pt x="142" y="1091"/>
                  <a:pt x="141" y="1090"/>
                  <a:pt x="141" y="1090"/>
                </a:cubicBezTo>
                <a:cubicBezTo>
                  <a:pt x="139" y="1089"/>
                  <a:pt x="136" y="1089"/>
                  <a:pt x="133" y="1090"/>
                </a:cubicBezTo>
                <a:cubicBezTo>
                  <a:pt x="120" y="1095"/>
                  <a:pt x="109" y="1110"/>
                  <a:pt x="100" y="1123"/>
                </a:cubicBezTo>
                <a:cubicBezTo>
                  <a:pt x="89" y="1140"/>
                  <a:pt x="73" y="1176"/>
                  <a:pt x="76" y="1183"/>
                </a:cubicBezTo>
                <a:cubicBezTo>
                  <a:pt x="79" y="1189"/>
                  <a:pt x="117" y="1164"/>
                  <a:pt x="132" y="1144"/>
                </a:cubicBezTo>
                <a:cubicBezTo>
                  <a:pt x="140" y="1133"/>
                  <a:pt x="155" y="1111"/>
                  <a:pt x="146" y="1095"/>
                </a:cubicBezTo>
                <a:cubicBezTo>
                  <a:pt x="145" y="1093"/>
                  <a:pt x="144" y="1092"/>
                  <a:pt x="142" y="1091"/>
                </a:cubicBezTo>
                <a:close/>
                <a:moveTo>
                  <a:pt x="74" y="1778"/>
                </a:moveTo>
                <a:cubicBezTo>
                  <a:pt x="76" y="1773"/>
                  <a:pt x="77" y="1767"/>
                  <a:pt x="78" y="1762"/>
                </a:cubicBezTo>
                <a:cubicBezTo>
                  <a:pt x="80" y="1752"/>
                  <a:pt x="81" y="1742"/>
                  <a:pt x="82" y="1732"/>
                </a:cubicBezTo>
                <a:cubicBezTo>
                  <a:pt x="85" y="1715"/>
                  <a:pt x="87" y="1698"/>
                  <a:pt x="87" y="1681"/>
                </a:cubicBezTo>
                <a:cubicBezTo>
                  <a:pt x="88" y="1666"/>
                  <a:pt x="89" y="1644"/>
                  <a:pt x="77" y="1636"/>
                </a:cubicBezTo>
                <a:cubicBezTo>
                  <a:pt x="72" y="1633"/>
                  <a:pt x="65" y="1635"/>
                  <a:pt x="61" y="1640"/>
                </a:cubicBezTo>
                <a:cubicBezTo>
                  <a:pt x="57" y="1645"/>
                  <a:pt x="55" y="1653"/>
                  <a:pt x="54" y="1660"/>
                </a:cubicBezTo>
                <a:cubicBezTo>
                  <a:pt x="55" y="1685"/>
                  <a:pt x="58" y="1710"/>
                  <a:pt x="61" y="1735"/>
                </a:cubicBezTo>
                <a:cubicBezTo>
                  <a:pt x="63" y="1745"/>
                  <a:pt x="64" y="1755"/>
                  <a:pt x="66" y="1765"/>
                </a:cubicBezTo>
                <a:cubicBezTo>
                  <a:pt x="67" y="1768"/>
                  <a:pt x="70" y="1786"/>
                  <a:pt x="74" y="1778"/>
                </a:cubicBezTo>
                <a:close/>
                <a:moveTo>
                  <a:pt x="92" y="1819"/>
                </a:moveTo>
                <a:cubicBezTo>
                  <a:pt x="98" y="1811"/>
                  <a:pt x="104" y="1803"/>
                  <a:pt x="109" y="1794"/>
                </a:cubicBezTo>
                <a:cubicBezTo>
                  <a:pt x="116" y="1783"/>
                  <a:pt x="122" y="1771"/>
                  <a:pt x="128" y="1758"/>
                </a:cubicBezTo>
                <a:cubicBezTo>
                  <a:pt x="133" y="1746"/>
                  <a:pt x="139" y="1733"/>
                  <a:pt x="137" y="1718"/>
                </a:cubicBezTo>
                <a:cubicBezTo>
                  <a:pt x="137" y="1715"/>
                  <a:pt x="136" y="1712"/>
                  <a:pt x="135" y="1710"/>
                </a:cubicBezTo>
                <a:cubicBezTo>
                  <a:pt x="132" y="1707"/>
                  <a:pt x="129" y="1707"/>
                  <a:pt x="126" y="1708"/>
                </a:cubicBezTo>
                <a:cubicBezTo>
                  <a:pt x="119" y="1710"/>
                  <a:pt x="115" y="1716"/>
                  <a:pt x="111" y="1723"/>
                </a:cubicBezTo>
                <a:cubicBezTo>
                  <a:pt x="106" y="1730"/>
                  <a:pt x="101" y="1738"/>
                  <a:pt x="98" y="1747"/>
                </a:cubicBezTo>
                <a:cubicBezTo>
                  <a:pt x="92" y="1761"/>
                  <a:pt x="88" y="1777"/>
                  <a:pt x="83" y="1792"/>
                </a:cubicBezTo>
                <a:cubicBezTo>
                  <a:pt x="79" y="1807"/>
                  <a:pt x="70" y="1833"/>
                  <a:pt x="74" y="1837"/>
                </a:cubicBezTo>
                <a:cubicBezTo>
                  <a:pt x="77" y="1841"/>
                  <a:pt x="87" y="1826"/>
                  <a:pt x="92" y="1819"/>
                </a:cubicBezTo>
                <a:close/>
              </a:path>
            </a:pathLst>
          </a:custGeom>
          <a:solidFill>
            <a:schemeClr val="accent2">
              <a:lumMod val="40000"/>
              <a:lumOff val="60000"/>
              <a:alpha val="75000"/>
            </a:schemeClr>
          </a:solidFill>
          <a:ln>
            <a:noFill/>
          </a:ln>
        </p:spPr>
      </p:sp>
    </p:spTree>
    <p:extLst>
      <p:ext uri="{BB962C8B-B14F-4D97-AF65-F5344CB8AC3E}">
        <p14:creationId xmlns:p14="http://schemas.microsoft.com/office/powerpoint/2010/main" val="248465864"/>
      </p:ext>
    </p:extLst>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defTabSz="1645920" rtl="0" eaLnBrk="1" latinLnBrk="0" hangingPunct="1">
        <a:lnSpc>
          <a:spcPct val="99000"/>
        </a:lnSpc>
        <a:spcBef>
          <a:spcPct val="0"/>
        </a:spcBef>
        <a:buNone/>
        <a:defRPr sz="9120" kern="1200">
          <a:solidFill>
            <a:schemeClr val="bg2">
              <a:lumMod val="25000"/>
            </a:schemeClr>
          </a:solidFill>
          <a:latin typeface="+mj-lt"/>
          <a:ea typeface="+mj-ea"/>
          <a:cs typeface="+mj-cs"/>
        </a:defRPr>
      </a:lvl1pPr>
    </p:titleStyle>
    <p:bodyStyle>
      <a:lvl1pPr marL="576072" indent="-576072" algn="l" defTabSz="1645920" rtl="0" eaLnBrk="1" latinLnBrk="0" hangingPunct="1">
        <a:lnSpc>
          <a:spcPct val="111000"/>
        </a:lnSpc>
        <a:spcBef>
          <a:spcPts val="2232"/>
        </a:spcBef>
        <a:buFont typeface="Corbel" panose="020B0503020204020204" pitchFamily="34" charset="0"/>
        <a:buChar char="–"/>
        <a:defRPr sz="4800" kern="1200">
          <a:solidFill>
            <a:schemeClr val="bg2">
              <a:lumMod val="25000"/>
            </a:schemeClr>
          </a:solidFill>
          <a:latin typeface="+mn-lt"/>
          <a:ea typeface="+mn-ea"/>
          <a:cs typeface="+mn-cs"/>
        </a:defRPr>
      </a:lvl1pPr>
      <a:lvl2pPr marL="1152144" indent="-576072" algn="l" defTabSz="1645920" rtl="0" eaLnBrk="1" latinLnBrk="0" hangingPunct="1">
        <a:lnSpc>
          <a:spcPct val="111000"/>
        </a:lnSpc>
        <a:spcBef>
          <a:spcPts val="2232"/>
        </a:spcBef>
        <a:buFont typeface="Corbel" panose="020B0503020204020204" pitchFamily="34" charset="0"/>
        <a:buChar char="–"/>
        <a:defRPr sz="4320" kern="1200">
          <a:solidFill>
            <a:schemeClr val="bg2">
              <a:lumMod val="25000"/>
            </a:schemeClr>
          </a:solidFill>
          <a:latin typeface="+mn-lt"/>
          <a:ea typeface="+mn-ea"/>
          <a:cs typeface="+mn-cs"/>
        </a:defRPr>
      </a:lvl2pPr>
      <a:lvl3pPr marL="1728216" indent="-576072" algn="l" defTabSz="1645920" rtl="0" eaLnBrk="1" latinLnBrk="0" hangingPunct="1">
        <a:lnSpc>
          <a:spcPct val="111000"/>
        </a:lnSpc>
        <a:spcBef>
          <a:spcPts val="2232"/>
        </a:spcBef>
        <a:buFont typeface="Corbel" panose="020B0503020204020204" pitchFamily="34" charset="0"/>
        <a:buChar char="–"/>
        <a:defRPr sz="3840" i="1" kern="1200">
          <a:solidFill>
            <a:schemeClr val="bg2">
              <a:lumMod val="25000"/>
            </a:schemeClr>
          </a:solidFill>
          <a:latin typeface="+mn-lt"/>
          <a:ea typeface="+mn-ea"/>
          <a:cs typeface="+mn-cs"/>
        </a:defRPr>
      </a:lvl3pPr>
      <a:lvl4pPr marL="2304288" indent="-576072" algn="l" defTabSz="1645920" rtl="0" eaLnBrk="1" latinLnBrk="0" hangingPunct="1">
        <a:lnSpc>
          <a:spcPct val="111000"/>
        </a:lnSpc>
        <a:spcBef>
          <a:spcPts val="2232"/>
        </a:spcBef>
        <a:buFont typeface="Corbel" panose="020B0503020204020204" pitchFamily="34" charset="0"/>
        <a:buChar char="–"/>
        <a:defRPr sz="3360" kern="1200">
          <a:solidFill>
            <a:schemeClr val="bg2">
              <a:lumMod val="25000"/>
            </a:schemeClr>
          </a:solidFill>
          <a:latin typeface="+mn-lt"/>
          <a:ea typeface="+mn-ea"/>
          <a:cs typeface="+mn-cs"/>
        </a:defRPr>
      </a:lvl4pPr>
      <a:lvl5pPr marL="2880360" indent="-576072" algn="l" defTabSz="1645920" rtl="0" eaLnBrk="1" latinLnBrk="0" hangingPunct="1">
        <a:lnSpc>
          <a:spcPct val="111000"/>
        </a:lnSpc>
        <a:spcBef>
          <a:spcPts val="2232"/>
        </a:spcBef>
        <a:buFont typeface="Corbel" panose="020B0503020204020204" pitchFamily="34" charset="0"/>
        <a:buChar char="–"/>
        <a:defRPr sz="3360" i="1" kern="1200">
          <a:solidFill>
            <a:schemeClr val="bg2">
              <a:lumMod val="25000"/>
            </a:schemeClr>
          </a:solidFill>
          <a:latin typeface="+mn-lt"/>
          <a:ea typeface="+mn-ea"/>
          <a:cs typeface="+mn-cs"/>
        </a:defRPr>
      </a:lvl5pPr>
      <a:lvl6pPr marL="3456432" indent="-576072" algn="l" defTabSz="1645920" rtl="0" eaLnBrk="1" latinLnBrk="0" hangingPunct="1">
        <a:lnSpc>
          <a:spcPct val="111000"/>
        </a:lnSpc>
        <a:spcBef>
          <a:spcPts val="2232"/>
        </a:spcBef>
        <a:buFont typeface="Corbel" panose="020B0503020204020204" pitchFamily="34" charset="0"/>
        <a:buChar char="–"/>
        <a:defRPr sz="3360" kern="1200">
          <a:solidFill>
            <a:schemeClr val="accent1">
              <a:lumMod val="75000"/>
            </a:schemeClr>
          </a:solidFill>
          <a:latin typeface="+mn-lt"/>
          <a:ea typeface="+mn-ea"/>
          <a:cs typeface="+mn-cs"/>
        </a:defRPr>
      </a:lvl6pPr>
      <a:lvl7pPr marL="4032504" indent="-576072" algn="l" defTabSz="1645920" rtl="0" eaLnBrk="1" latinLnBrk="0" hangingPunct="1">
        <a:lnSpc>
          <a:spcPct val="111000"/>
        </a:lnSpc>
        <a:spcBef>
          <a:spcPts val="2232"/>
        </a:spcBef>
        <a:buFont typeface="Corbel" panose="020B0503020204020204" pitchFamily="34" charset="0"/>
        <a:buChar char="–"/>
        <a:defRPr sz="3360" i="1" kern="1200">
          <a:solidFill>
            <a:schemeClr val="accent1">
              <a:lumMod val="75000"/>
            </a:schemeClr>
          </a:solidFill>
          <a:latin typeface="+mn-lt"/>
          <a:ea typeface="+mn-ea"/>
          <a:cs typeface="+mn-cs"/>
        </a:defRPr>
      </a:lvl7pPr>
      <a:lvl8pPr marL="4608576" indent="-576072" algn="l" defTabSz="1645920" rtl="0" eaLnBrk="1" latinLnBrk="0" hangingPunct="1">
        <a:lnSpc>
          <a:spcPct val="111000"/>
        </a:lnSpc>
        <a:spcBef>
          <a:spcPts val="2232"/>
        </a:spcBef>
        <a:buFont typeface="Corbel" panose="020B0503020204020204" pitchFamily="34" charset="0"/>
        <a:buChar char="–"/>
        <a:defRPr sz="3360" kern="1200" baseline="0">
          <a:solidFill>
            <a:schemeClr val="accent1">
              <a:lumMod val="75000"/>
            </a:schemeClr>
          </a:solidFill>
          <a:latin typeface="+mn-lt"/>
          <a:ea typeface="+mn-ea"/>
          <a:cs typeface="+mn-cs"/>
        </a:defRPr>
      </a:lvl8pPr>
      <a:lvl9pPr marL="5184648" indent="-576072" algn="l" defTabSz="1645920" rtl="0" eaLnBrk="1" latinLnBrk="0" hangingPunct="1">
        <a:lnSpc>
          <a:spcPct val="111000"/>
        </a:lnSpc>
        <a:spcBef>
          <a:spcPts val="2232"/>
        </a:spcBef>
        <a:buFont typeface="Corbel" panose="020B0503020204020204" pitchFamily="34" charset="0"/>
        <a:buChar char="–"/>
        <a:defRPr sz="3360" i="1" kern="1200" baseline="0">
          <a:solidFill>
            <a:schemeClr val="accent1">
              <a:lumMod val="75000"/>
            </a:schemeClr>
          </a:solidFill>
          <a:latin typeface="+mn-lt"/>
          <a:ea typeface="+mn-ea"/>
          <a:cs typeface="+mn-cs"/>
        </a:defRPr>
      </a:lvl9pPr>
    </p:bodyStyle>
    <p:otherStyle>
      <a:defPPr>
        <a:defRPr lang="en-US"/>
      </a:defPPr>
      <a:lvl1pPr marL="0" algn="l" defTabSz="1645920" rtl="0" eaLnBrk="1" latinLnBrk="0" hangingPunct="1">
        <a:defRPr sz="3240" kern="1200">
          <a:solidFill>
            <a:schemeClr val="tx1"/>
          </a:solidFill>
          <a:latin typeface="+mn-lt"/>
          <a:ea typeface="+mn-ea"/>
          <a:cs typeface="+mn-cs"/>
        </a:defRPr>
      </a:lvl1pPr>
      <a:lvl2pPr marL="822960" algn="l" defTabSz="1645920" rtl="0" eaLnBrk="1" latinLnBrk="0" hangingPunct="1">
        <a:defRPr sz="3240" kern="1200">
          <a:solidFill>
            <a:schemeClr val="tx1"/>
          </a:solidFill>
          <a:latin typeface="+mn-lt"/>
          <a:ea typeface="+mn-ea"/>
          <a:cs typeface="+mn-cs"/>
        </a:defRPr>
      </a:lvl2pPr>
      <a:lvl3pPr marL="1645920" algn="l" defTabSz="1645920" rtl="0" eaLnBrk="1" latinLnBrk="0" hangingPunct="1">
        <a:defRPr sz="3240" kern="1200">
          <a:solidFill>
            <a:schemeClr val="tx1"/>
          </a:solidFill>
          <a:latin typeface="+mn-lt"/>
          <a:ea typeface="+mn-ea"/>
          <a:cs typeface="+mn-cs"/>
        </a:defRPr>
      </a:lvl3pPr>
      <a:lvl4pPr marL="2468880" algn="l" defTabSz="1645920" rtl="0" eaLnBrk="1" latinLnBrk="0" hangingPunct="1">
        <a:defRPr sz="3240" kern="1200">
          <a:solidFill>
            <a:schemeClr val="tx1"/>
          </a:solidFill>
          <a:latin typeface="+mn-lt"/>
          <a:ea typeface="+mn-ea"/>
          <a:cs typeface="+mn-cs"/>
        </a:defRPr>
      </a:lvl4pPr>
      <a:lvl5pPr marL="3291840" algn="l" defTabSz="1645920" rtl="0" eaLnBrk="1" latinLnBrk="0" hangingPunct="1">
        <a:defRPr sz="3240" kern="1200">
          <a:solidFill>
            <a:schemeClr val="tx1"/>
          </a:solidFill>
          <a:latin typeface="+mn-lt"/>
          <a:ea typeface="+mn-ea"/>
          <a:cs typeface="+mn-cs"/>
        </a:defRPr>
      </a:lvl5pPr>
      <a:lvl6pPr marL="4114800" algn="l" defTabSz="1645920" rtl="0" eaLnBrk="1" latinLnBrk="0" hangingPunct="1">
        <a:defRPr sz="3240" kern="1200">
          <a:solidFill>
            <a:schemeClr val="tx1"/>
          </a:solidFill>
          <a:latin typeface="+mn-lt"/>
          <a:ea typeface="+mn-ea"/>
          <a:cs typeface="+mn-cs"/>
        </a:defRPr>
      </a:lvl6pPr>
      <a:lvl7pPr marL="4937760" algn="l" defTabSz="1645920" rtl="0" eaLnBrk="1" latinLnBrk="0" hangingPunct="1">
        <a:defRPr sz="3240" kern="1200">
          <a:solidFill>
            <a:schemeClr val="tx1"/>
          </a:solidFill>
          <a:latin typeface="+mn-lt"/>
          <a:ea typeface="+mn-ea"/>
          <a:cs typeface="+mn-cs"/>
        </a:defRPr>
      </a:lvl7pPr>
      <a:lvl8pPr marL="5760720" algn="l" defTabSz="1645920" rtl="0" eaLnBrk="1" latinLnBrk="0" hangingPunct="1">
        <a:defRPr sz="3240" kern="1200">
          <a:solidFill>
            <a:schemeClr val="tx1"/>
          </a:solidFill>
          <a:latin typeface="+mn-lt"/>
          <a:ea typeface="+mn-ea"/>
          <a:cs typeface="+mn-cs"/>
        </a:defRPr>
      </a:lvl8pPr>
      <a:lvl9pPr marL="6583680" algn="l" defTabSz="1645920" rtl="0" eaLnBrk="1" latinLnBrk="0" hangingPunct="1">
        <a:defRPr sz="324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1386">
          <p15:clr>
            <a:srgbClr val="F26B43"/>
          </p15:clr>
        </p15:guide>
        <p15:guide id="1" pos="1848">
          <p15:clr>
            <a:srgbClr val="F26B43"/>
          </p15:clr>
        </p15:guide>
        <p15:guide id="2" pos="4416">
          <p15:clr>
            <a:srgbClr val="F26B43"/>
          </p15:clr>
        </p15:guide>
        <p15:guide id="3" pos="4800">
          <p15:clr>
            <a:srgbClr val="F26B43"/>
          </p15:clr>
        </p15:guide>
        <p15:guide id="4" pos="7368">
          <p15:clr>
            <a:srgbClr val="F26B43"/>
          </p15:clr>
        </p15:guide>
        <p15:guide id="5" pos="240">
          <p15:clr>
            <a:srgbClr val="F26B43"/>
          </p15:clr>
        </p15:guide>
        <p15:guide id="6" orient="horz" pos="3960">
          <p15:clr>
            <a:srgbClr val="F26B43"/>
          </p15:clr>
        </p15:guide>
        <p15:guide id="7" orient="horz" pos="3840">
          <p15:clr>
            <a:srgbClr val="F26B43"/>
          </p15:clr>
        </p15:guide>
        <p15:guide id="8" pos="3312">
          <p15:clr>
            <a:srgbClr val="F26B43"/>
          </p15:clr>
        </p15:guide>
        <p15:guide id="9" pos="3600">
          <p15:clr>
            <a:srgbClr val="F26B43"/>
          </p15:clr>
        </p15:guide>
        <p15:guide id="10" orient="horz" pos="360">
          <p15:clr>
            <a:srgbClr val="F26B43"/>
          </p15:clr>
        </p15:guide>
        <p15:guide id="11" pos="5526">
          <p15:clr>
            <a:srgbClr val="F26B43"/>
          </p15:clr>
        </p15:guide>
        <p15:guide id="12" pos="180">
          <p15:clr>
            <a:srgbClr val="F26B43"/>
          </p15:clr>
        </p15:guide>
        <p15:guide id="13" orient="horz" pos="2160">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051" name="Text Box 11">
            <a:extLst>
              <a:ext uri="{FF2B5EF4-FFF2-40B4-BE49-F238E27FC236}">
                <a16:creationId xmlns:a16="http://schemas.microsoft.com/office/drawing/2014/main" id="{F8BF6A39-F68C-44FA-AEBB-65E119C3F694}"/>
              </a:ext>
            </a:extLst>
          </p:cNvPr>
          <p:cNvSpPr txBox="1">
            <a:spLocks noChangeArrowheads="1"/>
          </p:cNvSpPr>
          <p:nvPr/>
        </p:nvSpPr>
        <p:spPr bwMode="auto">
          <a:xfrm>
            <a:off x="609600" y="6172200"/>
            <a:ext cx="9982200" cy="350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664" tIns="48832" rIns="97664" bIns="48832"/>
          <a:lstStyle>
            <a:lvl1pPr defTabSz="3357563" eaLnBrk="0" hangingPunct="0">
              <a:defRPr sz="4400" b="1">
                <a:solidFill>
                  <a:schemeClr val="accent2"/>
                </a:solidFill>
                <a:latin typeface="Arial" panose="020B0604020202020204" pitchFamily="34" charset="0"/>
              </a:defRPr>
            </a:lvl1pPr>
            <a:lvl2pPr marL="742950" indent="-285750" defTabSz="3357563" eaLnBrk="0" hangingPunct="0">
              <a:defRPr sz="4400" b="1">
                <a:solidFill>
                  <a:schemeClr val="accent2"/>
                </a:solidFill>
                <a:latin typeface="Arial" panose="020B0604020202020204" pitchFamily="34" charset="0"/>
              </a:defRPr>
            </a:lvl2pPr>
            <a:lvl3pPr marL="1143000" indent="-228600" defTabSz="3357563" eaLnBrk="0" hangingPunct="0">
              <a:defRPr sz="4400" b="1">
                <a:solidFill>
                  <a:schemeClr val="accent2"/>
                </a:solidFill>
                <a:latin typeface="Arial" panose="020B0604020202020204" pitchFamily="34" charset="0"/>
              </a:defRPr>
            </a:lvl3pPr>
            <a:lvl4pPr marL="1600200" indent="-228600" defTabSz="3357563" eaLnBrk="0" hangingPunct="0">
              <a:defRPr sz="4400" b="1">
                <a:solidFill>
                  <a:schemeClr val="accent2"/>
                </a:solidFill>
                <a:latin typeface="Arial" panose="020B0604020202020204" pitchFamily="34" charset="0"/>
              </a:defRPr>
            </a:lvl4pPr>
            <a:lvl5pPr marL="2057400" indent="-228600" defTabSz="3357563" eaLnBrk="0" hangingPunct="0">
              <a:defRPr sz="4400" b="1">
                <a:solidFill>
                  <a:schemeClr val="accent2"/>
                </a:solidFill>
                <a:latin typeface="Arial" panose="020B0604020202020204" pitchFamily="34" charset="0"/>
              </a:defRPr>
            </a:lvl5pPr>
            <a:lvl6pPr marL="2514600" indent="-228600" algn="ctr" defTabSz="335756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335756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335756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3357563" eaLnBrk="0" fontAlgn="base" hangingPunct="0">
              <a:spcBef>
                <a:spcPct val="0"/>
              </a:spcBef>
              <a:spcAft>
                <a:spcPct val="0"/>
              </a:spcAft>
              <a:defRPr sz="4400" b="1">
                <a:solidFill>
                  <a:schemeClr val="accent2"/>
                </a:solidFill>
                <a:latin typeface="Arial" panose="020B0604020202020204" pitchFamily="34" charset="0"/>
              </a:defRPr>
            </a:lvl9pPr>
          </a:lstStyle>
          <a:p>
            <a:pPr eaLnBrk="1" hangingPunct="1"/>
            <a:endParaRPr lang="ms-MY" altLang="en-US" sz="2700" b="0">
              <a:solidFill>
                <a:schemeClr val="bg1"/>
              </a:solidFill>
            </a:endParaRPr>
          </a:p>
        </p:txBody>
      </p:sp>
      <p:sp>
        <p:nvSpPr>
          <p:cNvPr id="2054" name="Rectangle 6">
            <a:extLst>
              <a:ext uri="{FF2B5EF4-FFF2-40B4-BE49-F238E27FC236}">
                <a16:creationId xmlns:a16="http://schemas.microsoft.com/office/drawing/2014/main" id="{339DBFAE-FD0E-4604-8E2C-80EC66BEDF48}"/>
              </a:ext>
            </a:extLst>
          </p:cNvPr>
          <p:cNvSpPr>
            <a:spLocks noChangeArrowheads="1"/>
          </p:cNvSpPr>
          <p:nvPr/>
        </p:nvSpPr>
        <p:spPr bwMode="auto">
          <a:xfrm>
            <a:off x="76200" y="228600"/>
            <a:ext cx="21945600" cy="3944938"/>
          </a:xfrm>
          <a:prstGeom prst="rect">
            <a:avLst/>
          </a:prstGeom>
          <a:noFill/>
          <a:ln w="9525">
            <a:noFill/>
            <a:miter lim="800000"/>
            <a:headEnd/>
            <a:tailEnd/>
          </a:ln>
        </p:spPr>
        <p:txBody>
          <a:bodyPr lIns="97664" tIns="48832" rIns="97664" bIns="48832" anchor="ctr"/>
          <a:lstStyle/>
          <a:p>
            <a:pPr defTabSz="3357563">
              <a:defRPr/>
            </a:pPr>
            <a:endParaRPr lang="en-US" dirty="0">
              <a:solidFill>
                <a:srgbClr val="FFCC66"/>
              </a:solidFill>
              <a:latin typeface="Arial" charset="0"/>
            </a:endParaRPr>
          </a:p>
          <a:p>
            <a:pPr algn="ctr" defTabSz="3357563">
              <a:defRPr/>
            </a:pPr>
            <a:r>
              <a:rPr lang="en-US" sz="4400" b="0" dirty="0">
                <a:solidFill>
                  <a:schemeClr val="bg1"/>
                </a:solidFill>
                <a:latin typeface="Bahnschrift SemiBold" panose="020B0502040204020203" pitchFamily="34" charset="0"/>
              </a:rPr>
              <a:t>   </a:t>
            </a:r>
            <a:r>
              <a:rPr lang="en-US" sz="4400" b="0" dirty="0">
                <a:latin typeface="Bahnschrift SemiBold" panose="020B0502040204020203" pitchFamily="34" charset="0"/>
              </a:rPr>
              <a:t>COUNTER SERVICE </a:t>
            </a:r>
          </a:p>
          <a:p>
            <a:pPr algn="ctr" defTabSz="3357563">
              <a:defRPr/>
            </a:pPr>
            <a:r>
              <a:rPr lang="en-US" sz="4400" b="0" dirty="0">
                <a:latin typeface="Bahnschrift SemiBold" panose="020B0502040204020203" pitchFamily="34" charset="0"/>
              </a:rPr>
              <a:t>   SATISFACTION RECOGNITION USING </a:t>
            </a:r>
          </a:p>
          <a:p>
            <a:pPr algn="ctr" defTabSz="3357563">
              <a:defRPr/>
            </a:pPr>
            <a:r>
              <a:rPr lang="en-US" sz="4400" b="0" dirty="0">
                <a:latin typeface="Bahnschrift SemiBold" panose="020B0502040204020203" pitchFamily="34" charset="0"/>
              </a:rPr>
              <a:t>   CONVOLUTIONAL NEURAL NETWORK (CNN)</a:t>
            </a:r>
          </a:p>
          <a:p>
            <a:pPr defTabSz="3357563">
              <a:defRPr/>
            </a:pPr>
            <a:endParaRPr lang="en-US" sz="2700" b="0" dirty="0">
              <a:solidFill>
                <a:schemeClr val="bg1"/>
              </a:solidFill>
              <a:latin typeface="Trebuchet MS" pitchFamily="34" charset="0"/>
            </a:endParaRPr>
          </a:p>
        </p:txBody>
      </p:sp>
      <p:sp>
        <p:nvSpPr>
          <p:cNvPr id="2075" name="Rectangle 27">
            <a:extLst>
              <a:ext uri="{FF2B5EF4-FFF2-40B4-BE49-F238E27FC236}">
                <a16:creationId xmlns:a16="http://schemas.microsoft.com/office/drawing/2014/main" id="{9AE16241-CD38-46A8-834D-76BA7A7E8B36}"/>
              </a:ext>
            </a:extLst>
          </p:cNvPr>
          <p:cNvSpPr>
            <a:spLocks noChangeArrowheads="1"/>
          </p:cNvSpPr>
          <p:nvPr/>
        </p:nvSpPr>
        <p:spPr bwMode="auto">
          <a:xfrm>
            <a:off x="685800" y="9448800"/>
            <a:ext cx="9982200" cy="942975"/>
          </a:xfrm>
          <a:prstGeom prst="rect">
            <a:avLst/>
          </a:prstGeom>
          <a:gradFill rotWithShape="1">
            <a:gsLst>
              <a:gs pos="0">
                <a:srgbClr val="181847"/>
              </a:gs>
              <a:gs pos="50000">
                <a:schemeClr val="accent2"/>
              </a:gs>
              <a:gs pos="100000">
                <a:srgbClr val="181847"/>
              </a:gs>
            </a:gsLst>
            <a:lin ang="5400000" scaled="1"/>
          </a:gradFill>
          <a:ln w="9525">
            <a:noFill/>
            <a:miter lim="800000"/>
            <a:headEnd/>
            <a:tailEnd/>
          </a:ln>
        </p:spPr>
        <p:txBody>
          <a:bodyPr wrap="none" lIns="97664" tIns="48832" rIns="97664" bIns="48832" anchor="ctr"/>
          <a:lstStyle/>
          <a:p>
            <a:pPr algn="ctr" defTabSz="3357563">
              <a:defRPr/>
            </a:pPr>
            <a:r>
              <a:rPr lang="en-US" sz="4800" dirty="0">
                <a:solidFill>
                  <a:srgbClr val="FFC000"/>
                </a:solidFill>
                <a:latin typeface="Trebuchet MS" pitchFamily="34" charset="0"/>
              </a:rPr>
              <a:t>Objectives</a:t>
            </a:r>
          </a:p>
        </p:txBody>
      </p:sp>
      <p:sp>
        <p:nvSpPr>
          <p:cNvPr id="2078" name="Rectangle 30">
            <a:extLst>
              <a:ext uri="{FF2B5EF4-FFF2-40B4-BE49-F238E27FC236}">
                <a16:creationId xmlns:a16="http://schemas.microsoft.com/office/drawing/2014/main" id="{930ECFFE-8603-4B76-9EEC-696EB402CCD5}"/>
              </a:ext>
            </a:extLst>
          </p:cNvPr>
          <p:cNvSpPr>
            <a:spLocks noChangeArrowheads="1"/>
          </p:cNvSpPr>
          <p:nvPr/>
        </p:nvSpPr>
        <p:spPr bwMode="auto">
          <a:xfrm>
            <a:off x="685800" y="4724400"/>
            <a:ext cx="20650200" cy="914400"/>
          </a:xfrm>
          <a:prstGeom prst="rect">
            <a:avLst/>
          </a:prstGeom>
          <a:gradFill rotWithShape="1">
            <a:gsLst>
              <a:gs pos="0">
                <a:srgbClr val="181847"/>
              </a:gs>
              <a:gs pos="50000">
                <a:schemeClr val="accent2"/>
              </a:gs>
              <a:gs pos="100000">
                <a:srgbClr val="181847"/>
              </a:gs>
            </a:gsLst>
            <a:lin ang="5400000" scaled="1"/>
          </a:gradFill>
          <a:ln w="9525">
            <a:noFill/>
            <a:miter lim="800000"/>
            <a:headEnd/>
            <a:tailEnd/>
          </a:ln>
        </p:spPr>
        <p:txBody>
          <a:bodyPr wrap="none" lIns="97664" tIns="48832" rIns="97664" bIns="48832" anchor="ctr"/>
          <a:lstStyle/>
          <a:p>
            <a:pPr algn="ctr" defTabSz="3357563">
              <a:defRPr/>
            </a:pPr>
            <a:r>
              <a:rPr lang="en-US" sz="4800" dirty="0">
                <a:solidFill>
                  <a:srgbClr val="FFC000"/>
                </a:solidFill>
                <a:latin typeface="Trebuchet MS" pitchFamily="34" charset="0"/>
              </a:rPr>
              <a:t>Introduction</a:t>
            </a:r>
          </a:p>
        </p:txBody>
      </p:sp>
      <p:sp>
        <p:nvSpPr>
          <p:cNvPr id="2055" name="Text Box 11">
            <a:extLst>
              <a:ext uri="{FF2B5EF4-FFF2-40B4-BE49-F238E27FC236}">
                <a16:creationId xmlns:a16="http://schemas.microsoft.com/office/drawing/2014/main" id="{52C188DD-7BA7-4661-AA0A-A52785EE38D7}"/>
              </a:ext>
            </a:extLst>
          </p:cNvPr>
          <p:cNvSpPr txBox="1">
            <a:spLocks noChangeArrowheads="1"/>
          </p:cNvSpPr>
          <p:nvPr/>
        </p:nvSpPr>
        <p:spPr bwMode="auto">
          <a:xfrm>
            <a:off x="685800" y="5797550"/>
            <a:ext cx="20650200" cy="3498850"/>
          </a:xfrm>
          <a:prstGeom prst="rect">
            <a:avLst/>
          </a:prstGeom>
          <a:solidFill>
            <a:srgbClr val="000066">
              <a:alpha val="3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7664" tIns="48832" rIns="97664" bIns="48832">
            <a:spAutoFit/>
          </a:bodyPr>
          <a:lstStyle>
            <a:lvl1pPr defTabSz="3357563" eaLnBrk="0" hangingPunct="0">
              <a:defRPr sz="4400" b="1">
                <a:solidFill>
                  <a:schemeClr val="accent2"/>
                </a:solidFill>
                <a:latin typeface="Arial" panose="020B0604020202020204" pitchFamily="34" charset="0"/>
              </a:defRPr>
            </a:lvl1pPr>
            <a:lvl2pPr marL="742950" indent="-285750" defTabSz="3357563" eaLnBrk="0" hangingPunct="0">
              <a:defRPr sz="4400" b="1">
                <a:solidFill>
                  <a:schemeClr val="accent2"/>
                </a:solidFill>
                <a:latin typeface="Arial" panose="020B0604020202020204" pitchFamily="34" charset="0"/>
              </a:defRPr>
            </a:lvl2pPr>
            <a:lvl3pPr marL="1143000" indent="-228600" defTabSz="3357563" eaLnBrk="0" hangingPunct="0">
              <a:defRPr sz="4400" b="1">
                <a:solidFill>
                  <a:schemeClr val="accent2"/>
                </a:solidFill>
                <a:latin typeface="Arial" panose="020B0604020202020204" pitchFamily="34" charset="0"/>
              </a:defRPr>
            </a:lvl3pPr>
            <a:lvl4pPr marL="1600200" indent="-228600" defTabSz="3357563" eaLnBrk="0" hangingPunct="0">
              <a:defRPr sz="4400" b="1">
                <a:solidFill>
                  <a:schemeClr val="accent2"/>
                </a:solidFill>
                <a:latin typeface="Arial" panose="020B0604020202020204" pitchFamily="34" charset="0"/>
              </a:defRPr>
            </a:lvl4pPr>
            <a:lvl5pPr marL="2057400" indent="-228600" defTabSz="3357563" eaLnBrk="0" hangingPunct="0">
              <a:defRPr sz="4400" b="1">
                <a:solidFill>
                  <a:schemeClr val="accent2"/>
                </a:solidFill>
                <a:latin typeface="Arial" panose="020B0604020202020204" pitchFamily="34" charset="0"/>
              </a:defRPr>
            </a:lvl5pPr>
            <a:lvl6pPr marL="2514600" indent="-228600" algn="ctr" defTabSz="335756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335756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335756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3357563" eaLnBrk="0" fontAlgn="base" hangingPunct="0">
              <a:spcBef>
                <a:spcPct val="0"/>
              </a:spcBef>
              <a:spcAft>
                <a:spcPct val="0"/>
              </a:spcAft>
              <a:defRPr sz="4400" b="1">
                <a:solidFill>
                  <a:schemeClr val="accent2"/>
                </a:solidFill>
                <a:latin typeface="Arial" panose="020B0604020202020204" pitchFamily="34" charset="0"/>
              </a:defRPr>
            </a:lvl9pPr>
          </a:lstStyle>
          <a:p>
            <a:pPr algn="l" eaLnBrk="1" hangingPunct="1"/>
            <a:r>
              <a:rPr lang="en-US" altLang="en-US" sz="3100" b="0" dirty="0">
                <a:solidFill>
                  <a:schemeClr val="bg1"/>
                </a:solidFill>
                <a:latin typeface="Trebuchet MS" panose="020B0603020202020204" pitchFamily="34" charset="0"/>
              </a:rPr>
              <a:t>Facial Expression Recognition (FER) is the latest technology using human’s expression. This FER is classified as biometric software that capture human’s facial feature as an input to the future learning. In this deep learning era, FER is widely used in many fields including in recognizing the satisfaction of people towards the services at any counter services. By implement the Convolutional Neural Network (CNN) as an algorithm, it will provide the best result for the classification of the facial expression. For that reason, in this study, Counter Service Satisfaction Recognition using Convolutional Neural Network (CNN) has been proposed to recognize the expression so that it can assist the staff at the counter to gain the correct feedback’s result about their services. </a:t>
            </a:r>
          </a:p>
        </p:txBody>
      </p:sp>
      <p:sp>
        <p:nvSpPr>
          <p:cNvPr id="2056" name="Text Box 11">
            <a:extLst>
              <a:ext uri="{FF2B5EF4-FFF2-40B4-BE49-F238E27FC236}">
                <a16:creationId xmlns:a16="http://schemas.microsoft.com/office/drawing/2014/main" id="{FCE08D43-3DCC-4E1D-92E8-F7A4274281D5}"/>
              </a:ext>
            </a:extLst>
          </p:cNvPr>
          <p:cNvSpPr txBox="1">
            <a:spLocks noChangeArrowheads="1"/>
          </p:cNvSpPr>
          <p:nvPr/>
        </p:nvSpPr>
        <p:spPr bwMode="auto">
          <a:xfrm>
            <a:off x="14706600" y="6326188"/>
            <a:ext cx="6477000" cy="50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664" tIns="48832" rIns="97664" bIns="48832">
            <a:spAutoFit/>
          </a:bodyPr>
          <a:lstStyle>
            <a:lvl1pPr defTabSz="3357563" eaLnBrk="0" hangingPunct="0">
              <a:defRPr sz="4400" b="1">
                <a:solidFill>
                  <a:schemeClr val="accent2"/>
                </a:solidFill>
                <a:latin typeface="Arial" panose="020B0604020202020204" pitchFamily="34" charset="0"/>
              </a:defRPr>
            </a:lvl1pPr>
            <a:lvl2pPr marL="742950" indent="-285750" defTabSz="3357563" eaLnBrk="0" hangingPunct="0">
              <a:defRPr sz="4400" b="1">
                <a:solidFill>
                  <a:schemeClr val="accent2"/>
                </a:solidFill>
                <a:latin typeface="Arial" panose="020B0604020202020204" pitchFamily="34" charset="0"/>
              </a:defRPr>
            </a:lvl2pPr>
            <a:lvl3pPr marL="1143000" indent="-228600" defTabSz="3357563" eaLnBrk="0" hangingPunct="0">
              <a:defRPr sz="4400" b="1">
                <a:solidFill>
                  <a:schemeClr val="accent2"/>
                </a:solidFill>
                <a:latin typeface="Arial" panose="020B0604020202020204" pitchFamily="34" charset="0"/>
              </a:defRPr>
            </a:lvl3pPr>
            <a:lvl4pPr marL="1600200" indent="-228600" defTabSz="3357563" eaLnBrk="0" hangingPunct="0">
              <a:defRPr sz="4400" b="1">
                <a:solidFill>
                  <a:schemeClr val="accent2"/>
                </a:solidFill>
                <a:latin typeface="Arial" panose="020B0604020202020204" pitchFamily="34" charset="0"/>
              </a:defRPr>
            </a:lvl4pPr>
            <a:lvl5pPr marL="2057400" indent="-228600" defTabSz="3357563" eaLnBrk="0" hangingPunct="0">
              <a:defRPr sz="4400" b="1">
                <a:solidFill>
                  <a:schemeClr val="accent2"/>
                </a:solidFill>
                <a:latin typeface="Arial" panose="020B0604020202020204" pitchFamily="34" charset="0"/>
              </a:defRPr>
            </a:lvl5pPr>
            <a:lvl6pPr marL="2514600" indent="-228600" algn="ctr" defTabSz="335756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335756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335756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3357563" eaLnBrk="0" fontAlgn="base" hangingPunct="0">
              <a:spcBef>
                <a:spcPct val="0"/>
              </a:spcBef>
              <a:spcAft>
                <a:spcPct val="0"/>
              </a:spcAft>
              <a:defRPr sz="4400" b="1">
                <a:solidFill>
                  <a:schemeClr val="accent2"/>
                </a:solidFill>
                <a:latin typeface="Arial" panose="020B0604020202020204" pitchFamily="34" charset="0"/>
              </a:defRPr>
            </a:lvl9pPr>
          </a:lstStyle>
          <a:p>
            <a:pPr algn="l" eaLnBrk="1" hangingPunct="1">
              <a:spcBef>
                <a:spcPct val="50000"/>
              </a:spcBef>
            </a:pPr>
            <a:endParaRPr lang="ms-MY" altLang="en-US" sz="2700" b="0">
              <a:solidFill>
                <a:schemeClr val="bg1"/>
              </a:solidFill>
            </a:endParaRPr>
          </a:p>
        </p:txBody>
      </p:sp>
      <p:sp>
        <p:nvSpPr>
          <p:cNvPr id="2058" name="Rectangle 184">
            <a:extLst>
              <a:ext uri="{FF2B5EF4-FFF2-40B4-BE49-F238E27FC236}">
                <a16:creationId xmlns:a16="http://schemas.microsoft.com/office/drawing/2014/main" id="{27EFE7A4-6443-418C-9087-D4F771804303}"/>
              </a:ext>
            </a:extLst>
          </p:cNvPr>
          <p:cNvSpPr>
            <a:spLocks noChangeArrowheads="1"/>
          </p:cNvSpPr>
          <p:nvPr/>
        </p:nvSpPr>
        <p:spPr bwMode="auto">
          <a:xfrm>
            <a:off x="693869" y="21324496"/>
            <a:ext cx="9753600" cy="1219200"/>
          </a:xfrm>
          <a:prstGeom prst="rect">
            <a:avLst/>
          </a:prstGeom>
          <a:gradFill rotWithShape="1">
            <a:gsLst>
              <a:gs pos="0">
                <a:srgbClr val="FFCC00"/>
              </a:gs>
              <a:gs pos="100000">
                <a:srgbClr val="FFFF99">
                  <a:alpha val="39998"/>
                </a:srgbClr>
              </a:gs>
            </a:gsLst>
            <a:path path="shape">
              <a:fillToRect l="50000" t="50000" r="50000" b="50000"/>
            </a:path>
          </a:gradFill>
          <a:ln>
            <a:noFill/>
          </a:ln>
          <a:effectLst>
            <a:prstShdw prst="shdw17" dist="317500" dir="13012194">
              <a:srgbClr val="FFCC00">
                <a:alpha val="50000"/>
              </a:srgbClr>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defTabSz="3135313" eaLnBrk="0" hangingPunct="0">
              <a:defRPr sz="4400" b="1">
                <a:solidFill>
                  <a:schemeClr val="accent2"/>
                </a:solidFill>
                <a:latin typeface="Arial" panose="020B0604020202020204" pitchFamily="34" charset="0"/>
              </a:defRPr>
            </a:lvl1pPr>
            <a:lvl2pPr marL="742950" indent="-285750" defTabSz="3135313" eaLnBrk="0" hangingPunct="0">
              <a:defRPr sz="4400" b="1">
                <a:solidFill>
                  <a:schemeClr val="accent2"/>
                </a:solidFill>
                <a:latin typeface="Arial" panose="020B0604020202020204" pitchFamily="34" charset="0"/>
              </a:defRPr>
            </a:lvl2pPr>
            <a:lvl3pPr marL="1143000" indent="-228600" defTabSz="3135313" eaLnBrk="0" hangingPunct="0">
              <a:defRPr sz="4400" b="1">
                <a:solidFill>
                  <a:schemeClr val="accent2"/>
                </a:solidFill>
                <a:latin typeface="Arial" panose="020B0604020202020204" pitchFamily="34" charset="0"/>
              </a:defRPr>
            </a:lvl3pPr>
            <a:lvl4pPr marL="1600200" indent="-228600" defTabSz="3135313" eaLnBrk="0" hangingPunct="0">
              <a:defRPr sz="4400" b="1">
                <a:solidFill>
                  <a:schemeClr val="accent2"/>
                </a:solidFill>
                <a:latin typeface="Arial" panose="020B0604020202020204" pitchFamily="34" charset="0"/>
              </a:defRPr>
            </a:lvl4pPr>
            <a:lvl5pPr marL="2057400" indent="-228600" defTabSz="3135313" eaLnBrk="0" hangingPunct="0">
              <a:defRPr sz="4400" b="1">
                <a:solidFill>
                  <a:schemeClr val="accent2"/>
                </a:solidFill>
                <a:latin typeface="Arial" panose="020B0604020202020204" pitchFamily="34" charset="0"/>
              </a:defRPr>
            </a:lvl5pPr>
            <a:lvl6pPr marL="2514600" indent="-228600" algn="ctr" defTabSz="313531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313531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313531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3135313" eaLnBrk="0" fontAlgn="base" hangingPunct="0">
              <a:spcBef>
                <a:spcPct val="0"/>
              </a:spcBef>
              <a:spcAft>
                <a:spcPct val="0"/>
              </a:spcAft>
              <a:defRPr sz="4400" b="1">
                <a:solidFill>
                  <a:schemeClr val="accent2"/>
                </a:solidFill>
                <a:latin typeface="Arial" panose="020B0604020202020204" pitchFamily="34" charset="0"/>
              </a:defRPr>
            </a:lvl9pPr>
          </a:lstStyle>
          <a:p>
            <a:pPr algn="ctr" eaLnBrk="1" hangingPunct="1"/>
            <a:r>
              <a:rPr lang="en-US" altLang="en-US" dirty="0">
                <a:solidFill>
                  <a:srgbClr val="000066"/>
                </a:solidFill>
                <a:latin typeface="Trebuchet MS" panose="020B0603020202020204" pitchFamily="34" charset="0"/>
              </a:rPr>
              <a:t>    Results and Findings </a:t>
            </a:r>
          </a:p>
        </p:txBody>
      </p:sp>
      <p:sp>
        <p:nvSpPr>
          <p:cNvPr id="2" name="Rectangle 27">
            <a:extLst>
              <a:ext uri="{FF2B5EF4-FFF2-40B4-BE49-F238E27FC236}">
                <a16:creationId xmlns:a16="http://schemas.microsoft.com/office/drawing/2014/main" id="{ADE910E4-30C7-4212-BCE6-1A080A655EB0}"/>
              </a:ext>
            </a:extLst>
          </p:cNvPr>
          <p:cNvSpPr>
            <a:spLocks noChangeArrowheads="1"/>
          </p:cNvSpPr>
          <p:nvPr/>
        </p:nvSpPr>
        <p:spPr bwMode="auto">
          <a:xfrm>
            <a:off x="693869" y="22777508"/>
            <a:ext cx="10058400" cy="942975"/>
          </a:xfrm>
          <a:prstGeom prst="rect">
            <a:avLst/>
          </a:prstGeom>
          <a:gradFill rotWithShape="1">
            <a:gsLst>
              <a:gs pos="0">
                <a:srgbClr val="181847"/>
              </a:gs>
              <a:gs pos="50000">
                <a:schemeClr val="accent2"/>
              </a:gs>
              <a:gs pos="100000">
                <a:srgbClr val="181847"/>
              </a:gs>
            </a:gsLst>
            <a:lin ang="5400000" scaled="1"/>
          </a:gradFill>
          <a:ln w="9525">
            <a:noFill/>
            <a:miter lim="800000"/>
            <a:headEnd/>
            <a:tailEnd/>
          </a:ln>
        </p:spPr>
        <p:txBody>
          <a:bodyPr wrap="none" lIns="97664" tIns="48832" rIns="97664" bIns="48832" anchor="ctr"/>
          <a:lstStyle/>
          <a:p>
            <a:pPr algn="ctr" defTabSz="3357563">
              <a:defRPr/>
            </a:pPr>
            <a:r>
              <a:rPr lang="en-US" sz="4800" dirty="0">
                <a:solidFill>
                  <a:srgbClr val="FFC000"/>
                </a:solidFill>
                <a:latin typeface="Trebuchet MS" pitchFamily="34" charset="0"/>
              </a:rPr>
              <a:t>Conceptual Framework</a:t>
            </a:r>
          </a:p>
        </p:txBody>
      </p:sp>
      <p:sp>
        <p:nvSpPr>
          <p:cNvPr id="2060" name="Text Box 185">
            <a:extLst>
              <a:ext uri="{FF2B5EF4-FFF2-40B4-BE49-F238E27FC236}">
                <a16:creationId xmlns:a16="http://schemas.microsoft.com/office/drawing/2014/main" id="{E78C5577-02DE-4708-9148-C0CE9D242C70}"/>
              </a:ext>
            </a:extLst>
          </p:cNvPr>
          <p:cNvSpPr txBox="1">
            <a:spLocks noChangeArrowheads="1"/>
          </p:cNvSpPr>
          <p:nvPr/>
        </p:nvSpPr>
        <p:spPr bwMode="auto">
          <a:xfrm>
            <a:off x="714829" y="10587618"/>
            <a:ext cx="9829800" cy="2323713"/>
          </a:xfrm>
          <a:prstGeom prst="rect">
            <a:avLst/>
          </a:prstGeom>
          <a:solidFill>
            <a:srgbClr val="000066">
              <a:alpha val="30196"/>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57200" indent="-457200" defTabSz="912813" eaLnBrk="0" hangingPunct="0">
              <a:defRPr sz="4400" b="1">
                <a:solidFill>
                  <a:schemeClr val="accent2"/>
                </a:solidFill>
                <a:latin typeface="Arial" panose="020B0604020202020204" pitchFamily="34" charset="0"/>
              </a:defRPr>
            </a:lvl1pPr>
            <a:lvl2pPr marL="742950" indent="-285750" defTabSz="912813" eaLnBrk="0" hangingPunct="0">
              <a:defRPr sz="4400" b="1">
                <a:solidFill>
                  <a:schemeClr val="accent2"/>
                </a:solidFill>
                <a:latin typeface="Arial" panose="020B0604020202020204" pitchFamily="34" charset="0"/>
              </a:defRPr>
            </a:lvl2pPr>
            <a:lvl3pPr marL="1143000" indent="-228600" defTabSz="912813" eaLnBrk="0" hangingPunct="0">
              <a:defRPr sz="4400" b="1">
                <a:solidFill>
                  <a:schemeClr val="accent2"/>
                </a:solidFill>
                <a:latin typeface="Arial" panose="020B0604020202020204" pitchFamily="34" charset="0"/>
              </a:defRPr>
            </a:lvl3pPr>
            <a:lvl4pPr marL="1600200" indent="-228600" defTabSz="912813" eaLnBrk="0" hangingPunct="0">
              <a:defRPr sz="4400" b="1">
                <a:solidFill>
                  <a:schemeClr val="accent2"/>
                </a:solidFill>
                <a:latin typeface="Arial" panose="020B0604020202020204" pitchFamily="34" charset="0"/>
              </a:defRPr>
            </a:lvl4pPr>
            <a:lvl5pPr marL="2057400" indent="-228600" defTabSz="912813" eaLnBrk="0" hangingPunct="0">
              <a:defRPr sz="4400" b="1">
                <a:solidFill>
                  <a:schemeClr val="accent2"/>
                </a:solidFill>
                <a:latin typeface="Arial" panose="020B0604020202020204" pitchFamily="34" charset="0"/>
              </a:defRPr>
            </a:lvl5pPr>
            <a:lvl6pPr marL="2514600" indent="-228600" algn="ctr" defTabSz="91281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91281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91281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912813" eaLnBrk="0" fontAlgn="base" hangingPunct="0">
              <a:spcBef>
                <a:spcPct val="0"/>
              </a:spcBef>
              <a:spcAft>
                <a:spcPct val="0"/>
              </a:spcAft>
              <a:defRPr sz="4400" b="1">
                <a:solidFill>
                  <a:schemeClr val="accent2"/>
                </a:solidFill>
                <a:latin typeface="Arial" panose="020B0604020202020204" pitchFamily="34" charset="0"/>
              </a:defRPr>
            </a:lvl9pPr>
          </a:lstStyle>
          <a:p>
            <a:pPr algn="l" eaLnBrk="1" hangingPunct="1">
              <a:buClr>
                <a:schemeClr val="accent1"/>
              </a:buClr>
              <a:buSzPct val="70000"/>
              <a:buFont typeface="Wingdings" panose="05000000000000000000" pitchFamily="2" charset="2"/>
              <a:buChar char="q"/>
            </a:pPr>
            <a:r>
              <a:rPr lang="en-US" altLang="en-US" sz="2900" b="0" dirty="0">
                <a:solidFill>
                  <a:schemeClr val="bg1"/>
                </a:solidFill>
                <a:latin typeface="Trebuchet MS" panose="020B0603020202020204" pitchFamily="34" charset="0"/>
              </a:rPr>
              <a:t>To identify the requirement of CNN for classify the facial expression.</a:t>
            </a:r>
          </a:p>
          <a:p>
            <a:pPr algn="l" eaLnBrk="1" hangingPunct="1">
              <a:buClr>
                <a:schemeClr val="accent1"/>
              </a:buClr>
              <a:buSzPct val="70000"/>
              <a:buFont typeface="Wingdings" panose="05000000000000000000" pitchFamily="2" charset="2"/>
              <a:buChar char="q"/>
            </a:pPr>
            <a:r>
              <a:rPr lang="en-US" altLang="en-US" sz="2900" b="0" dirty="0">
                <a:solidFill>
                  <a:schemeClr val="bg1"/>
                </a:solidFill>
                <a:latin typeface="Trebuchet MS" panose="020B0603020202020204" pitchFamily="34" charset="0"/>
              </a:rPr>
              <a:t>To develop facial expression recognition system for basic emotion in counter service.</a:t>
            </a:r>
          </a:p>
          <a:p>
            <a:pPr algn="l" eaLnBrk="1" hangingPunct="1">
              <a:buClr>
                <a:schemeClr val="accent1"/>
              </a:buClr>
              <a:buSzPct val="70000"/>
              <a:buFont typeface="Wingdings" panose="05000000000000000000" pitchFamily="2" charset="2"/>
              <a:buChar char="q"/>
            </a:pPr>
            <a:r>
              <a:rPr lang="en-US" altLang="en-US" sz="2900" b="0" dirty="0">
                <a:solidFill>
                  <a:schemeClr val="bg1"/>
                </a:solidFill>
                <a:latin typeface="Trebuchet MS" panose="020B0603020202020204" pitchFamily="34" charset="0"/>
              </a:rPr>
              <a:t>To evaluate the functionalities of the proposed system.</a:t>
            </a:r>
          </a:p>
        </p:txBody>
      </p:sp>
      <p:sp>
        <p:nvSpPr>
          <p:cNvPr id="2062" name="Text Box 185">
            <a:extLst>
              <a:ext uri="{FF2B5EF4-FFF2-40B4-BE49-F238E27FC236}">
                <a16:creationId xmlns:a16="http://schemas.microsoft.com/office/drawing/2014/main" id="{8A269EA0-93C7-47E2-B560-5CDC706BED06}"/>
              </a:ext>
            </a:extLst>
          </p:cNvPr>
          <p:cNvSpPr txBox="1">
            <a:spLocks noChangeArrowheads="1"/>
          </p:cNvSpPr>
          <p:nvPr/>
        </p:nvSpPr>
        <p:spPr bwMode="auto">
          <a:xfrm>
            <a:off x="800100" y="23918613"/>
            <a:ext cx="9829800" cy="1523494"/>
          </a:xfrm>
          <a:prstGeom prst="rect">
            <a:avLst/>
          </a:prstGeom>
          <a:solidFill>
            <a:srgbClr val="000066">
              <a:alpha val="30196"/>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3135313" eaLnBrk="0" hangingPunct="0">
              <a:defRPr sz="4400" b="1">
                <a:solidFill>
                  <a:schemeClr val="accent2"/>
                </a:solidFill>
                <a:latin typeface="Arial" panose="020B0604020202020204" pitchFamily="34" charset="0"/>
              </a:defRPr>
            </a:lvl1pPr>
            <a:lvl2pPr marL="742950" indent="-285750" defTabSz="3135313" eaLnBrk="0" hangingPunct="0">
              <a:defRPr sz="4400" b="1">
                <a:solidFill>
                  <a:schemeClr val="accent2"/>
                </a:solidFill>
                <a:latin typeface="Arial" panose="020B0604020202020204" pitchFamily="34" charset="0"/>
              </a:defRPr>
            </a:lvl2pPr>
            <a:lvl3pPr marL="1143000" indent="-228600" defTabSz="3135313" eaLnBrk="0" hangingPunct="0">
              <a:defRPr sz="4400" b="1">
                <a:solidFill>
                  <a:schemeClr val="accent2"/>
                </a:solidFill>
                <a:latin typeface="Arial" panose="020B0604020202020204" pitchFamily="34" charset="0"/>
              </a:defRPr>
            </a:lvl3pPr>
            <a:lvl4pPr marL="1600200" indent="-228600" defTabSz="3135313" eaLnBrk="0" hangingPunct="0">
              <a:defRPr sz="4400" b="1">
                <a:solidFill>
                  <a:schemeClr val="accent2"/>
                </a:solidFill>
                <a:latin typeface="Arial" panose="020B0604020202020204" pitchFamily="34" charset="0"/>
              </a:defRPr>
            </a:lvl4pPr>
            <a:lvl5pPr marL="2057400" indent="-228600" defTabSz="3135313" eaLnBrk="0" hangingPunct="0">
              <a:defRPr sz="4400" b="1">
                <a:solidFill>
                  <a:schemeClr val="accent2"/>
                </a:solidFill>
                <a:latin typeface="Arial" panose="020B0604020202020204" pitchFamily="34" charset="0"/>
              </a:defRPr>
            </a:lvl5pPr>
            <a:lvl6pPr marL="2514600" indent="-228600" algn="ctr" defTabSz="313531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313531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313531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3135313" eaLnBrk="0" fontAlgn="base" hangingPunct="0">
              <a:spcBef>
                <a:spcPct val="0"/>
              </a:spcBef>
              <a:spcAft>
                <a:spcPct val="0"/>
              </a:spcAft>
              <a:defRPr sz="4400" b="1">
                <a:solidFill>
                  <a:schemeClr val="accent2"/>
                </a:solidFill>
                <a:latin typeface="Arial" panose="020B0604020202020204" pitchFamily="34" charset="0"/>
              </a:defRPr>
            </a:lvl9pPr>
          </a:lstStyle>
          <a:p>
            <a:pPr algn="l" eaLnBrk="1" hangingPunct="1"/>
            <a:r>
              <a:rPr lang="en-US" altLang="en-US" sz="3100" b="0" dirty="0">
                <a:solidFill>
                  <a:schemeClr val="bg1"/>
                </a:solidFill>
                <a:latin typeface="Trebuchet MS" panose="020B0603020202020204" pitchFamily="34" charset="0"/>
              </a:rPr>
              <a:t>The proposed CNN architecture for Counter Service Satisfaction Recognition System for classification of human expression into happy, neutral, and angry.</a:t>
            </a:r>
            <a:endParaRPr lang="en-US" altLang="en-US" sz="3100" dirty="0">
              <a:solidFill>
                <a:schemeClr val="bg1"/>
              </a:solidFill>
              <a:latin typeface="Trebuchet MS" panose="020B0603020202020204" pitchFamily="34" charset="0"/>
            </a:endParaRPr>
          </a:p>
        </p:txBody>
      </p:sp>
      <p:sp>
        <p:nvSpPr>
          <p:cNvPr id="53" name="Text Box 26">
            <a:extLst>
              <a:ext uri="{FF2B5EF4-FFF2-40B4-BE49-F238E27FC236}">
                <a16:creationId xmlns:a16="http://schemas.microsoft.com/office/drawing/2014/main" id="{F54A4B23-A3A0-4A11-891D-B682BD456FA0}"/>
              </a:ext>
            </a:extLst>
          </p:cNvPr>
          <p:cNvSpPr txBox="1">
            <a:spLocks noChangeArrowheads="1"/>
          </p:cNvSpPr>
          <p:nvPr/>
        </p:nvSpPr>
        <p:spPr bwMode="auto">
          <a:xfrm>
            <a:off x="0" y="31512476"/>
            <a:ext cx="21945600" cy="1329724"/>
          </a:xfrm>
          <a:prstGeom prst="rect">
            <a:avLst/>
          </a:prstGeom>
          <a:blipFill>
            <a:blip r:embed="rId3" cstate="print">
              <a:duotone>
                <a:prstClr val="black"/>
                <a:schemeClr val="accent2">
                  <a:tint val="45000"/>
                  <a:satMod val="400000"/>
                </a:schemeClr>
              </a:duotone>
            </a:blip>
            <a:tile tx="0" ty="0" sx="100000" sy="100000" flip="none" algn="tl"/>
          </a:blipFill>
          <a:ln w="9525">
            <a:noFill/>
            <a:miter lim="800000"/>
            <a:headEnd/>
            <a:tailEnd/>
          </a:ln>
        </p:spPr>
        <p:txBody>
          <a:bodyPr lIns="97664" tIns="48832" rIns="97664" bIns="48832">
            <a:spAutoFit/>
          </a:bodyPr>
          <a:lstStyle/>
          <a:p>
            <a:pPr algn="r" defTabSz="3357563">
              <a:defRPr/>
            </a:pPr>
            <a:endParaRPr lang="en-US" sz="2000" dirty="0">
              <a:solidFill>
                <a:srgbClr val="080808"/>
              </a:solidFill>
              <a:latin typeface="Arial" charset="0"/>
            </a:endParaRPr>
          </a:p>
          <a:p>
            <a:pPr algn="r" defTabSz="3357563">
              <a:defRPr/>
            </a:pPr>
            <a:endParaRPr lang="en-US" sz="2000" dirty="0">
              <a:solidFill>
                <a:srgbClr val="080808"/>
              </a:solidFill>
              <a:latin typeface="Arial" charset="0"/>
            </a:endParaRPr>
          </a:p>
          <a:p>
            <a:pPr algn="r" defTabSz="3357563">
              <a:defRPr/>
            </a:pPr>
            <a:endParaRPr lang="en-US" sz="2000" dirty="0">
              <a:solidFill>
                <a:srgbClr val="080808"/>
              </a:solidFill>
              <a:latin typeface="Arial" charset="0"/>
            </a:endParaRPr>
          </a:p>
          <a:p>
            <a:pPr algn="r" defTabSz="3357563">
              <a:defRPr/>
            </a:pPr>
            <a:endParaRPr lang="en-US" sz="2000" dirty="0">
              <a:solidFill>
                <a:srgbClr val="080808"/>
              </a:solidFill>
              <a:latin typeface="Arial" charset="0"/>
            </a:endParaRPr>
          </a:p>
        </p:txBody>
      </p:sp>
      <p:pic>
        <p:nvPicPr>
          <p:cNvPr id="2068" name="Picture 2" descr="C:\Users\HP\Desktop\logouitm.gif">
            <a:extLst>
              <a:ext uri="{FF2B5EF4-FFF2-40B4-BE49-F238E27FC236}">
                <a16:creationId xmlns:a16="http://schemas.microsoft.com/office/drawing/2014/main" id="{76677CE3-C2CA-48B2-947B-9EAB996C1D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8333" t="10715" b="10715"/>
          <a:stretch>
            <a:fillRect/>
          </a:stretch>
        </p:blipFill>
        <p:spPr bwMode="auto">
          <a:xfrm>
            <a:off x="609600" y="1142999"/>
            <a:ext cx="4484688" cy="252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9" name="Rectangle 54">
            <a:extLst>
              <a:ext uri="{FF2B5EF4-FFF2-40B4-BE49-F238E27FC236}">
                <a16:creationId xmlns:a16="http://schemas.microsoft.com/office/drawing/2014/main" id="{252C7383-A9D3-428B-A1C2-5FCDE6A1AD7A}"/>
              </a:ext>
            </a:extLst>
          </p:cNvPr>
          <p:cNvSpPr>
            <a:spLocks noChangeArrowheads="1"/>
          </p:cNvSpPr>
          <p:nvPr/>
        </p:nvSpPr>
        <p:spPr bwMode="auto">
          <a:xfrm>
            <a:off x="228600" y="31721425"/>
            <a:ext cx="52578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3357563" eaLnBrk="0" hangingPunct="0">
              <a:defRPr sz="4400" b="1">
                <a:solidFill>
                  <a:schemeClr val="accent2"/>
                </a:solidFill>
                <a:latin typeface="Arial" panose="020B0604020202020204" pitchFamily="34" charset="0"/>
              </a:defRPr>
            </a:lvl1pPr>
            <a:lvl2pPr marL="742950" indent="-285750" defTabSz="3357563" eaLnBrk="0" hangingPunct="0">
              <a:defRPr sz="4400" b="1">
                <a:solidFill>
                  <a:schemeClr val="accent2"/>
                </a:solidFill>
                <a:latin typeface="Arial" panose="020B0604020202020204" pitchFamily="34" charset="0"/>
              </a:defRPr>
            </a:lvl2pPr>
            <a:lvl3pPr marL="1143000" indent="-228600" defTabSz="3357563" eaLnBrk="0" hangingPunct="0">
              <a:defRPr sz="4400" b="1">
                <a:solidFill>
                  <a:schemeClr val="accent2"/>
                </a:solidFill>
                <a:latin typeface="Arial" panose="020B0604020202020204" pitchFamily="34" charset="0"/>
              </a:defRPr>
            </a:lvl3pPr>
            <a:lvl4pPr marL="1600200" indent="-228600" defTabSz="3357563" eaLnBrk="0" hangingPunct="0">
              <a:defRPr sz="4400" b="1">
                <a:solidFill>
                  <a:schemeClr val="accent2"/>
                </a:solidFill>
                <a:latin typeface="Arial" panose="020B0604020202020204" pitchFamily="34" charset="0"/>
              </a:defRPr>
            </a:lvl4pPr>
            <a:lvl5pPr marL="2057400" indent="-228600" defTabSz="3357563" eaLnBrk="0" hangingPunct="0">
              <a:defRPr sz="4400" b="1">
                <a:solidFill>
                  <a:schemeClr val="accent2"/>
                </a:solidFill>
                <a:latin typeface="Arial" panose="020B0604020202020204" pitchFamily="34" charset="0"/>
              </a:defRPr>
            </a:lvl5pPr>
            <a:lvl6pPr marL="2514600" indent="-228600" algn="ctr" defTabSz="335756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335756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335756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3357563" eaLnBrk="0" fontAlgn="base" hangingPunct="0">
              <a:spcBef>
                <a:spcPct val="0"/>
              </a:spcBef>
              <a:spcAft>
                <a:spcPct val="0"/>
              </a:spcAft>
              <a:defRPr sz="4400" b="1">
                <a:solidFill>
                  <a:schemeClr val="accent2"/>
                </a:solidFill>
                <a:latin typeface="Arial" panose="020B0604020202020204" pitchFamily="34" charset="0"/>
              </a:defRPr>
            </a:lvl9pPr>
          </a:lstStyle>
          <a:p>
            <a:pPr algn="l" eaLnBrk="1" hangingPunct="1"/>
            <a:r>
              <a:rPr lang="en-US" altLang="en-US" sz="2000" dirty="0">
                <a:solidFill>
                  <a:schemeClr val="tx1"/>
                </a:solidFill>
                <a:latin typeface="Trebuchet MS" panose="020B0603020202020204" pitchFamily="34" charset="0"/>
              </a:rPr>
              <a:t>RAHIL AMIERA BT MUSTAFA BAKRIM</a:t>
            </a:r>
          </a:p>
          <a:p>
            <a:pPr algn="l" eaLnBrk="1" hangingPunct="1"/>
            <a:r>
              <a:rPr lang="en-US" altLang="en-US" sz="1600" b="0" dirty="0">
                <a:solidFill>
                  <a:schemeClr val="tx1"/>
                </a:solidFill>
                <a:latin typeface="Trebuchet MS" panose="020B0603020202020204" pitchFamily="34" charset="0"/>
                <a:cs typeface="Arial" panose="020B0604020202020204" pitchFamily="34" charset="0"/>
              </a:rPr>
              <a:t>FACULTY OF COMPUTER AND MATHEMATICAL SCIENCES </a:t>
            </a:r>
            <a:br>
              <a:rPr lang="en-US" altLang="en-US" sz="1600" b="0" dirty="0">
                <a:solidFill>
                  <a:schemeClr val="tx1"/>
                </a:solidFill>
                <a:latin typeface="Trebuchet MS" panose="020B0603020202020204" pitchFamily="34" charset="0"/>
                <a:cs typeface="Arial" panose="020B0604020202020204" pitchFamily="34" charset="0"/>
              </a:rPr>
            </a:br>
            <a:r>
              <a:rPr lang="en-US" altLang="en-US" sz="1600" b="0" dirty="0">
                <a:solidFill>
                  <a:schemeClr val="tx1"/>
                </a:solidFill>
                <a:latin typeface="Trebuchet MS" panose="020B0603020202020204" pitchFamily="34" charset="0"/>
                <a:cs typeface="Arial" panose="020B0604020202020204" pitchFamily="34" charset="0"/>
              </a:rPr>
              <a:t>UNIVERSITI TEKNOLOGI MARA (TERENGGANU)</a:t>
            </a:r>
          </a:p>
        </p:txBody>
      </p:sp>
      <p:sp>
        <p:nvSpPr>
          <p:cNvPr id="2070" name="TextBox 55">
            <a:extLst>
              <a:ext uri="{FF2B5EF4-FFF2-40B4-BE49-F238E27FC236}">
                <a16:creationId xmlns:a16="http://schemas.microsoft.com/office/drawing/2014/main" id="{634E14E9-AEC9-4D72-BD65-58C63A982E17}"/>
              </a:ext>
            </a:extLst>
          </p:cNvPr>
          <p:cNvSpPr txBox="1">
            <a:spLocks noChangeArrowheads="1"/>
          </p:cNvSpPr>
          <p:nvPr/>
        </p:nvSpPr>
        <p:spPr bwMode="auto">
          <a:xfrm>
            <a:off x="6180138" y="3581400"/>
            <a:ext cx="608692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400" b="1">
                <a:solidFill>
                  <a:schemeClr val="accent2"/>
                </a:solidFill>
                <a:latin typeface="Arial" panose="020B0604020202020204" pitchFamily="34" charset="0"/>
              </a:defRPr>
            </a:lvl1pPr>
            <a:lvl2pPr marL="742950" indent="-285750" eaLnBrk="0" hangingPunct="0">
              <a:defRPr sz="4400" b="1">
                <a:solidFill>
                  <a:schemeClr val="accent2"/>
                </a:solidFill>
                <a:latin typeface="Arial" panose="020B0604020202020204" pitchFamily="34" charset="0"/>
              </a:defRPr>
            </a:lvl2pPr>
            <a:lvl3pPr marL="1143000" indent="-228600" eaLnBrk="0" hangingPunct="0">
              <a:defRPr sz="4400" b="1">
                <a:solidFill>
                  <a:schemeClr val="accent2"/>
                </a:solidFill>
                <a:latin typeface="Arial" panose="020B0604020202020204" pitchFamily="34" charset="0"/>
              </a:defRPr>
            </a:lvl3pPr>
            <a:lvl4pPr marL="1600200" indent="-228600" eaLnBrk="0" hangingPunct="0">
              <a:defRPr sz="4400" b="1">
                <a:solidFill>
                  <a:schemeClr val="accent2"/>
                </a:solidFill>
                <a:latin typeface="Arial" panose="020B0604020202020204" pitchFamily="34" charset="0"/>
              </a:defRPr>
            </a:lvl4pPr>
            <a:lvl5pPr marL="2057400" indent="-228600" eaLnBrk="0" hangingPunct="0">
              <a:defRPr sz="4400" b="1">
                <a:solidFill>
                  <a:schemeClr val="accent2"/>
                </a:solidFill>
                <a:latin typeface="Arial" panose="020B0604020202020204" pitchFamily="34" charset="0"/>
              </a:defRPr>
            </a:lvl5pPr>
            <a:lvl6pPr marL="2514600" indent="-228600" algn="ctr"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eaLnBrk="0" fontAlgn="base" hangingPunct="0">
              <a:spcBef>
                <a:spcPct val="0"/>
              </a:spcBef>
              <a:spcAft>
                <a:spcPct val="0"/>
              </a:spcAft>
              <a:defRPr sz="4400" b="1">
                <a:solidFill>
                  <a:schemeClr val="accent2"/>
                </a:solidFill>
                <a:latin typeface="Arial" panose="020B0604020202020204" pitchFamily="34" charset="0"/>
              </a:defRPr>
            </a:lvl9pPr>
          </a:lstStyle>
          <a:p>
            <a:pPr eaLnBrk="1" hangingPunct="1"/>
            <a:r>
              <a:rPr lang="en-US" altLang="en-US" sz="2800" dirty="0">
                <a:solidFill>
                  <a:schemeClr val="tx1"/>
                </a:solidFill>
                <a:latin typeface="Trebuchet MS" panose="020B0603020202020204" pitchFamily="34" charset="0"/>
              </a:rPr>
              <a:t>RAHIL AMIERA BT MUSTAFA BAKRIM </a:t>
            </a:r>
          </a:p>
          <a:p>
            <a:pPr eaLnBrk="1" hangingPunct="1"/>
            <a:r>
              <a:rPr lang="en-US" altLang="en-US" sz="2800" dirty="0">
                <a:solidFill>
                  <a:schemeClr val="tx1"/>
                </a:solidFill>
                <a:latin typeface="Trebuchet MS" panose="020B0603020202020204" pitchFamily="34" charset="0"/>
              </a:rPr>
              <a:t>HAMIDAH BT JANTAN</a:t>
            </a:r>
          </a:p>
        </p:txBody>
      </p:sp>
      <p:sp>
        <p:nvSpPr>
          <p:cNvPr id="1528" name="Rectangle 27">
            <a:extLst>
              <a:ext uri="{FF2B5EF4-FFF2-40B4-BE49-F238E27FC236}">
                <a16:creationId xmlns:a16="http://schemas.microsoft.com/office/drawing/2014/main" id="{6DA7E1A5-0D0C-4C08-9B14-646AC4CDBFA7}"/>
              </a:ext>
            </a:extLst>
          </p:cNvPr>
          <p:cNvSpPr>
            <a:spLocks noChangeArrowheads="1"/>
          </p:cNvSpPr>
          <p:nvPr/>
        </p:nvSpPr>
        <p:spPr bwMode="auto">
          <a:xfrm>
            <a:off x="11192797" y="17229718"/>
            <a:ext cx="10058400" cy="942975"/>
          </a:xfrm>
          <a:prstGeom prst="rect">
            <a:avLst/>
          </a:prstGeom>
          <a:gradFill rotWithShape="1">
            <a:gsLst>
              <a:gs pos="0">
                <a:srgbClr val="181847"/>
              </a:gs>
              <a:gs pos="50000">
                <a:schemeClr val="accent2"/>
              </a:gs>
              <a:gs pos="100000">
                <a:srgbClr val="181847"/>
              </a:gs>
            </a:gsLst>
            <a:lin ang="5400000" scaled="1"/>
          </a:gradFill>
          <a:ln w="9525">
            <a:noFill/>
            <a:miter lim="800000"/>
            <a:headEnd/>
            <a:tailEnd/>
          </a:ln>
        </p:spPr>
        <p:txBody>
          <a:bodyPr wrap="none" lIns="97664" tIns="48832" rIns="97664" bIns="48832" anchor="ctr"/>
          <a:lstStyle/>
          <a:p>
            <a:pPr algn="ctr" defTabSz="3357563">
              <a:defRPr/>
            </a:pPr>
            <a:r>
              <a:rPr lang="en-US" sz="4800" dirty="0">
                <a:solidFill>
                  <a:srgbClr val="FFC000"/>
                </a:solidFill>
                <a:latin typeface="Trebuchet MS" pitchFamily="34" charset="0"/>
              </a:rPr>
              <a:t>Prototype System</a:t>
            </a:r>
          </a:p>
        </p:txBody>
      </p:sp>
      <p:sp>
        <p:nvSpPr>
          <p:cNvPr id="1529" name="Rectangle 27">
            <a:extLst>
              <a:ext uri="{FF2B5EF4-FFF2-40B4-BE49-F238E27FC236}">
                <a16:creationId xmlns:a16="http://schemas.microsoft.com/office/drawing/2014/main" id="{E3764288-F760-445D-83D3-42754D24FA73}"/>
              </a:ext>
            </a:extLst>
          </p:cNvPr>
          <p:cNvSpPr>
            <a:spLocks noChangeArrowheads="1"/>
          </p:cNvSpPr>
          <p:nvPr/>
        </p:nvSpPr>
        <p:spPr bwMode="auto">
          <a:xfrm>
            <a:off x="659376" y="13107174"/>
            <a:ext cx="10058400" cy="942975"/>
          </a:xfrm>
          <a:prstGeom prst="rect">
            <a:avLst/>
          </a:prstGeom>
          <a:gradFill rotWithShape="1">
            <a:gsLst>
              <a:gs pos="0">
                <a:srgbClr val="181847"/>
              </a:gs>
              <a:gs pos="50000">
                <a:schemeClr val="accent2"/>
              </a:gs>
              <a:gs pos="100000">
                <a:srgbClr val="181847"/>
              </a:gs>
            </a:gsLst>
            <a:lin ang="5400000" scaled="1"/>
          </a:gradFill>
          <a:ln w="9525">
            <a:noFill/>
            <a:miter lim="800000"/>
            <a:headEnd/>
            <a:tailEnd/>
          </a:ln>
        </p:spPr>
        <p:txBody>
          <a:bodyPr wrap="none" lIns="97664" tIns="48832" rIns="97664" bIns="48832" anchor="ctr"/>
          <a:lstStyle/>
          <a:p>
            <a:pPr algn="ctr" defTabSz="3357563">
              <a:defRPr/>
            </a:pPr>
            <a:r>
              <a:rPr lang="en-US" sz="4800" dirty="0">
                <a:solidFill>
                  <a:srgbClr val="FFC000"/>
                </a:solidFill>
                <a:latin typeface="Trebuchet MS" pitchFamily="34" charset="0"/>
              </a:rPr>
              <a:t>Methodology</a:t>
            </a:r>
          </a:p>
        </p:txBody>
      </p:sp>
      <p:sp>
        <p:nvSpPr>
          <p:cNvPr id="2074" name="Text Box 185">
            <a:extLst>
              <a:ext uri="{FF2B5EF4-FFF2-40B4-BE49-F238E27FC236}">
                <a16:creationId xmlns:a16="http://schemas.microsoft.com/office/drawing/2014/main" id="{B7C1DDAD-912A-44D9-95A3-8E182B6E31B8}"/>
              </a:ext>
            </a:extLst>
          </p:cNvPr>
          <p:cNvSpPr txBox="1">
            <a:spLocks noChangeArrowheads="1"/>
          </p:cNvSpPr>
          <p:nvPr/>
        </p:nvSpPr>
        <p:spPr bwMode="auto">
          <a:xfrm>
            <a:off x="723900" y="14193912"/>
            <a:ext cx="9829800" cy="1523494"/>
          </a:xfrm>
          <a:prstGeom prst="rect">
            <a:avLst/>
          </a:prstGeom>
          <a:solidFill>
            <a:srgbClr val="000066">
              <a:alpha val="30196"/>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912813" eaLnBrk="0" hangingPunct="0">
              <a:defRPr sz="4400" b="1">
                <a:solidFill>
                  <a:schemeClr val="accent2"/>
                </a:solidFill>
                <a:latin typeface="Arial" panose="020B0604020202020204" pitchFamily="34" charset="0"/>
              </a:defRPr>
            </a:lvl1pPr>
            <a:lvl2pPr marL="742950" indent="-285750" defTabSz="912813" eaLnBrk="0" hangingPunct="0">
              <a:defRPr sz="4400" b="1">
                <a:solidFill>
                  <a:schemeClr val="accent2"/>
                </a:solidFill>
                <a:latin typeface="Arial" panose="020B0604020202020204" pitchFamily="34" charset="0"/>
              </a:defRPr>
            </a:lvl2pPr>
            <a:lvl3pPr marL="1143000" indent="-228600" defTabSz="912813" eaLnBrk="0" hangingPunct="0">
              <a:defRPr sz="4400" b="1">
                <a:solidFill>
                  <a:schemeClr val="accent2"/>
                </a:solidFill>
                <a:latin typeface="Arial" panose="020B0604020202020204" pitchFamily="34" charset="0"/>
              </a:defRPr>
            </a:lvl3pPr>
            <a:lvl4pPr marL="1600200" indent="-228600" defTabSz="912813" eaLnBrk="0" hangingPunct="0">
              <a:defRPr sz="4400" b="1">
                <a:solidFill>
                  <a:schemeClr val="accent2"/>
                </a:solidFill>
                <a:latin typeface="Arial" panose="020B0604020202020204" pitchFamily="34" charset="0"/>
              </a:defRPr>
            </a:lvl4pPr>
            <a:lvl5pPr marL="2057400" indent="-228600" defTabSz="912813" eaLnBrk="0" hangingPunct="0">
              <a:defRPr sz="4400" b="1">
                <a:solidFill>
                  <a:schemeClr val="accent2"/>
                </a:solidFill>
                <a:latin typeface="Arial" panose="020B0604020202020204" pitchFamily="34" charset="0"/>
              </a:defRPr>
            </a:lvl5pPr>
            <a:lvl6pPr marL="2514600" indent="-228600" algn="ctr" defTabSz="91281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91281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91281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912813" eaLnBrk="0" fontAlgn="base" hangingPunct="0">
              <a:spcBef>
                <a:spcPct val="0"/>
              </a:spcBef>
              <a:spcAft>
                <a:spcPct val="0"/>
              </a:spcAft>
              <a:defRPr sz="4400" b="1">
                <a:solidFill>
                  <a:schemeClr val="accent2"/>
                </a:solidFill>
                <a:latin typeface="Arial" panose="020B0604020202020204" pitchFamily="34" charset="0"/>
              </a:defRPr>
            </a:lvl9pPr>
          </a:lstStyle>
          <a:p>
            <a:pPr algn="l" eaLnBrk="1" hangingPunct="1">
              <a:buClr>
                <a:schemeClr val="accent1"/>
              </a:buClr>
              <a:buSzPct val="70000"/>
            </a:pPr>
            <a:r>
              <a:rPr lang="en-US" altLang="en-US" sz="3100" b="0" dirty="0">
                <a:solidFill>
                  <a:schemeClr val="bg1"/>
                </a:solidFill>
                <a:latin typeface="Trebuchet MS" panose="020B0603020202020204" pitchFamily="34" charset="0"/>
              </a:rPr>
              <a:t>There are a few phases in this project methodology framework that helps to achieve the three main objectives in this project.</a:t>
            </a:r>
          </a:p>
        </p:txBody>
      </p:sp>
      <p:sp>
        <p:nvSpPr>
          <p:cNvPr id="2077" name="Text Box 185">
            <a:extLst>
              <a:ext uri="{FF2B5EF4-FFF2-40B4-BE49-F238E27FC236}">
                <a16:creationId xmlns:a16="http://schemas.microsoft.com/office/drawing/2014/main" id="{9DACFC35-B1E9-4B39-B14E-9729B5BD2983}"/>
              </a:ext>
            </a:extLst>
          </p:cNvPr>
          <p:cNvSpPr txBox="1">
            <a:spLocks noChangeArrowheads="1"/>
          </p:cNvSpPr>
          <p:nvPr/>
        </p:nvSpPr>
        <p:spPr bwMode="auto">
          <a:xfrm>
            <a:off x="11336594" y="28004971"/>
            <a:ext cx="9829800" cy="2477601"/>
          </a:xfrm>
          <a:prstGeom prst="rect">
            <a:avLst/>
          </a:prstGeom>
          <a:solidFill>
            <a:srgbClr val="000066">
              <a:alpha val="30196"/>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accent2"/>
                </a:solidFill>
                <a:latin typeface="Arial" panose="020B0604020202020204" pitchFamily="34" charset="0"/>
              </a:defRPr>
            </a:lvl1pPr>
            <a:lvl2pPr marL="742950" indent="-285750" eaLnBrk="0" hangingPunct="0">
              <a:defRPr sz="4400" b="1">
                <a:solidFill>
                  <a:schemeClr val="accent2"/>
                </a:solidFill>
                <a:latin typeface="Arial" panose="020B0604020202020204" pitchFamily="34" charset="0"/>
              </a:defRPr>
            </a:lvl2pPr>
            <a:lvl3pPr marL="1143000" indent="-228600" eaLnBrk="0" hangingPunct="0">
              <a:defRPr sz="4400" b="1">
                <a:solidFill>
                  <a:schemeClr val="accent2"/>
                </a:solidFill>
                <a:latin typeface="Arial" panose="020B0604020202020204" pitchFamily="34" charset="0"/>
              </a:defRPr>
            </a:lvl3pPr>
            <a:lvl4pPr marL="1600200" indent="-228600" eaLnBrk="0" hangingPunct="0">
              <a:defRPr sz="4400" b="1">
                <a:solidFill>
                  <a:schemeClr val="accent2"/>
                </a:solidFill>
                <a:latin typeface="Arial" panose="020B0604020202020204" pitchFamily="34" charset="0"/>
              </a:defRPr>
            </a:lvl4pPr>
            <a:lvl5pPr marL="2057400" indent="-228600" eaLnBrk="0" hangingPunct="0">
              <a:defRPr sz="4400" b="1">
                <a:solidFill>
                  <a:schemeClr val="accent2"/>
                </a:solidFill>
                <a:latin typeface="Arial" panose="020B0604020202020204" pitchFamily="34" charset="0"/>
              </a:defRPr>
            </a:lvl5pPr>
            <a:lvl6pPr marL="2514600" indent="-228600" algn="ctr"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eaLnBrk="0" fontAlgn="base" hangingPunct="0">
              <a:spcBef>
                <a:spcPct val="0"/>
              </a:spcBef>
              <a:spcAft>
                <a:spcPct val="0"/>
              </a:spcAft>
              <a:defRPr sz="4400" b="1">
                <a:solidFill>
                  <a:schemeClr val="accent2"/>
                </a:solidFill>
                <a:latin typeface="Arial" panose="020B0604020202020204" pitchFamily="34" charset="0"/>
              </a:defRPr>
            </a:lvl9pPr>
          </a:lstStyle>
          <a:p>
            <a:pPr algn="l" eaLnBrk="1" hangingPunct="1"/>
            <a:r>
              <a:rPr lang="en-US" altLang="en-US" sz="3100" b="0" dirty="0">
                <a:solidFill>
                  <a:schemeClr val="bg1"/>
                </a:solidFill>
                <a:latin typeface="Trebuchet MS" panose="020B0603020202020204" pitchFamily="34" charset="0"/>
              </a:rPr>
              <a:t>In conclusion, the objectives discussed has been achieved in guiding on the development of this project. On the other hands, the limitations have been detected together with its recommendation for the future improvement of the upcoming system. </a:t>
            </a:r>
          </a:p>
        </p:txBody>
      </p:sp>
      <p:sp>
        <p:nvSpPr>
          <p:cNvPr id="1556" name="Rectangle 27">
            <a:extLst>
              <a:ext uri="{FF2B5EF4-FFF2-40B4-BE49-F238E27FC236}">
                <a16:creationId xmlns:a16="http://schemas.microsoft.com/office/drawing/2014/main" id="{A9C47295-F0BC-4A57-83EB-254A24760EEF}"/>
              </a:ext>
            </a:extLst>
          </p:cNvPr>
          <p:cNvSpPr>
            <a:spLocks noChangeArrowheads="1"/>
          </p:cNvSpPr>
          <p:nvPr/>
        </p:nvSpPr>
        <p:spPr bwMode="auto">
          <a:xfrm>
            <a:off x="11192515" y="26717083"/>
            <a:ext cx="10058400" cy="942975"/>
          </a:xfrm>
          <a:prstGeom prst="rect">
            <a:avLst/>
          </a:prstGeom>
          <a:gradFill rotWithShape="1">
            <a:gsLst>
              <a:gs pos="0">
                <a:srgbClr val="181847"/>
              </a:gs>
              <a:gs pos="50000">
                <a:schemeClr val="accent2"/>
              </a:gs>
              <a:gs pos="100000">
                <a:srgbClr val="181847"/>
              </a:gs>
            </a:gsLst>
            <a:lin ang="5400000" scaled="1"/>
          </a:gradFill>
          <a:ln w="9525">
            <a:noFill/>
            <a:miter lim="800000"/>
            <a:headEnd/>
            <a:tailEnd/>
          </a:ln>
        </p:spPr>
        <p:txBody>
          <a:bodyPr wrap="none" lIns="97664" tIns="48832" rIns="97664" bIns="48832" anchor="ctr"/>
          <a:lstStyle/>
          <a:p>
            <a:pPr algn="ctr" defTabSz="3357563">
              <a:defRPr/>
            </a:pPr>
            <a:r>
              <a:rPr lang="en-US" sz="4800" dirty="0">
                <a:solidFill>
                  <a:srgbClr val="FFC000"/>
                </a:solidFill>
                <a:latin typeface="Trebuchet MS" pitchFamily="34" charset="0"/>
              </a:rPr>
              <a:t>Conclusion</a:t>
            </a:r>
          </a:p>
        </p:txBody>
      </p:sp>
      <p:sp>
        <p:nvSpPr>
          <p:cNvPr id="2103" name="Rectangle 1559">
            <a:extLst>
              <a:ext uri="{FF2B5EF4-FFF2-40B4-BE49-F238E27FC236}">
                <a16:creationId xmlns:a16="http://schemas.microsoft.com/office/drawing/2014/main" id="{DDAC31AE-33D9-4292-A6A2-B47DBF05D3F6}"/>
              </a:ext>
            </a:extLst>
          </p:cNvPr>
          <p:cNvSpPr>
            <a:spLocks noChangeArrowheads="1"/>
          </p:cNvSpPr>
          <p:nvPr/>
        </p:nvSpPr>
        <p:spPr bwMode="auto">
          <a:xfrm>
            <a:off x="5638800" y="31721425"/>
            <a:ext cx="70104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3357563" eaLnBrk="0" hangingPunct="0">
              <a:defRPr sz="4400" b="1">
                <a:solidFill>
                  <a:schemeClr val="accent2"/>
                </a:solidFill>
                <a:latin typeface="Arial" panose="020B0604020202020204" pitchFamily="34" charset="0"/>
              </a:defRPr>
            </a:lvl1pPr>
            <a:lvl2pPr marL="742950" indent="-285750" defTabSz="3357563" eaLnBrk="0" hangingPunct="0">
              <a:defRPr sz="4400" b="1">
                <a:solidFill>
                  <a:schemeClr val="accent2"/>
                </a:solidFill>
                <a:latin typeface="Arial" panose="020B0604020202020204" pitchFamily="34" charset="0"/>
              </a:defRPr>
            </a:lvl2pPr>
            <a:lvl3pPr marL="1143000" indent="-228600" defTabSz="3357563" eaLnBrk="0" hangingPunct="0">
              <a:defRPr sz="4400" b="1">
                <a:solidFill>
                  <a:schemeClr val="accent2"/>
                </a:solidFill>
                <a:latin typeface="Arial" panose="020B0604020202020204" pitchFamily="34" charset="0"/>
              </a:defRPr>
            </a:lvl3pPr>
            <a:lvl4pPr marL="1600200" indent="-228600" defTabSz="3357563" eaLnBrk="0" hangingPunct="0">
              <a:defRPr sz="4400" b="1">
                <a:solidFill>
                  <a:schemeClr val="accent2"/>
                </a:solidFill>
                <a:latin typeface="Arial" panose="020B0604020202020204" pitchFamily="34" charset="0"/>
              </a:defRPr>
            </a:lvl4pPr>
            <a:lvl5pPr marL="2057400" indent="-228600" defTabSz="3357563" eaLnBrk="0" hangingPunct="0">
              <a:defRPr sz="4400" b="1">
                <a:solidFill>
                  <a:schemeClr val="accent2"/>
                </a:solidFill>
                <a:latin typeface="Arial" panose="020B0604020202020204" pitchFamily="34" charset="0"/>
              </a:defRPr>
            </a:lvl5pPr>
            <a:lvl6pPr marL="2514600" indent="-228600" algn="ctr" defTabSz="335756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335756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335756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3357563" eaLnBrk="0" fontAlgn="base" hangingPunct="0">
              <a:spcBef>
                <a:spcPct val="0"/>
              </a:spcBef>
              <a:spcAft>
                <a:spcPct val="0"/>
              </a:spcAft>
              <a:defRPr sz="4400" b="1">
                <a:solidFill>
                  <a:schemeClr val="accent2"/>
                </a:solidFill>
                <a:latin typeface="Arial" panose="020B0604020202020204" pitchFamily="34" charset="0"/>
              </a:defRPr>
            </a:lvl9pPr>
          </a:lstStyle>
          <a:p>
            <a:pPr algn="l" eaLnBrk="1" hangingPunct="1"/>
            <a:r>
              <a:rPr lang="en-US" altLang="en-US" sz="2000" dirty="0">
                <a:solidFill>
                  <a:schemeClr val="tx1"/>
                </a:solidFill>
                <a:latin typeface="Trebuchet MS" panose="020B0603020202020204" pitchFamily="34" charset="0"/>
              </a:rPr>
              <a:t>HAMIDAH BT JANTAN</a:t>
            </a:r>
          </a:p>
          <a:p>
            <a:pPr algn="l" eaLnBrk="1" hangingPunct="1"/>
            <a:r>
              <a:rPr lang="en-US" altLang="en-US" sz="1600" b="0" dirty="0">
                <a:solidFill>
                  <a:schemeClr val="tx1"/>
                </a:solidFill>
                <a:latin typeface="Trebuchet MS" panose="020B0603020202020204" pitchFamily="34" charset="0"/>
                <a:cs typeface="Arial" panose="020B0604020202020204" pitchFamily="34" charset="0"/>
              </a:rPr>
              <a:t>FACULTY OF COMPUTER AND MATHEMATICAL SCIENCES </a:t>
            </a:r>
            <a:br>
              <a:rPr lang="en-US" altLang="en-US" sz="1600" b="0" dirty="0">
                <a:solidFill>
                  <a:schemeClr val="tx1"/>
                </a:solidFill>
                <a:latin typeface="Trebuchet MS" panose="020B0603020202020204" pitchFamily="34" charset="0"/>
                <a:cs typeface="Arial" panose="020B0604020202020204" pitchFamily="34" charset="0"/>
              </a:rPr>
            </a:br>
            <a:r>
              <a:rPr lang="en-US" altLang="en-US" sz="1600" b="0" dirty="0">
                <a:solidFill>
                  <a:schemeClr val="tx1"/>
                </a:solidFill>
                <a:latin typeface="Trebuchet MS" panose="020B0603020202020204" pitchFamily="34" charset="0"/>
                <a:cs typeface="Arial" panose="020B0604020202020204" pitchFamily="34" charset="0"/>
              </a:rPr>
              <a:t>UNIVERSITI TEKNOLOGI MARA (TERENGGANU)</a:t>
            </a:r>
          </a:p>
        </p:txBody>
      </p:sp>
      <p:pic>
        <p:nvPicPr>
          <p:cNvPr id="6" name="Picture 5" descr="A close up of a clock&#10;&#10;Description automatically generated">
            <a:extLst>
              <a:ext uri="{FF2B5EF4-FFF2-40B4-BE49-F238E27FC236}">
                <a16:creationId xmlns:a16="http://schemas.microsoft.com/office/drawing/2014/main" id="{E74B8B7A-970E-4762-BDDD-370A6042D06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39219" y="745032"/>
            <a:ext cx="3120531" cy="3120531"/>
          </a:xfrm>
          <a:prstGeom prst="rect">
            <a:avLst/>
          </a:prstGeom>
        </p:spPr>
      </p:pic>
      <p:graphicFrame>
        <p:nvGraphicFramePr>
          <p:cNvPr id="8" name="Table 8">
            <a:extLst>
              <a:ext uri="{FF2B5EF4-FFF2-40B4-BE49-F238E27FC236}">
                <a16:creationId xmlns:a16="http://schemas.microsoft.com/office/drawing/2014/main" id="{D5AA925F-5821-45B3-B2D4-D84E250F475B}"/>
              </a:ext>
            </a:extLst>
          </p:cNvPr>
          <p:cNvGraphicFramePr>
            <a:graphicFrameLocks noGrp="1"/>
          </p:cNvGraphicFramePr>
          <p:nvPr>
            <p:extLst>
              <p:ext uri="{D42A27DB-BD31-4B8C-83A1-F6EECF244321}">
                <p14:modId xmlns:p14="http://schemas.microsoft.com/office/powerpoint/2010/main" val="930778664"/>
              </p:ext>
            </p:extLst>
          </p:nvPr>
        </p:nvGraphicFramePr>
        <p:xfrm>
          <a:off x="11163300" y="12817363"/>
          <a:ext cx="10058400" cy="4096512"/>
        </p:xfrm>
        <a:graphic>
          <a:graphicData uri="http://schemas.openxmlformats.org/drawingml/2006/table">
            <a:tbl>
              <a:tblPr firstCol="1" bandRow="1">
                <a:tableStyleId>{073A0DAA-6AF3-43AB-8588-CEC1D06C72B9}</a:tableStyleId>
              </a:tblPr>
              <a:tblGrid>
                <a:gridCol w="5029200">
                  <a:extLst>
                    <a:ext uri="{9D8B030D-6E8A-4147-A177-3AD203B41FA5}">
                      <a16:colId xmlns:a16="http://schemas.microsoft.com/office/drawing/2014/main" val="1602814508"/>
                    </a:ext>
                  </a:extLst>
                </a:gridCol>
                <a:gridCol w="5029200">
                  <a:extLst>
                    <a:ext uri="{9D8B030D-6E8A-4147-A177-3AD203B41FA5}">
                      <a16:colId xmlns:a16="http://schemas.microsoft.com/office/drawing/2014/main" val="1241724417"/>
                    </a:ext>
                  </a:extLst>
                </a:gridCol>
              </a:tblGrid>
              <a:tr h="566592">
                <a:tc>
                  <a:txBody>
                    <a:bodyPr/>
                    <a:lstStyle/>
                    <a:p>
                      <a:r>
                        <a:rPr lang="en-US" dirty="0"/>
                        <a:t>Training data</a:t>
                      </a:r>
                    </a:p>
                  </a:txBody>
                  <a:tcPr/>
                </a:tc>
                <a:tc>
                  <a:txBody>
                    <a:bodyPr/>
                    <a:lstStyle/>
                    <a:p>
                      <a:r>
                        <a:rPr lang="en-US" dirty="0"/>
                        <a:t>150</a:t>
                      </a:r>
                    </a:p>
                  </a:txBody>
                  <a:tcPr/>
                </a:tc>
                <a:extLst>
                  <a:ext uri="{0D108BD9-81ED-4DB2-BD59-A6C34878D82A}">
                    <a16:rowId xmlns:a16="http://schemas.microsoft.com/office/drawing/2014/main" val="5121033"/>
                  </a:ext>
                </a:extLst>
              </a:tr>
              <a:tr h="566592">
                <a:tc>
                  <a:txBody>
                    <a:bodyPr/>
                    <a:lstStyle/>
                    <a:p>
                      <a:r>
                        <a:rPr lang="en-US" dirty="0"/>
                        <a:t>Data spilt</a:t>
                      </a:r>
                    </a:p>
                  </a:txBody>
                  <a:tcPr/>
                </a:tc>
                <a:tc>
                  <a:txBody>
                    <a:bodyPr/>
                    <a:lstStyle/>
                    <a:p>
                      <a:r>
                        <a:rPr lang="en-US" dirty="0"/>
                        <a:t>80:20</a:t>
                      </a:r>
                    </a:p>
                  </a:txBody>
                  <a:tcPr/>
                </a:tc>
                <a:extLst>
                  <a:ext uri="{0D108BD9-81ED-4DB2-BD59-A6C34878D82A}">
                    <a16:rowId xmlns:a16="http://schemas.microsoft.com/office/drawing/2014/main" val="3727670668"/>
                  </a:ext>
                </a:extLst>
              </a:tr>
              <a:tr h="566592">
                <a:tc>
                  <a:txBody>
                    <a:bodyPr/>
                    <a:lstStyle/>
                    <a:p>
                      <a:r>
                        <a:rPr lang="en-US" dirty="0"/>
                        <a:t>Number of layers</a:t>
                      </a:r>
                    </a:p>
                  </a:txBody>
                  <a:tcPr/>
                </a:tc>
                <a:tc>
                  <a:txBody>
                    <a:bodyPr/>
                    <a:lstStyle/>
                    <a:p>
                      <a:r>
                        <a:rPr lang="en-US" dirty="0"/>
                        <a:t>3</a:t>
                      </a:r>
                    </a:p>
                  </a:txBody>
                  <a:tcPr/>
                </a:tc>
                <a:extLst>
                  <a:ext uri="{0D108BD9-81ED-4DB2-BD59-A6C34878D82A}">
                    <a16:rowId xmlns:a16="http://schemas.microsoft.com/office/drawing/2014/main" val="1579731711"/>
                  </a:ext>
                </a:extLst>
              </a:tr>
              <a:tr h="566592">
                <a:tc>
                  <a:txBody>
                    <a:bodyPr/>
                    <a:lstStyle/>
                    <a:p>
                      <a:r>
                        <a:rPr lang="en-US" dirty="0"/>
                        <a:t>Max epoch</a:t>
                      </a:r>
                    </a:p>
                  </a:txBody>
                  <a:tcPr/>
                </a:tc>
                <a:tc>
                  <a:txBody>
                    <a:bodyPr/>
                    <a:lstStyle/>
                    <a:p>
                      <a:r>
                        <a:rPr lang="en-US" dirty="0"/>
                        <a:t>10</a:t>
                      </a:r>
                    </a:p>
                  </a:txBody>
                  <a:tcPr/>
                </a:tc>
                <a:extLst>
                  <a:ext uri="{0D108BD9-81ED-4DB2-BD59-A6C34878D82A}">
                    <a16:rowId xmlns:a16="http://schemas.microsoft.com/office/drawing/2014/main" val="1520144180"/>
                  </a:ext>
                </a:extLst>
              </a:tr>
              <a:tr h="566592">
                <a:tc>
                  <a:txBody>
                    <a:bodyPr/>
                    <a:lstStyle/>
                    <a:p>
                      <a:r>
                        <a:rPr lang="en-US" dirty="0"/>
                        <a:t>Mini batch size</a:t>
                      </a:r>
                    </a:p>
                  </a:txBody>
                  <a:tcPr/>
                </a:tc>
                <a:tc>
                  <a:txBody>
                    <a:bodyPr/>
                    <a:lstStyle/>
                    <a:p>
                      <a:r>
                        <a:rPr lang="en-US" dirty="0"/>
                        <a:t>64</a:t>
                      </a:r>
                    </a:p>
                  </a:txBody>
                  <a:tcPr/>
                </a:tc>
                <a:extLst>
                  <a:ext uri="{0D108BD9-81ED-4DB2-BD59-A6C34878D82A}">
                    <a16:rowId xmlns:a16="http://schemas.microsoft.com/office/drawing/2014/main" val="78381552"/>
                  </a:ext>
                </a:extLst>
              </a:tr>
              <a:tr h="566592">
                <a:tc>
                  <a:txBody>
                    <a:bodyPr/>
                    <a:lstStyle/>
                    <a:p>
                      <a:r>
                        <a:rPr lang="en-US" dirty="0"/>
                        <a:t>Learning rate</a:t>
                      </a:r>
                    </a:p>
                  </a:txBody>
                  <a:tcPr/>
                </a:tc>
                <a:tc>
                  <a:txBody>
                    <a:bodyPr/>
                    <a:lstStyle/>
                    <a:p>
                      <a:r>
                        <a:rPr lang="en-US" dirty="0"/>
                        <a:t>0.0001</a:t>
                      </a:r>
                    </a:p>
                  </a:txBody>
                  <a:tcPr/>
                </a:tc>
                <a:extLst>
                  <a:ext uri="{0D108BD9-81ED-4DB2-BD59-A6C34878D82A}">
                    <a16:rowId xmlns:a16="http://schemas.microsoft.com/office/drawing/2014/main" val="3122349385"/>
                  </a:ext>
                </a:extLst>
              </a:tr>
              <a:tr h="566592">
                <a:tc>
                  <a:txBody>
                    <a:bodyPr/>
                    <a:lstStyle/>
                    <a:p>
                      <a:r>
                        <a:rPr lang="en-US" dirty="0"/>
                        <a:t>Accuracy rate</a:t>
                      </a:r>
                    </a:p>
                  </a:txBody>
                  <a:tcPr/>
                </a:tc>
                <a:tc>
                  <a:txBody>
                    <a:bodyPr/>
                    <a:lstStyle/>
                    <a:p>
                      <a:r>
                        <a:rPr lang="en-US" dirty="0"/>
                        <a:t>0.7778</a:t>
                      </a:r>
                    </a:p>
                  </a:txBody>
                  <a:tcPr/>
                </a:tc>
                <a:extLst>
                  <a:ext uri="{0D108BD9-81ED-4DB2-BD59-A6C34878D82A}">
                    <a16:rowId xmlns:a16="http://schemas.microsoft.com/office/drawing/2014/main" val="2607057213"/>
                  </a:ext>
                </a:extLst>
              </a:tr>
            </a:tbl>
          </a:graphicData>
        </a:graphic>
      </p:graphicFrame>
      <p:pic>
        <p:nvPicPr>
          <p:cNvPr id="4" name="Picture 3">
            <a:extLst>
              <a:ext uri="{FF2B5EF4-FFF2-40B4-BE49-F238E27FC236}">
                <a16:creationId xmlns:a16="http://schemas.microsoft.com/office/drawing/2014/main" id="{878741D2-8FD8-4F90-AF26-348E85BB38D1}"/>
              </a:ext>
            </a:extLst>
          </p:cNvPr>
          <p:cNvPicPr>
            <a:picLocks noChangeAspect="1"/>
          </p:cNvPicPr>
          <p:nvPr/>
        </p:nvPicPr>
        <p:blipFill>
          <a:blip r:embed="rId6"/>
          <a:stretch>
            <a:fillRect/>
          </a:stretch>
        </p:blipFill>
        <p:spPr>
          <a:xfrm>
            <a:off x="773677" y="15926355"/>
            <a:ext cx="9829799" cy="5172075"/>
          </a:xfrm>
          <a:prstGeom prst="rect">
            <a:avLst/>
          </a:prstGeom>
        </p:spPr>
      </p:pic>
      <p:pic>
        <p:nvPicPr>
          <p:cNvPr id="33" name="Picture 32">
            <a:extLst>
              <a:ext uri="{FF2B5EF4-FFF2-40B4-BE49-F238E27FC236}">
                <a16:creationId xmlns:a16="http://schemas.microsoft.com/office/drawing/2014/main" id="{57552460-0BEA-4217-9D63-84B0B7855E58}"/>
              </a:ext>
            </a:extLst>
          </p:cNvPr>
          <p:cNvPicPr>
            <a:picLocks noChangeAspect="1"/>
          </p:cNvPicPr>
          <p:nvPr/>
        </p:nvPicPr>
        <p:blipFill rotWithShape="1">
          <a:blip r:embed="rId7"/>
          <a:srcRect t="4633"/>
          <a:stretch/>
        </p:blipFill>
        <p:spPr>
          <a:xfrm>
            <a:off x="693869" y="25660924"/>
            <a:ext cx="9914523" cy="5632735"/>
          </a:xfrm>
          <a:prstGeom prst="rect">
            <a:avLst/>
          </a:prstGeom>
        </p:spPr>
      </p:pic>
      <p:sp>
        <p:nvSpPr>
          <p:cNvPr id="34" name="Rectangle 27">
            <a:extLst>
              <a:ext uri="{FF2B5EF4-FFF2-40B4-BE49-F238E27FC236}">
                <a16:creationId xmlns:a16="http://schemas.microsoft.com/office/drawing/2014/main" id="{0FB157EC-9966-473F-AE3E-A370D980811E}"/>
              </a:ext>
            </a:extLst>
          </p:cNvPr>
          <p:cNvSpPr>
            <a:spLocks noChangeArrowheads="1"/>
          </p:cNvSpPr>
          <p:nvPr/>
        </p:nvSpPr>
        <p:spPr bwMode="auto">
          <a:xfrm>
            <a:off x="11176819" y="9483356"/>
            <a:ext cx="10058400" cy="942975"/>
          </a:xfrm>
          <a:prstGeom prst="rect">
            <a:avLst/>
          </a:prstGeom>
          <a:gradFill rotWithShape="1">
            <a:gsLst>
              <a:gs pos="0">
                <a:srgbClr val="181847"/>
              </a:gs>
              <a:gs pos="50000">
                <a:schemeClr val="accent2"/>
              </a:gs>
              <a:gs pos="100000">
                <a:srgbClr val="181847"/>
              </a:gs>
            </a:gsLst>
            <a:lin ang="5400000" scaled="1"/>
          </a:gradFill>
          <a:ln w="9525">
            <a:noFill/>
            <a:miter lim="800000"/>
            <a:headEnd/>
            <a:tailEnd/>
          </a:ln>
        </p:spPr>
        <p:txBody>
          <a:bodyPr wrap="none" lIns="97664" tIns="48832" rIns="97664" bIns="48832" anchor="ctr"/>
          <a:lstStyle/>
          <a:p>
            <a:pPr algn="ctr" defTabSz="3357563">
              <a:defRPr/>
            </a:pPr>
            <a:r>
              <a:rPr lang="en-US" sz="4800" dirty="0">
                <a:solidFill>
                  <a:srgbClr val="FFC000"/>
                </a:solidFill>
                <a:latin typeface="Trebuchet MS" pitchFamily="34" charset="0"/>
              </a:rPr>
              <a:t>Experiment Setup</a:t>
            </a:r>
          </a:p>
        </p:txBody>
      </p:sp>
      <p:sp>
        <p:nvSpPr>
          <p:cNvPr id="35" name="Text Box 185">
            <a:extLst>
              <a:ext uri="{FF2B5EF4-FFF2-40B4-BE49-F238E27FC236}">
                <a16:creationId xmlns:a16="http://schemas.microsoft.com/office/drawing/2014/main" id="{AE4C26DF-7EBC-4C13-9ABC-46A63BCFCD2E}"/>
              </a:ext>
            </a:extLst>
          </p:cNvPr>
          <p:cNvSpPr txBox="1">
            <a:spLocks noChangeArrowheads="1"/>
          </p:cNvSpPr>
          <p:nvPr/>
        </p:nvSpPr>
        <p:spPr bwMode="auto">
          <a:xfrm>
            <a:off x="11176819" y="10621573"/>
            <a:ext cx="10058400" cy="2000548"/>
          </a:xfrm>
          <a:prstGeom prst="rect">
            <a:avLst/>
          </a:prstGeom>
          <a:solidFill>
            <a:srgbClr val="000066">
              <a:alpha val="30196"/>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3135313" eaLnBrk="0" hangingPunct="0">
              <a:defRPr sz="4400" b="1">
                <a:solidFill>
                  <a:schemeClr val="accent2"/>
                </a:solidFill>
                <a:latin typeface="Arial" panose="020B0604020202020204" pitchFamily="34" charset="0"/>
              </a:defRPr>
            </a:lvl1pPr>
            <a:lvl2pPr marL="742950" indent="-285750" defTabSz="3135313" eaLnBrk="0" hangingPunct="0">
              <a:defRPr sz="4400" b="1">
                <a:solidFill>
                  <a:schemeClr val="accent2"/>
                </a:solidFill>
                <a:latin typeface="Arial" panose="020B0604020202020204" pitchFamily="34" charset="0"/>
              </a:defRPr>
            </a:lvl2pPr>
            <a:lvl3pPr marL="1143000" indent="-228600" defTabSz="3135313" eaLnBrk="0" hangingPunct="0">
              <a:defRPr sz="4400" b="1">
                <a:solidFill>
                  <a:schemeClr val="accent2"/>
                </a:solidFill>
                <a:latin typeface="Arial" panose="020B0604020202020204" pitchFamily="34" charset="0"/>
              </a:defRPr>
            </a:lvl3pPr>
            <a:lvl4pPr marL="1600200" indent="-228600" defTabSz="3135313" eaLnBrk="0" hangingPunct="0">
              <a:defRPr sz="4400" b="1">
                <a:solidFill>
                  <a:schemeClr val="accent2"/>
                </a:solidFill>
                <a:latin typeface="Arial" panose="020B0604020202020204" pitchFamily="34" charset="0"/>
              </a:defRPr>
            </a:lvl4pPr>
            <a:lvl5pPr marL="2057400" indent="-228600" defTabSz="3135313" eaLnBrk="0" hangingPunct="0">
              <a:defRPr sz="4400" b="1">
                <a:solidFill>
                  <a:schemeClr val="accent2"/>
                </a:solidFill>
                <a:latin typeface="Arial" panose="020B0604020202020204" pitchFamily="34" charset="0"/>
              </a:defRPr>
            </a:lvl5pPr>
            <a:lvl6pPr marL="2514600" indent="-228600" algn="ctr" defTabSz="313531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313531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313531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3135313" eaLnBrk="0" fontAlgn="base" hangingPunct="0">
              <a:spcBef>
                <a:spcPct val="0"/>
              </a:spcBef>
              <a:spcAft>
                <a:spcPct val="0"/>
              </a:spcAft>
              <a:defRPr sz="4400" b="1">
                <a:solidFill>
                  <a:schemeClr val="accent2"/>
                </a:solidFill>
                <a:latin typeface="Arial" panose="020B0604020202020204" pitchFamily="34" charset="0"/>
              </a:defRPr>
            </a:lvl9pPr>
          </a:lstStyle>
          <a:p>
            <a:pPr algn="l" eaLnBrk="1" hangingPunct="1"/>
            <a:r>
              <a:rPr lang="en-US" altLang="en-US" sz="3100" b="0" dirty="0">
                <a:solidFill>
                  <a:schemeClr val="bg1"/>
                </a:solidFill>
                <a:latin typeface="Trebuchet MS" panose="020B0603020202020204" pitchFamily="34" charset="0"/>
              </a:rPr>
              <a:t>The experiment has been done to find the best classifier. For the result, the experiment conducted shows that the set of 80:20 spilt produced the highest accuracy.</a:t>
            </a:r>
          </a:p>
        </p:txBody>
      </p:sp>
      <p:pic>
        <p:nvPicPr>
          <p:cNvPr id="38" name="Picture 37">
            <a:extLst>
              <a:ext uri="{FF2B5EF4-FFF2-40B4-BE49-F238E27FC236}">
                <a16:creationId xmlns:a16="http://schemas.microsoft.com/office/drawing/2014/main" id="{6A43E219-23C9-47C0-A4B8-00E5149ABCBF}"/>
              </a:ext>
            </a:extLst>
          </p:cNvPr>
          <p:cNvPicPr>
            <a:picLocks noChangeAspect="1"/>
          </p:cNvPicPr>
          <p:nvPr/>
        </p:nvPicPr>
        <p:blipFill>
          <a:blip r:embed="rId8"/>
          <a:stretch>
            <a:fillRect/>
          </a:stretch>
        </p:blipFill>
        <p:spPr>
          <a:xfrm>
            <a:off x="11134085" y="20212675"/>
            <a:ext cx="10116830" cy="6159495"/>
          </a:xfrm>
          <a:prstGeom prst="rect">
            <a:avLst/>
          </a:prstGeom>
        </p:spPr>
      </p:pic>
      <p:sp>
        <p:nvSpPr>
          <p:cNvPr id="39" name="Text Box 185">
            <a:extLst>
              <a:ext uri="{FF2B5EF4-FFF2-40B4-BE49-F238E27FC236}">
                <a16:creationId xmlns:a16="http://schemas.microsoft.com/office/drawing/2014/main" id="{8386239C-F22F-4332-A7D0-A98018CAA4F7}"/>
              </a:ext>
            </a:extLst>
          </p:cNvPr>
          <p:cNvSpPr txBox="1">
            <a:spLocks noChangeArrowheads="1"/>
          </p:cNvSpPr>
          <p:nvPr/>
        </p:nvSpPr>
        <p:spPr bwMode="auto">
          <a:xfrm>
            <a:off x="11259164" y="18373177"/>
            <a:ext cx="9829800" cy="1523494"/>
          </a:xfrm>
          <a:prstGeom prst="rect">
            <a:avLst/>
          </a:prstGeom>
          <a:solidFill>
            <a:srgbClr val="000066">
              <a:alpha val="30196"/>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912813" eaLnBrk="0" hangingPunct="0">
              <a:defRPr sz="4400" b="1">
                <a:solidFill>
                  <a:schemeClr val="accent2"/>
                </a:solidFill>
                <a:latin typeface="Arial" panose="020B0604020202020204" pitchFamily="34" charset="0"/>
              </a:defRPr>
            </a:lvl1pPr>
            <a:lvl2pPr marL="742950" indent="-285750" defTabSz="912813" eaLnBrk="0" hangingPunct="0">
              <a:defRPr sz="4400" b="1">
                <a:solidFill>
                  <a:schemeClr val="accent2"/>
                </a:solidFill>
                <a:latin typeface="Arial" panose="020B0604020202020204" pitchFamily="34" charset="0"/>
              </a:defRPr>
            </a:lvl2pPr>
            <a:lvl3pPr marL="1143000" indent="-228600" defTabSz="912813" eaLnBrk="0" hangingPunct="0">
              <a:defRPr sz="4400" b="1">
                <a:solidFill>
                  <a:schemeClr val="accent2"/>
                </a:solidFill>
                <a:latin typeface="Arial" panose="020B0604020202020204" pitchFamily="34" charset="0"/>
              </a:defRPr>
            </a:lvl3pPr>
            <a:lvl4pPr marL="1600200" indent="-228600" defTabSz="912813" eaLnBrk="0" hangingPunct="0">
              <a:defRPr sz="4400" b="1">
                <a:solidFill>
                  <a:schemeClr val="accent2"/>
                </a:solidFill>
                <a:latin typeface="Arial" panose="020B0604020202020204" pitchFamily="34" charset="0"/>
              </a:defRPr>
            </a:lvl4pPr>
            <a:lvl5pPr marL="2057400" indent="-228600" defTabSz="912813" eaLnBrk="0" hangingPunct="0">
              <a:defRPr sz="4400" b="1">
                <a:solidFill>
                  <a:schemeClr val="accent2"/>
                </a:solidFill>
                <a:latin typeface="Arial" panose="020B0604020202020204" pitchFamily="34" charset="0"/>
              </a:defRPr>
            </a:lvl5pPr>
            <a:lvl6pPr marL="2514600" indent="-228600" algn="ctr" defTabSz="912813" eaLnBrk="0" fontAlgn="base" hangingPunct="0">
              <a:spcBef>
                <a:spcPct val="0"/>
              </a:spcBef>
              <a:spcAft>
                <a:spcPct val="0"/>
              </a:spcAft>
              <a:defRPr sz="4400" b="1">
                <a:solidFill>
                  <a:schemeClr val="accent2"/>
                </a:solidFill>
                <a:latin typeface="Arial" panose="020B0604020202020204" pitchFamily="34" charset="0"/>
              </a:defRPr>
            </a:lvl6pPr>
            <a:lvl7pPr marL="2971800" indent="-228600" algn="ctr" defTabSz="912813" eaLnBrk="0" fontAlgn="base" hangingPunct="0">
              <a:spcBef>
                <a:spcPct val="0"/>
              </a:spcBef>
              <a:spcAft>
                <a:spcPct val="0"/>
              </a:spcAft>
              <a:defRPr sz="4400" b="1">
                <a:solidFill>
                  <a:schemeClr val="accent2"/>
                </a:solidFill>
                <a:latin typeface="Arial" panose="020B0604020202020204" pitchFamily="34" charset="0"/>
              </a:defRPr>
            </a:lvl7pPr>
            <a:lvl8pPr marL="3429000" indent="-228600" algn="ctr" defTabSz="912813" eaLnBrk="0" fontAlgn="base" hangingPunct="0">
              <a:spcBef>
                <a:spcPct val="0"/>
              </a:spcBef>
              <a:spcAft>
                <a:spcPct val="0"/>
              </a:spcAft>
              <a:defRPr sz="4400" b="1">
                <a:solidFill>
                  <a:schemeClr val="accent2"/>
                </a:solidFill>
                <a:latin typeface="Arial" panose="020B0604020202020204" pitchFamily="34" charset="0"/>
              </a:defRPr>
            </a:lvl8pPr>
            <a:lvl9pPr marL="3886200" indent="-228600" algn="ctr" defTabSz="912813" eaLnBrk="0" fontAlgn="base" hangingPunct="0">
              <a:spcBef>
                <a:spcPct val="0"/>
              </a:spcBef>
              <a:spcAft>
                <a:spcPct val="0"/>
              </a:spcAft>
              <a:defRPr sz="4400" b="1">
                <a:solidFill>
                  <a:schemeClr val="accent2"/>
                </a:solidFill>
                <a:latin typeface="Arial" panose="020B0604020202020204" pitchFamily="34" charset="0"/>
              </a:defRPr>
            </a:lvl9pPr>
          </a:lstStyle>
          <a:p>
            <a:pPr algn="l" eaLnBrk="1" hangingPunct="1">
              <a:buClr>
                <a:schemeClr val="accent1"/>
              </a:buClr>
              <a:buSzPct val="70000"/>
            </a:pPr>
            <a:r>
              <a:rPr lang="en-US" altLang="en-US" sz="3100" b="0" dirty="0">
                <a:solidFill>
                  <a:schemeClr val="bg1"/>
                </a:solidFill>
                <a:latin typeface="Trebuchet MS" panose="020B0603020202020204" pitchFamily="34" charset="0"/>
              </a:rPr>
              <a:t>A proposed prototype system is user-friendly system for Counter Service Satisfaction Recognition and easy to use by the user.</a:t>
            </a:r>
          </a:p>
        </p:txBody>
      </p:sp>
    </p:spTree>
  </p:cSld>
  <p:clrMapOvr>
    <a:masterClrMapping/>
  </p:clrMapOvr>
</p:sld>
</file>

<file path=ppt/theme/theme1.xml><?xml version="1.0" encoding="utf-8"?>
<a:theme xmlns:a="http://schemas.openxmlformats.org/drawingml/2006/main" name="Feathered">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7BB72121-E1DC-4E3B-8C88-6F44201D42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Feathered</Template>
  <TotalTime>2767</TotalTime>
  <Words>398</Words>
  <Application>Microsoft Office PowerPoint</Application>
  <PresentationFormat>Custom</PresentationFormat>
  <Paragraphs>43</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Bahnschrift SemiBold</vt:lpstr>
      <vt:lpstr>Calibri</vt:lpstr>
      <vt:lpstr>Century Schoolbook</vt:lpstr>
      <vt:lpstr>Corbel</vt:lpstr>
      <vt:lpstr>Trebuchet MS</vt:lpstr>
      <vt:lpstr>Wingdings</vt:lpstr>
      <vt:lpstr>Feathered</vt:lpstr>
      <vt:lpstr>PowerPoint Presentation</vt:lpstr>
    </vt:vector>
  </TitlesOfParts>
  <Company>UKM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Johana</dc:creator>
  <cp:lastModifiedBy>RAHIL AMIERA BINTI MUSTAFA BAKRIM</cp:lastModifiedBy>
  <cp:revision>153</cp:revision>
  <dcterms:created xsi:type="dcterms:W3CDTF">2008-08-14T08:32:08Z</dcterms:created>
  <dcterms:modified xsi:type="dcterms:W3CDTF">2020-07-26T14:58:57Z</dcterms:modified>
</cp:coreProperties>
</file>