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21383625" cy="30275213"/>
  <p:notesSz cx="6858000" cy="9144000"/>
  <p:defaultTextStyle>
    <a:defPPr>
      <a:defRPr lang="en-US"/>
    </a:defPPr>
    <a:lvl1pPr marL="0" algn="l" defTabSz="2479675" rtl="0" eaLnBrk="1" latinLnBrk="0" hangingPunct="1">
      <a:defRPr sz="4880" kern="1200">
        <a:solidFill>
          <a:schemeClr val="tx1"/>
        </a:solidFill>
        <a:latin typeface="+mn-lt"/>
        <a:ea typeface="+mn-ea"/>
        <a:cs typeface="+mn-cs"/>
      </a:defRPr>
    </a:lvl1pPr>
    <a:lvl2pPr marL="1239520" algn="l" defTabSz="2479675" rtl="0" eaLnBrk="1" latinLnBrk="0" hangingPunct="1">
      <a:defRPr sz="4880" kern="1200">
        <a:solidFill>
          <a:schemeClr val="tx1"/>
        </a:solidFill>
        <a:latin typeface="+mn-lt"/>
        <a:ea typeface="+mn-ea"/>
        <a:cs typeface="+mn-cs"/>
      </a:defRPr>
    </a:lvl2pPr>
    <a:lvl3pPr marL="2479675" algn="l" defTabSz="2479675" rtl="0" eaLnBrk="1" latinLnBrk="0" hangingPunct="1">
      <a:defRPr sz="4880" kern="1200">
        <a:solidFill>
          <a:schemeClr val="tx1"/>
        </a:solidFill>
        <a:latin typeface="+mn-lt"/>
        <a:ea typeface="+mn-ea"/>
        <a:cs typeface="+mn-cs"/>
      </a:defRPr>
    </a:lvl3pPr>
    <a:lvl4pPr marL="3719195" algn="l" defTabSz="2479675" rtl="0" eaLnBrk="1" latinLnBrk="0" hangingPunct="1">
      <a:defRPr sz="4880" kern="1200">
        <a:solidFill>
          <a:schemeClr val="tx1"/>
        </a:solidFill>
        <a:latin typeface="+mn-lt"/>
        <a:ea typeface="+mn-ea"/>
        <a:cs typeface="+mn-cs"/>
      </a:defRPr>
    </a:lvl4pPr>
    <a:lvl5pPr marL="4959350" algn="l" defTabSz="2479675" rtl="0" eaLnBrk="1" latinLnBrk="0" hangingPunct="1">
      <a:defRPr sz="4880" kern="1200">
        <a:solidFill>
          <a:schemeClr val="tx1"/>
        </a:solidFill>
        <a:latin typeface="+mn-lt"/>
        <a:ea typeface="+mn-ea"/>
        <a:cs typeface="+mn-cs"/>
      </a:defRPr>
    </a:lvl5pPr>
    <a:lvl6pPr marL="6198870" algn="l" defTabSz="2479675" rtl="0" eaLnBrk="1" latinLnBrk="0" hangingPunct="1">
      <a:defRPr sz="4880" kern="1200">
        <a:solidFill>
          <a:schemeClr val="tx1"/>
        </a:solidFill>
        <a:latin typeface="+mn-lt"/>
        <a:ea typeface="+mn-ea"/>
        <a:cs typeface="+mn-cs"/>
      </a:defRPr>
    </a:lvl6pPr>
    <a:lvl7pPr marL="7439025" algn="l" defTabSz="2479675" rtl="0" eaLnBrk="1" latinLnBrk="0" hangingPunct="1">
      <a:defRPr sz="4880" kern="1200">
        <a:solidFill>
          <a:schemeClr val="tx1"/>
        </a:solidFill>
        <a:latin typeface="+mn-lt"/>
        <a:ea typeface="+mn-ea"/>
        <a:cs typeface="+mn-cs"/>
      </a:defRPr>
    </a:lvl7pPr>
    <a:lvl8pPr marL="8678545" algn="l" defTabSz="2479675" rtl="0" eaLnBrk="1" latinLnBrk="0" hangingPunct="1">
      <a:defRPr sz="4880" kern="1200">
        <a:solidFill>
          <a:schemeClr val="tx1"/>
        </a:solidFill>
        <a:latin typeface="+mn-lt"/>
        <a:ea typeface="+mn-ea"/>
        <a:cs typeface="+mn-cs"/>
      </a:defRPr>
    </a:lvl8pPr>
    <a:lvl9pPr marL="9918065" algn="l" defTabSz="2479675" rtl="0" eaLnBrk="1" latinLnBrk="0" hangingPunct="1">
      <a:defRPr sz="488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a:srgbClr val="355F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94660"/>
  </p:normalViewPr>
  <p:slideViewPr>
    <p:cSldViewPr snapToGrid="0">
      <p:cViewPr varScale="1">
        <p:scale>
          <a:sx n="16" d="100"/>
          <a:sy n="16" d="100"/>
        </p:scale>
        <p:origin x="2880"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0"/>
            </a:lvl1pPr>
          </a:lstStyle>
          <a:p>
            <a:r>
              <a:rPr lang="en-US"/>
              <a:t>Click to edit Master title style</a:t>
            </a:r>
            <a:endParaRPr lang="en-US" dirty="0"/>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0"/>
            </a:lvl1pPr>
            <a:lvl2pPr marL="1069340" indent="0" algn="ctr">
              <a:buNone/>
              <a:defRPr sz="4675"/>
            </a:lvl2pPr>
            <a:lvl3pPr marL="2138045" indent="0" algn="ctr">
              <a:buNone/>
              <a:defRPr sz="4210"/>
            </a:lvl3pPr>
            <a:lvl4pPr marL="3207385" indent="0" algn="ctr">
              <a:buNone/>
              <a:defRPr sz="3740"/>
            </a:lvl4pPr>
            <a:lvl5pPr marL="4276725" indent="0" algn="ctr">
              <a:buNone/>
              <a:defRPr sz="3740"/>
            </a:lvl5pPr>
            <a:lvl6pPr marL="5346065" indent="0" algn="ctr">
              <a:buNone/>
              <a:defRPr sz="3740"/>
            </a:lvl6pPr>
            <a:lvl7pPr marL="6414770" indent="0" algn="ctr">
              <a:buNone/>
              <a:defRPr sz="3740"/>
            </a:lvl7pPr>
            <a:lvl8pPr marL="7484110" indent="0" algn="ctr">
              <a:buNone/>
              <a:defRPr sz="3740"/>
            </a:lvl8pPr>
            <a:lvl9pPr marL="8553450" indent="0" algn="ctr">
              <a:buNone/>
              <a:defRPr sz="37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A31B2B1-A454-43C8-AB2C-59D2C17FA55D}" type="datetimeFigureOut">
              <a:rPr lang="en-MY" smtClean="0"/>
              <a:t>7/8/2020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31B2B1-A454-43C8-AB2C-59D2C17FA55D}" type="datetimeFigureOut">
              <a:rPr lang="en-MY" smtClean="0"/>
              <a:t>7/8/2020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31B2B1-A454-43C8-AB2C-59D2C17FA55D}" type="datetimeFigureOut">
              <a:rPr lang="en-MY" smtClean="0"/>
              <a:t>7/8/2020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31B2B1-A454-43C8-AB2C-59D2C17FA55D}" type="datetimeFigureOut">
              <a:rPr lang="en-MY" smtClean="0"/>
              <a:t>7/8/2020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0"/>
            </a:lvl1pPr>
          </a:lstStyle>
          <a:p>
            <a:r>
              <a:rPr lang="en-US"/>
              <a:t>Click to edit Master title style</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0">
                <a:solidFill>
                  <a:schemeClr val="tx1"/>
                </a:solidFill>
              </a:defRPr>
            </a:lvl1pPr>
            <a:lvl2pPr marL="1069340" indent="0">
              <a:buNone/>
              <a:defRPr sz="4675">
                <a:solidFill>
                  <a:schemeClr val="tx1">
                    <a:tint val="75000"/>
                  </a:schemeClr>
                </a:solidFill>
              </a:defRPr>
            </a:lvl2pPr>
            <a:lvl3pPr marL="2138045" indent="0">
              <a:buNone/>
              <a:defRPr sz="4210">
                <a:solidFill>
                  <a:schemeClr val="tx1">
                    <a:tint val="75000"/>
                  </a:schemeClr>
                </a:solidFill>
              </a:defRPr>
            </a:lvl3pPr>
            <a:lvl4pPr marL="3207385" indent="0">
              <a:buNone/>
              <a:defRPr sz="3740">
                <a:solidFill>
                  <a:schemeClr val="tx1">
                    <a:tint val="75000"/>
                  </a:schemeClr>
                </a:solidFill>
              </a:defRPr>
            </a:lvl4pPr>
            <a:lvl5pPr marL="4276725" indent="0">
              <a:buNone/>
              <a:defRPr sz="3740">
                <a:solidFill>
                  <a:schemeClr val="tx1">
                    <a:tint val="75000"/>
                  </a:schemeClr>
                </a:solidFill>
              </a:defRPr>
            </a:lvl5pPr>
            <a:lvl6pPr marL="5346065" indent="0">
              <a:buNone/>
              <a:defRPr sz="3740">
                <a:solidFill>
                  <a:schemeClr val="tx1">
                    <a:tint val="75000"/>
                  </a:schemeClr>
                </a:solidFill>
              </a:defRPr>
            </a:lvl6pPr>
            <a:lvl7pPr marL="6414770" indent="0">
              <a:buNone/>
              <a:defRPr sz="3740">
                <a:solidFill>
                  <a:schemeClr val="tx1">
                    <a:tint val="75000"/>
                  </a:schemeClr>
                </a:solidFill>
              </a:defRPr>
            </a:lvl7pPr>
            <a:lvl8pPr marL="7484110" indent="0">
              <a:buNone/>
              <a:defRPr sz="3740">
                <a:solidFill>
                  <a:schemeClr val="tx1">
                    <a:tint val="75000"/>
                  </a:schemeClr>
                </a:solidFill>
              </a:defRPr>
            </a:lvl8pPr>
            <a:lvl9pPr marL="8553450" indent="0">
              <a:buNone/>
              <a:defRPr sz="374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31B2B1-A454-43C8-AB2C-59D2C17FA55D}" type="datetimeFigureOut">
              <a:rPr lang="en-MY" smtClean="0"/>
              <a:t>7/8/2020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A31B2B1-A454-43C8-AB2C-59D2C17FA55D}" type="datetimeFigureOut">
              <a:rPr lang="en-MY" smtClean="0"/>
              <a:t>7/8/2020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6A4B5159-F1F8-466F-88FC-3A55722FCC57}" type="slidenum">
              <a:rPr lang="en-MY" smtClean="0"/>
              <a:t>‹#›</a:t>
            </a:fld>
            <a:endParaRPr lang="en-MY"/>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0" b="1"/>
            </a:lvl1pPr>
            <a:lvl2pPr marL="1069340" indent="0">
              <a:buNone/>
              <a:defRPr sz="4675" b="1"/>
            </a:lvl2pPr>
            <a:lvl3pPr marL="2138045" indent="0">
              <a:buNone/>
              <a:defRPr sz="4210" b="1"/>
            </a:lvl3pPr>
            <a:lvl4pPr marL="3207385" indent="0">
              <a:buNone/>
              <a:defRPr sz="3740" b="1"/>
            </a:lvl4pPr>
            <a:lvl5pPr marL="4276725" indent="0">
              <a:buNone/>
              <a:defRPr sz="3740" b="1"/>
            </a:lvl5pPr>
            <a:lvl6pPr marL="5346065" indent="0">
              <a:buNone/>
              <a:defRPr sz="3740" b="1"/>
            </a:lvl6pPr>
            <a:lvl7pPr marL="6414770" indent="0">
              <a:buNone/>
              <a:defRPr sz="3740" b="1"/>
            </a:lvl7pPr>
            <a:lvl8pPr marL="7484110" indent="0">
              <a:buNone/>
              <a:defRPr sz="3740" b="1"/>
            </a:lvl8pPr>
            <a:lvl9pPr marL="8553450" indent="0">
              <a:buNone/>
              <a:defRPr sz="3740" b="1"/>
            </a:lvl9pPr>
          </a:lstStyle>
          <a:p>
            <a:pPr lvl="0"/>
            <a:r>
              <a:rPr lang="en-US"/>
              <a:t>Edit Master text styles</a:t>
            </a:r>
          </a:p>
        </p:txBody>
      </p:sp>
      <p:sp>
        <p:nvSpPr>
          <p:cNvPr id="4" name="Content Placeholder 3"/>
          <p:cNvSpPr>
            <a:spLocks noGrp="1"/>
          </p:cNvSpPr>
          <p:nvPr>
            <p:ph sz="half" idx="2"/>
          </p:nvPr>
        </p:nvSpPr>
        <p:spPr>
          <a:xfrm>
            <a:off x="1472912" y="11058863"/>
            <a:ext cx="9046274" cy="1626592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0" b="1"/>
            </a:lvl1pPr>
            <a:lvl2pPr marL="1069340" indent="0">
              <a:buNone/>
              <a:defRPr sz="4675" b="1"/>
            </a:lvl2pPr>
            <a:lvl3pPr marL="2138045" indent="0">
              <a:buNone/>
              <a:defRPr sz="4210" b="1"/>
            </a:lvl3pPr>
            <a:lvl4pPr marL="3207385" indent="0">
              <a:buNone/>
              <a:defRPr sz="3740" b="1"/>
            </a:lvl4pPr>
            <a:lvl5pPr marL="4276725" indent="0">
              <a:buNone/>
              <a:defRPr sz="3740" b="1"/>
            </a:lvl5pPr>
            <a:lvl6pPr marL="5346065" indent="0">
              <a:buNone/>
              <a:defRPr sz="3740" b="1"/>
            </a:lvl6pPr>
            <a:lvl7pPr marL="6414770" indent="0">
              <a:buNone/>
              <a:defRPr sz="3740" b="1"/>
            </a:lvl7pPr>
            <a:lvl8pPr marL="7484110" indent="0">
              <a:buNone/>
              <a:defRPr sz="3740" b="1"/>
            </a:lvl8pPr>
            <a:lvl9pPr marL="8553450" indent="0">
              <a:buNone/>
              <a:defRPr sz="3740" b="1"/>
            </a:lvl9pPr>
          </a:lstStyle>
          <a:p>
            <a:pPr lvl="0"/>
            <a:r>
              <a:rPr lang="en-US"/>
              <a:t>Edit Master text styles</a:t>
            </a:r>
          </a:p>
        </p:txBody>
      </p:sp>
      <p:sp>
        <p:nvSpPr>
          <p:cNvPr id="6" name="Content Placeholder 5"/>
          <p:cNvSpPr>
            <a:spLocks noGrp="1"/>
          </p:cNvSpPr>
          <p:nvPr>
            <p:ph sz="quarter" idx="4"/>
          </p:nvPr>
        </p:nvSpPr>
        <p:spPr>
          <a:xfrm>
            <a:off x="10825461" y="11058863"/>
            <a:ext cx="9090826" cy="1626592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31B2B1-A454-43C8-AB2C-59D2C17FA55D}" type="datetimeFigureOut">
              <a:rPr lang="en-MY" smtClean="0"/>
              <a:t>7/8/2020</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6A4B5159-F1F8-466F-88FC-3A55722FCC57}" type="slidenum">
              <a:rPr lang="en-MY" smtClean="0"/>
              <a:t>‹#›</a:t>
            </a:fld>
            <a:endParaRPr lang="en-MY"/>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31B2B1-A454-43C8-AB2C-59D2C17FA55D}" type="datetimeFigureOut">
              <a:rPr lang="en-MY" smtClean="0"/>
              <a:t>7/8/2020</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6A4B5159-F1F8-466F-88FC-3A55722FCC57}" type="slidenum">
              <a:rPr lang="en-MY" smtClean="0"/>
              <a:t>‹#›</a:t>
            </a:fld>
            <a:endParaRPr lang="en-MY"/>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31B2B1-A454-43C8-AB2C-59D2C17FA55D}" type="datetimeFigureOut">
              <a:rPr lang="en-MY" smtClean="0"/>
              <a:t>7/8/2020</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6A4B5159-F1F8-466F-88FC-3A55722FCC57}" type="slidenum">
              <a:rPr lang="en-MY" smtClean="0"/>
              <a:t>‹#›</a:t>
            </a:fld>
            <a:endParaRPr lang="en-MY"/>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5"/>
            </a:lvl1pPr>
          </a:lstStyle>
          <a:p>
            <a:r>
              <a:rPr lang="en-US"/>
              <a:t>Click to edit Master title style</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5"/>
            </a:lvl1pPr>
            <a:lvl2pPr>
              <a:defRPr sz="6550"/>
            </a:lvl2pPr>
            <a:lvl3pPr>
              <a:defRPr sz="5610"/>
            </a:lvl3pPr>
            <a:lvl4pPr>
              <a:defRPr sz="4675"/>
            </a:lvl4pPr>
            <a:lvl5pPr>
              <a:defRPr sz="4675"/>
            </a:lvl5pPr>
            <a:lvl6pPr>
              <a:defRPr sz="4675"/>
            </a:lvl6pPr>
            <a:lvl7pPr>
              <a:defRPr sz="4675"/>
            </a:lvl7pPr>
            <a:lvl8pPr>
              <a:defRPr sz="4675"/>
            </a:lvl8pPr>
            <a:lvl9pPr>
              <a:defRPr sz="46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0"/>
            </a:lvl1pPr>
            <a:lvl2pPr marL="1069340" indent="0">
              <a:buNone/>
              <a:defRPr sz="3275"/>
            </a:lvl2pPr>
            <a:lvl3pPr marL="2138045" indent="0">
              <a:buNone/>
              <a:defRPr sz="2805"/>
            </a:lvl3pPr>
            <a:lvl4pPr marL="3207385" indent="0">
              <a:buNone/>
              <a:defRPr sz="2340"/>
            </a:lvl4pPr>
            <a:lvl5pPr marL="4276725" indent="0">
              <a:buNone/>
              <a:defRPr sz="2340"/>
            </a:lvl5pPr>
            <a:lvl6pPr marL="5346065" indent="0">
              <a:buNone/>
              <a:defRPr sz="2340"/>
            </a:lvl6pPr>
            <a:lvl7pPr marL="6414770" indent="0">
              <a:buNone/>
              <a:defRPr sz="2340"/>
            </a:lvl7pPr>
            <a:lvl8pPr marL="7484110" indent="0">
              <a:buNone/>
              <a:defRPr sz="2340"/>
            </a:lvl8pPr>
            <a:lvl9pPr marL="8553450" indent="0">
              <a:buNone/>
              <a:defRPr sz="2340"/>
            </a:lvl9pPr>
          </a:lstStyle>
          <a:p>
            <a:pPr lvl="0"/>
            <a:r>
              <a:rPr lang="en-US"/>
              <a:t>Edit Master text styles</a:t>
            </a:r>
          </a:p>
        </p:txBody>
      </p:sp>
      <p:sp>
        <p:nvSpPr>
          <p:cNvPr id="5" name="Date Placeholder 4"/>
          <p:cNvSpPr>
            <a:spLocks noGrp="1"/>
          </p:cNvSpPr>
          <p:nvPr>
            <p:ph type="dt" sz="half" idx="10"/>
          </p:nvPr>
        </p:nvSpPr>
        <p:spPr/>
        <p:txBody>
          <a:bodyPr/>
          <a:lstStyle/>
          <a:p>
            <a:fld id="{2A31B2B1-A454-43C8-AB2C-59D2C17FA55D}" type="datetimeFigureOut">
              <a:rPr lang="en-MY" smtClean="0"/>
              <a:t>7/8/2020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6A4B5159-F1F8-466F-88FC-3A55722FCC57}" type="slidenum">
              <a:rPr lang="en-MY" smtClean="0"/>
              <a:t>‹#›</a:t>
            </a:fld>
            <a:endParaRPr lang="en-MY"/>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5"/>
            </a:lvl1pPr>
          </a:lstStyle>
          <a:p>
            <a:r>
              <a:rPr lang="en-US"/>
              <a:t>Click to edit Master title style</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5"/>
            </a:lvl1pPr>
            <a:lvl2pPr marL="1069340" indent="0">
              <a:buNone/>
              <a:defRPr sz="6550"/>
            </a:lvl2pPr>
            <a:lvl3pPr marL="2138045" indent="0">
              <a:buNone/>
              <a:defRPr sz="5610"/>
            </a:lvl3pPr>
            <a:lvl4pPr marL="3207385" indent="0">
              <a:buNone/>
              <a:defRPr sz="4675"/>
            </a:lvl4pPr>
            <a:lvl5pPr marL="4276725" indent="0">
              <a:buNone/>
              <a:defRPr sz="4675"/>
            </a:lvl5pPr>
            <a:lvl6pPr marL="5346065" indent="0">
              <a:buNone/>
              <a:defRPr sz="4675"/>
            </a:lvl6pPr>
            <a:lvl7pPr marL="6414770" indent="0">
              <a:buNone/>
              <a:defRPr sz="4675"/>
            </a:lvl7pPr>
            <a:lvl8pPr marL="7484110" indent="0">
              <a:buNone/>
              <a:defRPr sz="4675"/>
            </a:lvl8pPr>
            <a:lvl9pPr marL="8553450" indent="0">
              <a:buNone/>
              <a:defRPr sz="4675"/>
            </a:lvl9pPr>
          </a:lstStyle>
          <a:p>
            <a:r>
              <a:rPr lang="en-US"/>
              <a:t>Click icon to add picture</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0"/>
            </a:lvl1pPr>
            <a:lvl2pPr marL="1069340" indent="0">
              <a:buNone/>
              <a:defRPr sz="3275"/>
            </a:lvl2pPr>
            <a:lvl3pPr marL="2138045" indent="0">
              <a:buNone/>
              <a:defRPr sz="2805"/>
            </a:lvl3pPr>
            <a:lvl4pPr marL="3207385" indent="0">
              <a:buNone/>
              <a:defRPr sz="2340"/>
            </a:lvl4pPr>
            <a:lvl5pPr marL="4276725" indent="0">
              <a:buNone/>
              <a:defRPr sz="2340"/>
            </a:lvl5pPr>
            <a:lvl6pPr marL="5346065" indent="0">
              <a:buNone/>
              <a:defRPr sz="2340"/>
            </a:lvl6pPr>
            <a:lvl7pPr marL="6414770" indent="0">
              <a:buNone/>
              <a:defRPr sz="2340"/>
            </a:lvl7pPr>
            <a:lvl8pPr marL="7484110" indent="0">
              <a:buNone/>
              <a:defRPr sz="2340"/>
            </a:lvl8pPr>
            <a:lvl9pPr marL="8553450" indent="0">
              <a:buNone/>
              <a:defRPr sz="2340"/>
            </a:lvl9pPr>
          </a:lstStyle>
          <a:p>
            <a:pPr lvl="0"/>
            <a:r>
              <a:rPr lang="en-US"/>
              <a:t>Edit Master text styles</a:t>
            </a:r>
          </a:p>
        </p:txBody>
      </p:sp>
      <p:sp>
        <p:nvSpPr>
          <p:cNvPr id="5" name="Date Placeholder 4"/>
          <p:cNvSpPr>
            <a:spLocks noGrp="1"/>
          </p:cNvSpPr>
          <p:nvPr>
            <p:ph type="dt" sz="half" idx="10"/>
          </p:nvPr>
        </p:nvSpPr>
        <p:spPr/>
        <p:txBody>
          <a:bodyPr/>
          <a:lstStyle/>
          <a:p>
            <a:fld id="{2A31B2B1-A454-43C8-AB2C-59D2C17FA55D}" type="datetimeFigureOut">
              <a:rPr lang="en-MY" smtClean="0"/>
              <a:t>7/8/2020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6A4B5159-F1F8-466F-88FC-3A55722FCC57}" type="slidenum">
              <a:rPr lang="en-MY" smtClean="0"/>
              <a:t>‹#›</a:t>
            </a:fld>
            <a:endParaRPr lang="en-MY"/>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5">
                <a:solidFill>
                  <a:schemeClr val="tx1">
                    <a:tint val="75000"/>
                  </a:schemeClr>
                </a:solidFill>
              </a:defRPr>
            </a:lvl1pPr>
          </a:lstStyle>
          <a:p>
            <a:fld id="{2A31B2B1-A454-43C8-AB2C-59D2C17FA55D}" type="datetimeFigureOut">
              <a:rPr lang="en-MY" smtClean="0"/>
              <a:t>7/8/2020</a:t>
            </a:fld>
            <a:endParaRPr lang="en-MY"/>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5">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5">
                <a:solidFill>
                  <a:schemeClr val="tx1">
                    <a:tint val="75000"/>
                  </a:schemeClr>
                </a:solidFill>
              </a:defRPr>
            </a:lvl1pPr>
          </a:lstStyle>
          <a:p>
            <a:fld id="{6A4B5159-F1F8-466F-88FC-3A55722FCC57}" type="slidenum">
              <a:rPr lang="en-MY" smtClean="0"/>
              <a:t>‹#›</a:t>
            </a:fld>
            <a:endParaRPr lang="en-MY"/>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2138045" rtl="0" eaLnBrk="1" latinLnBrk="0" hangingPunct="1">
        <a:lnSpc>
          <a:spcPct val="90000"/>
        </a:lnSpc>
        <a:spcBef>
          <a:spcPct val="0"/>
        </a:spcBef>
        <a:buNone/>
        <a:defRPr sz="10290" kern="1200">
          <a:solidFill>
            <a:schemeClr val="tx1"/>
          </a:solidFill>
          <a:latin typeface="+mj-lt"/>
          <a:ea typeface="+mj-ea"/>
          <a:cs typeface="+mj-cs"/>
        </a:defRPr>
      </a:lvl1pPr>
    </p:titleStyle>
    <p:bodyStyle>
      <a:lvl1pPr marL="534670" indent="-534670" algn="l" defTabSz="2138045" rtl="0" eaLnBrk="1" latinLnBrk="0" hangingPunct="1">
        <a:lnSpc>
          <a:spcPct val="90000"/>
        </a:lnSpc>
        <a:spcBef>
          <a:spcPts val="2340"/>
        </a:spcBef>
        <a:buFont typeface="Arial" panose="020B0604020202020204" pitchFamily="34" charset="0"/>
        <a:buChar char="•"/>
        <a:defRPr sz="6550" kern="1200">
          <a:solidFill>
            <a:schemeClr val="tx1"/>
          </a:solidFill>
          <a:latin typeface="+mn-lt"/>
          <a:ea typeface="+mn-ea"/>
          <a:cs typeface="+mn-cs"/>
        </a:defRPr>
      </a:lvl1pPr>
      <a:lvl2pPr marL="1604010" indent="-534670" algn="l" defTabSz="2138045" rtl="0" eaLnBrk="1" latinLnBrk="0" hangingPunct="1">
        <a:lnSpc>
          <a:spcPct val="90000"/>
        </a:lnSpc>
        <a:spcBef>
          <a:spcPts val="1170"/>
        </a:spcBef>
        <a:buFont typeface="Arial" panose="020B0604020202020204" pitchFamily="34" charset="0"/>
        <a:buChar char="•"/>
        <a:defRPr sz="5610" kern="1200">
          <a:solidFill>
            <a:schemeClr val="tx1"/>
          </a:solidFill>
          <a:latin typeface="+mn-lt"/>
          <a:ea typeface="+mn-ea"/>
          <a:cs typeface="+mn-cs"/>
        </a:defRPr>
      </a:lvl2pPr>
      <a:lvl3pPr marL="2672715" indent="-534670" algn="l" defTabSz="2138045" rtl="0" eaLnBrk="1" latinLnBrk="0" hangingPunct="1">
        <a:lnSpc>
          <a:spcPct val="90000"/>
        </a:lnSpc>
        <a:spcBef>
          <a:spcPts val="1170"/>
        </a:spcBef>
        <a:buFont typeface="Arial" panose="020B0604020202020204" pitchFamily="34" charset="0"/>
        <a:buChar char="•"/>
        <a:defRPr sz="4675" kern="1200">
          <a:solidFill>
            <a:schemeClr val="tx1"/>
          </a:solidFill>
          <a:latin typeface="+mn-lt"/>
          <a:ea typeface="+mn-ea"/>
          <a:cs typeface="+mn-cs"/>
        </a:defRPr>
      </a:lvl3pPr>
      <a:lvl4pPr marL="3742055" indent="-534670" algn="l" defTabSz="2138045" rtl="0" eaLnBrk="1" latinLnBrk="0" hangingPunct="1">
        <a:lnSpc>
          <a:spcPct val="90000"/>
        </a:lnSpc>
        <a:spcBef>
          <a:spcPts val="1170"/>
        </a:spcBef>
        <a:buFont typeface="Arial" panose="020B0604020202020204" pitchFamily="34" charset="0"/>
        <a:buChar char="•"/>
        <a:defRPr sz="4210" kern="1200">
          <a:solidFill>
            <a:schemeClr val="tx1"/>
          </a:solidFill>
          <a:latin typeface="+mn-lt"/>
          <a:ea typeface="+mn-ea"/>
          <a:cs typeface="+mn-cs"/>
        </a:defRPr>
      </a:lvl4pPr>
      <a:lvl5pPr marL="4811395" indent="-534670" algn="l" defTabSz="2138045" rtl="0" eaLnBrk="1" latinLnBrk="0" hangingPunct="1">
        <a:lnSpc>
          <a:spcPct val="90000"/>
        </a:lnSpc>
        <a:spcBef>
          <a:spcPts val="1170"/>
        </a:spcBef>
        <a:buFont typeface="Arial" panose="020B0604020202020204" pitchFamily="34" charset="0"/>
        <a:buChar char="•"/>
        <a:defRPr sz="4210" kern="1200">
          <a:solidFill>
            <a:schemeClr val="tx1"/>
          </a:solidFill>
          <a:latin typeface="+mn-lt"/>
          <a:ea typeface="+mn-ea"/>
          <a:cs typeface="+mn-cs"/>
        </a:defRPr>
      </a:lvl5pPr>
      <a:lvl6pPr marL="5880100" indent="-534670" algn="l" defTabSz="2138045" rtl="0" eaLnBrk="1" latinLnBrk="0" hangingPunct="1">
        <a:lnSpc>
          <a:spcPct val="90000"/>
        </a:lnSpc>
        <a:spcBef>
          <a:spcPts val="1170"/>
        </a:spcBef>
        <a:buFont typeface="Arial" panose="020B0604020202020204" pitchFamily="34" charset="0"/>
        <a:buChar char="•"/>
        <a:defRPr sz="4210" kern="1200">
          <a:solidFill>
            <a:schemeClr val="tx1"/>
          </a:solidFill>
          <a:latin typeface="+mn-lt"/>
          <a:ea typeface="+mn-ea"/>
          <a:cs typeface="+mn-cs"/>
        </a:defRPr>
      </a:lvl6pPr>
      <a:lvl7pPr marL="6949440" indent="-534670" algn="l" defTabSz="2138045" rtl="0" eaLnBrk="1" latinLnBrk="0" hangingPunct="1">
        <a:lnSpc>
          <a:spcPct val="90000"/>
        </a:lnSpc>
        <a:spcBef>
          <a:spcPts val="1170"/>
        </a:spcBef>
        <a:buFont typeface="Arial" panose="020B0604020202020204" pitchFamily="34" charset="0"/>
        <a:buChar char="•"/>
        <a:defRPr sz="4210" kern="1200">
          <a:solidFill>
            <a:schemeClr val="tx1"/>
          </a:solidFill>
          <a:latin typeface="+mn-lt"/>
          <a:ea typeface="+mn-ea"/>
          <a:cs typeface="+mn-cs"/>
        </a:defRPr>
      </a:lvl7pPr>
      <a:lvl8pPr marL="8018780" indent="-534670" algn="l" defTabSz="2138045" rtl="0" eaLnBrk="1" latinLnBrk="0" hangingPunct="1">
        <a:lnSpc>
          <a:spcPct val="90000"/>
        </a:lnSpc>
        <a:spcBef>
          <a:spcPts val="1170"/>
        </a:spcBef>
        <a:buFont typeface="Arial" panose="020B0604020202020204" pitchFamily="34" charset="0"/>
        <a:buChar char="•"/>
        <a:defRPr sz="4210" kern="1200">
          <a:solidFill>
            <a:schemeClr val="tx1"/>
          </a:solidFill>
          <a:latin typeface="+mn-lt"/>
          <a:ea typeface="+mn-ea"/>
          <a:cs typeface="+mn-cs"/>
        </a:defRPr>
      </a:lvl8pPr>
      <a:lvl9pPr marL="9088120" indent="-534670" algn="l" defTabSz="2138045" rtl="0" eaLnBrk="1" latinLnBrk="0" hangingPunct="1">
        <a:lnSpc>
          <a:spcPct val="90000"/>
        </a:lnSpc>
        <a:spcBef>
          <a:spcPts val="1170"/>
        </a:spcBef>
        <a:buFont typeface="Arial" panose="020B0604020202020204" pitchFamily="34" charset="0"/>
        <a:buChar char="•"/>
        <a:defRPr sz="4210" kern="1200">
          <a:solidFill>
            <a:schemeClr val="tx1"/>
          </a:solidFill>
          <a:latin typeface="+mn-lt"/>
          <a:ea typeface="+mn-ea"/>
          <a:cs typeface="+mn-cs"/>
        </a:defRPr>
      </a:lvl9pPr>
    </p:bodyStyle>
    <p:otherStyle>
      <a:defPPr>
        <a:defRPr lang="en-US"/>
      </a:defPPr>
      <a:lvl1pPr marL="0" algn="l" defTabSz="2138045" rtl="0" eaLnBrk="1" latinLnBrk="0" hangingPunct="1">
        <a:defRPr sz="4210" kern="1200">
          <a:solidFill>
            <a:schemeClr val="tx1"/>
          </a:solidFill>
          <a:latin typeface="+mn-lt"/>
          <a:ea typeface="+mn-ea"/>
          <a:cs typeface="+mn-cs"/>
        </a:defRPr>
      </a:lvl1pPr>
      <a:lvl2pPr marL="1069340" algn="l" defTabSz="2138045" rtl="0" eaLnBrk="1" latinLnBrk="0" hangingPunct="1">
        <a:defRPr sz="4210" kern="1200">
          <a:solidFill>
            <a:schemeClr val="tx1"/>
          </a:solidFill>
          <a:latin typeface="+mn-lt"/>
          <a:ea typeface="+mn-ea"/>
          <a:cs typeface="+mn-cs"/>
        </a:defRPr>
      </a:lvl2pPr>
      <a:lvl3pPr marL="2138045" algn="l" defTabSz="2138045" rtl="0" eaLnBrk="1" latinLnBrk="0" hangingPunct="1">
        <a:defRPr sz="4210" kern="1200">
          <a:solidFill>
            <a:schemeClr val="tx1"/>
          </a:solidFill>
          <a:latin typeface="+mn-lt"/>
          <a:ea typeface="+mn-ea"/>
          <a:cs typeface="+mn-cs"/>
        </a:defRPr>
      </a:lvl3pPr>
      <a:lvl4pPr marL="3207385" algn="l" defTabSz="2138045" rtl="0" eaLnBrk="1" latinLnBrk="0" hangingPunct="1">
        <a:defRPr sz="4210" kern="1200">
          <a:solidFill>
            <a:schemeClr val="tx1"/>
          </a:solidFill>
          <a:latin typeface="+mn-lt"/>
          <a:ea typeface="+mn-ea"/>
          <a:cs typeface="+mn-cs"/>
        </a:defRPr>
      </a:lvl4pPr>
      <a:lvl5pPr marL="4276725" algn="l" defTabSz="2138045" rtl="0" eaLnBrk="1" latinLnBrk="0" hangingPunct="1">
        <a:defRPr sz="4210" kern="1200">
          <a:solidFill>
            <a:schemeClr val="tx1"/>
          </a:solidFill>
          <a:latin typeface="+mn-lt"/>
          <a:ea typeface="+mn-ea"/>
          <a:cs typeface="+mn-cs"/>
        </a:defRPr>
      </a:lvl5pPr>
      <a:lvl6pPr marL="5346065" algn="l" defTabSz="2138045" rtl="0" eaLnBrk="1" latinLnBrk="0" hangingPunct="1">
        <a:defRPr sz="4210" kern="1200">
          <a:solidFill>
            <a:schemeClr val="tx1"/>
          </a:solidFill>
          <a:latin typeface="+mn-lt"/>
          <a:ea typeface="+mn-ea"/>
          <a:cs typeface="+mn-cs"/>
        </a:defRPr>
      </a:lvl6pPr>
      <a:lvl7pPr marL="6414770" algn="l" defTabSz="2138045" rtl="0" eaLnBrk="1" latinLnBrk="0" hangingPunct="1">
        <a:defRPr sz="4210" kern="1200">
          <a:solidFill>
            <a:schemeClr val="tx1"/>
          </a:solidFill>
          <a:latin typeface="+mn-lt"/>
          <a:ea typeface="+mn-ea"/>
          <a:cs typeface="+mn-cs"/>
        </a:defRPr>
      </a:lvl7pPr>
      <a:lvl8pPr marL="7484110" algn="l" defTabSz="2138045" rtl="0" eaLnBrk="1" latinLnBrk="0" hangingPunct="1">
        <a:defRPr sz="4210" kern="1200">
          <a:solidFill>
            <a:schemeClr val="tx1"/>
          </a:solidFill>
          <a:latin typeface="+mn-lt"/>
          <a:ea typeface="+mn-ea"/>
          <a:cs typeface="+mn-cs"/>
        </a:defRPr>
      </a:lvl8pPr>
      <a:lvl9pPr marL="8553450" algn="l" defTabSz="2138045" rtl="0" eaLnBrk="1" latinLnBrk="0" hangingPunct="1">
        <a:defRPr sz="421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Picture 3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7709" y="111001"/>
            <a:ext cx="21383626" cy="30873354"/>
          </a:xfrm>
          <a:prstGeom prst="rect">
            <a:avLst/>
          </a:prstGeom>
        </p:spPr>
      </p:pic>
      <p:sp useBgFill="1">
        <p:nvSpPr>
          <p:cNvPr id="16" name="Rounded Rectangle 15"/>
          <p:cNvSpPr/>
          <p:nvPr/>
        </p:nvSpPr>
        <p:spPr>
          <a:xfrm>
            <a:off x="54047" y="5806440"/>
            <a:ext cx="20305364" cy="3076973"/>
          </a:xfrm>
          <a:prstGeom prst="roundRect">
            <a:avLst/>
          </a:prstGeom>
          <a:ln>
            <a:gradFill>
              <a:gsLst>
                <a:gs pos="20000">
                  <a:srgbClr val="CBDFF2"/>
                </a:gs>
                <a:gs pos="32000">
                  <a:schemeClr val="accent1">
                    <a:lumMod val="5000"/>
                    <a:lumOff val="95000"/>
                  </a:schemeClr>
                </a:gs>
                <a:gs pos="47000">
                  <a:schemeClr val="accent1">
                    <a:lumMod val="45000"/>
                    <a:lumOff val="55000"/>
                  </a:schemeClr>
                </a:gs>
                <a:gs pos="69000">
                  <a:schemeClr val="accent1">
                    <a:lumMod val="45000"/>
                    <a:lumOff val="55000"/>
                  </a:schemeClr>
                </a:gs>
                <a:gs pos="97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62" name="Rounded Rectangle 61"/>
          <p:cNvSpPr/>
          <p:nvPr/>
        </p:nvSpPr>
        <p:spPr>
          <a:xfrm>
            <a:off x="87507" y="24917128"/>
            <a:ext cx="20370728" cy="484706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14400" indent="-914400">
              <a:buFont typeface="+mj-lt"/>
              <a:buAutoNum type="arabicPeriod"/>
            </a:pPr>
            <a:r>
              <a:rPr lang="en-US" sz="4000" dirty="0">
                <a:solidFill>
                  <a:schemeClr val="tx1"/>
                </a:solidFill>
              </a:rPr>
              <a:t>Maple16 software has been used to created programming code to find the solution numerically.</a:t>
            </a:r>
          </a:p>
          <a:p>
            <a:pPr marL="914400" indent="-914400">
              <a:buFont typeface="+mj-lt"/>
              <a:buAutoNum type="arabicPeriod"/>
            </a:pPr>
            <a:r>
              <a:rPr lang="en-US" sz="4000" dirty="0">
                <a:solidFill>
                  <a:schemeClr val="tx1"/>
                </a:solidFill>
              </a:rPr>
              <a:t>The CPU time is analyzed to determine the fastest method to obtain the approximate solution.</a:t>
            </a:r>
          </a:p>
          <a:p>
            <a:pPr marL="914400" indent="-914400">
              <a:buFont typeface="+mj-lt"/>
              <a:buAutoNum type="arabicPeriod"/>
            </a:pPr>
            <a:r>
              <a:rPr lang="en-US" sz="4000" dirty="0">
                <a:solidFill>
                  <a:schemeClr val="tx1"/>
                </a:solidFill>
              </a:rPr>
              <a:t>Performance profile based on CPU time analysis has been successfully plotted</a:t>
            </a:r>
          </a:p>
          <a:p>
            <a:pPr marL="914400" indent="-914400">
              <a:buFont typeface="+mj-lt"/>
              <a:buAutoNum type="arabicPeriod"/>
            </a:pPr>
            <a:r>
              <a:rPr lang="en-US" sz="4000" dirty="0">
                <a:solidFill>
                  <a:schemeClr val="tx1"/>
                </a:solidFill>
              </a:rPr>
              <a:t>The best method in terms of accuracy is Adams Moulton 2-Step method with a step size of 0.25</a:t>
            </a:r>
          </a:p>
        </p:txBody>
      </p:sp>
      <p:sp>
        <p:nvSpPr>
          <p:cNvPr id="13" name="Rounded Rectangle 12"/>
          <p:cNvSpPr/>
          <p:nvPr/>
        </p:nvSpPr>
        <p:spPr>
          <a:xfrm>
            <a:off x="-28411" y="10240635"/>
            <a:ext cx="10001026" cy="3889987"/>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ounded Rectangle 60"/>
          <p:cNvSpPr/>
          <p:nvPr/>
        </p:nvSpPr>
        <p:spPr>
          <a:xfrm>
            <a:off x="8326" y="15272211"/>
            <a:ext cx="10001026"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ounded Rectangle 57"/>
          <p:cNvSpPr/>
          <p:nvPr/>
        </p:nvSpPr>
        <p:spPr>
          <a:xfrm>
            <a:off x="54047" y="20254068"/>
            <a:ext cx="10001026"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ounded Rectangle 59"/>
          <p:cNvSpPr/>
          <p:nvPr/>
        </p:nvSpPr>
        <p:spPr>
          <a:xfrm>
            <a:off x="10341268" y="15239734"/>
            <a:ext cx="10087711" cy="8861348"/>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CA" sz="3300" dirty="0">
              <a:solidFill>
                <a:schemeClr val="tx1"/>
              </a:solidFill>
              <a:latin typeface="Times New Roman" panose="02020603050405020304" pitchFamily="18" charset="0"/>
              <a:ea typeface="Calibri" panose="020F0502020204030204" pitchFamily="34" charset="0"/>
              <a:cs typeface="Kokila" panose="01010601010101010101" pitchFamily="2"/>
            </a:endParaRPr>
          </a:p>
          <a:p>
            <a:pPr marL="514350" indent="-514350">
              <a:buFont typeface="+mj-lt"/>
              <a:buAutoNum type="arabicPeriod"/>
            </a:pPr>
            <a:endParaRPr lang="en-CA" sz="3300" dirty="0">
              <a:solidFill>
                <a:schemeClr val="tx1"/>
              </a:solidFill>
              <a:latin typeface="Times New Roman" panose="02020603050405020304" pitchFamily="18" charset="0"/>
              <a:ea typeface="Calibri" panose="020F0502020204030204" pitchFamily="34" charset="0"/>
              <a:cs typeface="Kokila" panose="01010601010101010101" pitchFamily="2"/>
            </a:endParaRPr>
          </a:p>
          <a:p>
            <a:pPr marL="514350" indent="-514350">
              <a:buFont typeface="+mj-lt"/>
              <a:buAutoNum type="arabicPeriod"/>
            </a:pPr>
            <a:endParaRPr lang="en-CA" sz="3300" dirty="0">
              <a:solidFill>
                <a:schemeClr val="tx1"/>
              </a:solidFill>
              <a:latin typeface="Times New Roman" panose="02020603050405020304" pitchFamily="18" charset="0"/>
              <a:ea typeface="Calibri" panose="020F0502020204030204" pitchFamily="34" charset="0"/>
              <a:cs typeface="Kokila" panose="01010601010101010101" pitchFamily="2"/>
            </a:endParaRPr>
          </a:p>
          <a:p>
            <a:pPr marL="514350" indent="-514350">
              <a:buFont typeface="+mj-lt"/>
              <a:buAutoNum type="arabicPeriod"/>
            </a:pPr>
            <a:endParaRPr lang="en-CA" sz="3300" dirty="0">
              <a:solidFill>
                <a:schemeClr val="tx1"/>
              </a:solidFill>
              <a:latin typeface="Times New Roman" panose="02020603050405020304" pitchFamily="18" charset="0"/>
              <a:ea typeface="Calibri" panose="020F0502020204030204" pitchFamily="34" charset="0"/>
              <a:cs typeface="Kokila" panose="01010601010101010101" pitchFamily="2"/>
            </a:endParaRPr>
          </a:p>
          <a:p>
            <a:pPr marL="514350" indent="-514350">
              <a:buFont typeface="+mj-lt"/>
              <a:buAutoNum type="arabicPeriod"/>
            </a:pPr>
            <a:endParaRPr lang="en-CA" sz="3300" dirty="0">
              <a:solidFill>
                <a:schemeClr val="tx1"/>
              </a:solidFill>
              <a:latin typeface="Times New Roman" panose="02020603050405020304" pitchFamily="18" charset="0"/>
              <a:ea typeface="Calibri" panose="020F0502020204030204" pitchFamily="34" charset="0"/>
              <a:cs typeface="Kokila" panose="01010601010101010101" pitchFamily="2"/>
            </a:endParaRPr>
          </a:p>
          <a:p>
            <a:pPr marL="514350" indent="-514350">
              <a:buFont typeface="+mj-lt"/>
              <a:buAutoNum type="arabicPeriod"/>
            </a:pPr>
            <a:endParaRPr lang="en-CA" sz="3300" dirty="0">
              <a:solidFill>
                <a:schemeClr val="tx1"/>
              </a:solidFill>
              <a:latin typeface="Times New Roman" panose="02020603050405020304" pitchFamily="18" charset="0"/>
              <a:ea typeface="Calibri" panose="020F0502020204030204" pitchFamily="34" charset="0"/>
              <a:cs typeface="Kokila" panose="01010601010101010101" pitchFamily="2"/>
            </a:endParaRPr>
          </a:p>
          <a:p>
            <a:pPr marL="514350" indent="-514350">
              <a:buFont typeface="+mj-lt"/>
              <a:buAutoNum type="arabicPeriod"/>
            </a:pPr>
            <a:endParaRPr lang="en-CA" sz="3300" dirty="0">
              <a:solidFill>
                <a:schemeClr val="tx1"/>
              </a:solidFill>
              <a:latin typeface="Times New Roman" panose="02020603050405020304" pitchFamily="18" charset="0"/>
              <a:ea typeface="Calibri" panose="020F0502020204030204" pitchFamily="34" charset="0"/>
              <a:cs typeface="Kokila" panose="01010601010101010101" pitchFamily="2"/>
            </a:endParaRPr>
          </a:p>
          <a:p>
            <a:pPr marL="514350" indent="-514350">
              <a:buFont typeface="+mj-lt"/>
              <a:buAutoNum type="arabicPeriod"/>
            </a:pPr>
            <a:endParaRPr lang="en-CA" sz="3300" dirty="0">
              <a:solidFill>
                <a:schemeClr val="tx1"/>
              </a:solidFill>
              <a:latin typeface="Times New Roman" panose="02020603050405020304" pitchFamily="18" charset="0"/>
              <a:ea typeface="Calibri" panose="020F0502020204030204" pitchFamily="34" charset="0"/>
              <a:cs typeface="Kokila" panose="01010601010101010101" pitchFamily="2"/>
            </a:endParaRPr>
          </a:p>
          <a:p>
            <a:pPr marL="514350" indent="-514350">
              <a:buFont typeface="+mj-lt"/>
              <a:buAutoNum type="arabicPeriod"/>
            </a:pPr>
            <a:endParaRPr lang="en-CA" sz="3300" dirty="0">
              <a:solidFill>
                <a:schemeClr val="tx1"/>
              </a:solidFill>
              <a:latin typeface="Times New Roman" panose="02020603050405020304" pitchFamily="18" charset="0"/>
              <a:ea typeface="Calibri" panose="020F0502020204030204" pitchFamily="34" charset="0"/>
              <a:cs typeface="Kokila" panose="01010601010101010101" pitchFamily="2"/>
            </a:endParaRPr>
          </a:p>
          <a:p>
            <a:pPr marL="514350" indent="-514350">
              <a:buFont typeface="+mj-lt"/>
              <a:buAutoNum type="arabicPeriod"/>
            </a:pPr>
            <a:r>
              <a:rPr lang="en-CA" sz="3600" dirty="0">
                <a:solidFill>
                  <a:schemeClr val="tx1"/>
                </a:solidFill>
                <a:latin typeface="Times New Roman" panose="02020603050405020304" pitchFamily="18" charset="0"/>
                <a:ea typeface="Calibri" panose="020F0502020204030204" pitchFamily="34" charset="0"/>
                <a:cs typeface="Kokila" panose="01010601010101010101" pitchFamily="2"/>
              </a:rPr>
              <a:t>The result concluded that Adams Moulton 2-Step method is the best solver based on CPU time analysis.</a:t>
            </a:r>
          </a:p>
          <a:p>
            <a:pPr marL="514350" indent="-514350">
              <a:buFont typeface="+mj-lt"/>
              <a:buAutoNum type="arabicPeriod"/>
            </a:pPr>
            <a:r>
              <a:rPr lang="en-CA" sz="3600" dirty="0">
                <a:solidFill>
                  <a:schemeClr val="tx1"/>
                </a:solidFill>
              </a:rPr>
              <a:t>By referring to the result, it shows that the step-size of 0.25 is the best solver because it is the lower line.</a:t>
            </a:r>
          </a:p>
          <a:p>
            <a:pPr marL="514350" indent="-514350">
              <a:buFont typeface="+mj-lt"/>
              <a:buAutoNum type="arabicPeriod"/>
            </a:pPr>
            <a:r>
              <a:rPr lang="en-CA" sz="3600" dirty="0">
                <a:solidFill>
                  <a:schemeClr val="tx1"/>
                </a:solidFill>
              </a:rPr>
              <a:t>It is concluded that the best method is Adams Moulton 2-Step with the step size of 0.25.</a:t>
            </a:r>
            <a:r>
              <a:rPr lang="en-CA" sz="3600" dirty="0">
                <a:latin typeface="Times New Roman" panose="02020603050405020304" pitchFamily="18" charset="0"/>
                <a:ea typeface="Calibri" panose="020F0502020204030204" pitchFamily="34" charset="0"/>
                <a:cs typeface="Kokila" panose="01010601010101010101" pitchFamily="2"/>
              </a:rPr>
              <a:t>olver </a:t>
            </a:r>
            <a:r>
              <a:rPr lang="en-CA" dirty="0">
                <a:latin typeface="Times New Roman" panose="02020603050405020304" pitchFamily="18" charset="0"/>
                <a:ea typeface="Calibri" panose="020F0502020204030204" pitchFamily="34" charset="0"/>
                <a:cs typeface="Kokila" panose="01010601010101010101" pitchFamily="2"/>
              </a:rPr>
              <a:t>based on CPU time analysis.</a:t>
            </a:r>
            <a:endParaRPr lang="en-US" dirty="0"/>
          </a:p>
        </p:txBody>
      </p:sp>
      <p:sp>
        <p:nvSpPr>
          <p:cNvPr id="45" name="Rounded Rectangle 44"/>
          <p:cNvSpPr/>
          <p:nvPr/>
        </p:nvSpPr>
        <p:spPr>
          <a:xfrm>
            <a:off x="10404104" y="10302339"/>
            <a:ext cx="10001026"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a:off x="8326" y="9320816"/>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15" name="Rounded Rectangle 14"/>
          <p:cNvSpPr/>
          <p:nvPr/>
        </p:nvSpPr>
        <p:spPr>
          <a:xfrm>
            <a:off x="1235833" y="2133144"/>
            <a:ext cx="17103911" cy="1830559"/>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653749" y="2248090"/>
            <a:ext cx="16685995" cy="1754326"/>
          </a:xfrm>
          <a:prstGeom prst="rect">
            <a:avLst/>
          </a:prstGeom>
          <a:noFill/>
        </p:spPr>
        <p:txBody>
          <a:bodyPr wrap="square" rtlCol="0">
            <a:spAutoFit/>
          </a:bodyPr>
          <a:lstStyle/>
          <a:p>
            <a:pPr algn="ctr"/>
            <a:r>
              <a:rPr lang="en-US" sz="3600" b="1" dirty="0">
                <a:solidFill>
                  <a:schemeClr val="bg1"/>
                </a:solidFill>
              </a:rPr>
              <a:t>EMBEDDED NUMERICAL METHOD FOR EARLY STEPS OF</a:t>
            </a:r>
            <a:endParaRPr lang="en-CA" sz="3600" dirty="0">
              <a:solidFill>
                <a:schemeClr val="bg1"/>
              </a:solidFill>
            </a:endParaRPr>
          </a:p>
          <a:p>
            <a:pPr algn="ctr"/>
            <a:r>
              <a:rPr lang="en-US" sz="3600" b="1" dirty="0">
                <a:solidFill>
                  <a:schemeClr val="bg1"/>
                </a:solidFill>
              </a:rPr>
              <a:t>ADAMS-MOULTAN METHOD IN SOLVING FIRST ORDER ORDINARY DIFFERENTIAL EQUATION</a:t>
            </a:r>
            <a:endParaRPr lang="en-CA" sz="3600" dirty="0">
              <a:solidFill>
                <a:schemeClr val="bg1"/>
              </a:solidFill>
            </a:endParaRPr>
          </a:p>
        </p:txBody>
      </p:sp>
      <p:sp>
        <p:nvSpPr>
          <p:cNvPr id="19" name="TextBox 18"/>
          <p:cNvSpPr txBox="1"/>
          <p:nvPr/>
        </p:nvSpPr>
        <p:spPr>
          <a:xfrm>
            <a:off x="420454" y="9366536"/>
            <a:ext cx="8171804" cy="923330"/>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PROBLEM STATEMENT</a:t>
            </a:r>
          </a:p>
        </p:txBody>
      </p:sp>
      <p:sp>
        <p:nvSpPr>
          <p:cNvPr id="23" name="TextBox 22"/>
          <p:cNvSpPr txBox="1"/>
          <p:nvPr/>
        </p:nvSpPr>
        <p:spPr>
          <a:xfrm>
            <a:off x="1015592" y="19693274"/>
            <a:ext cx="3787915" cy="923330"/>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BENEFITS</a:t>
            </a:r>
          </a:p>
        </p:txBody>
      </p:sp>
      <p:sp>
        <p:nvSpPr>
          <p:cNvPr id="25" name="TextBox 24"/>
          <p:cNvSpPr txBox="1"/>
          <p:nvPr/>
        </p:nvSpPr>
        <p:spPr>
          <a:xfrm>
            <a:off x="978487" y="23870251"/>
            <a:ext cx="8311189" cy="923330"/>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COMMERCIALIZATIO</a:t>
            </a:r>
          </a:p>
        </p:txBody>
      </p:sp>
      <p:sp>
        <p:nvSpPr>
          <p:cNvPr id="44" name="TextBox 43"/>
          <p:cNvSpPr txBox="1"/>
          <p:nvPr/>
        </p:nvSpPr>
        <p:spPr>
          <a:xfrm>
            <a:off x="5861696" y="4023122"/>
            <a:ext cx="9814601" cy="1520544"/>
          </a:xfrm>
          <a:prstGeom prst="rect">
            <a:avLst/>
          </a:prstGeom>
          <a:noFill/>
        </p:spPr>
        <p:txBody>
          <a:bodyPr wrap="square" rtlCol="0">
            <a:spAutoFit/>
          </a:bodyPr>
          <a:lstStyle/>
          <a:p>
            <a:pPr algn="ctr"/>
            <a:r>
              <a:rPr lang="en-US" b="1" dirty="0"/>
              <a:t>NUR ALIFAH ILYANA BINTI RASIDI</a:t>
            </a:r>
            <a:endParaRPr lang="en-CA" dirty="0"/>
          </a:p>
          <a:p>
            <a:pPr algn="ctr"/>
            <a:endParaRPr lang="en-MY" sz="4400" b="1" dirty="0">
              <a:latin typeface="Times New Roman" panose="02020603050405020304" pitchFamily="18" charset="0"/>
              <a:cs typeface="Times New Roman" panose="02020603050405020304" pitchFamily="18" charset="0"/>
            </a:endParaRPr>
          </a:p>
        </p:txBody>
      </p:sp>
      <p:sp>
        <p:nvSpPr>
          <p:cNvPr id="46" name="TextBox 45"/>
          <p:cNvSpPr txBox="1"/>
          <p:nvPr/>
        </p:nvSpPr>
        <p:spPr>
          <a:xfrm>
            <a:off x="2061896" y="4761777"/>
            <a:ext cx="16815545" cy="843308"/>
          </a:xfrm>
          <a:prstGeom prst="rect">
            <a:avLst/>
          </a:prstGeom>
          <a:noFill/>
        </p:spPr>
        <p:txBody>
          <a:bodyPr wrap="square" rtlCol="0">
            <a:spAutoFit/>
          </a:bodyPr>
          <a:lstStyle/>
          <a:p>
            <a:pPr algn="ctr"/>
            <a:r>
              <a:rPr lang="en-US" sz="4880" b="1" dirty="0">
                <a:solidFill>
                  <a:schemeClr val="accent5">
                    <a:lumMod val="75000"/>
                  </a:schemeClr>
                </a:solidFill>
              </a:rPr>
              <a:t>UNIVERSITI TEKNOLOGI MARA</a:t>
            </a:r>
            <a:r>
              <a:rPr lang="en-CA" sz="4880" dirty="0">
                <a:solidFill>
                  <a:schemeClr val="accent5">
                    <a:lumMod val="75000"/>
                  </a:schemeClr>
                </a:solidFill>
              </a:rPr>
              <a:t> </a:t>
            </a:r>
            <a:r>
              <a:rPr lang="en-US" sz="4880" b="1" dirty="0">
                <a:solidFill>
                  <a:schemeClr val="accent5">
                    <a:lumMod val="75000"/>
                  </a:schemeClr>
                </a:solidFill>
              </a:rPr>
              <a:t>KUALA TERENGGANU</a:t>
            </a:r>
            <a:endParaRPr lang="en-CA" sz="4880" dirty="0">
              <a:solidFill>
                <a:schemeClr val="accent5">
                  <a:lumMod val="75000"/>
                </a:schemeClr>
              </a:solidFill>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686322" y="-79775"/>
            <a:ext cx="4697303" cy="2963252"/>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39259" y="28969673"/>
            <a:ext cx="5019292" cy="1303069"/>
          </a:xfrm>
          <a:prstGeom prst="rect">
            <a:avLst/>
          </a:prstGeom>
        </p:spPr>
      </p:pic>
      <p:sp>
        <p:nvSpPr>
          <p:cNvPr id="27" name="Rounded Rectangle 26"/>
          <p:cNvSpPr/>
          <p:nvPr/>
        </p:nvSpPr>
        <p:spPr>
          <a:xfrm>
            <a:off x="395636" y="5852349"/>
            <a:ext cx="6687724" cy="900216"/>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MY" sz="5400" b="1" dirty="0">
                <a:solidFill>
                  <a:schemeClr val="bg1"/>
                </a:solidFill>
                <a:latin typeface="Times New Roman" panose="02020603050405020304" pitchFamily="18" charset="0"/>
                <a:cs typeface="Times New Roman" panose="02020603050405020304" pitchFamily="18" charset="0"/>
              </a:rPr>
              <a:t> ABSTRACT</a:t>
            </a:r>
          </a:p>
        </p:txBody>
      </p:sp>
      <p:sp>
        <p:nvSpPr>
          <p:cNvPr id="47" name="Rounded Rectangle 46"/>
          <p:cNvSpPr/>
          <p:nvPr/>
        </p:nvSpPr>
        <p:spPr>
          <a:xfrm>
            <a:off x="10312664" y="9340728"/>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p:spPr>
        <p:style>
          <a:lnRef idx="3">
            <a:schemeClr val="lt1"/>
          </a:lnRef>
          <a:fillRef idx="1">
            <a:schemeClr val="accent4"/>
          </a:fillRef>
          <a:effectRef idx="1">
            <a:schemeClr val="accent4"/>
          </a:effectRef>
          <a:fontRef idx="minor">
            <a:schemeClr val="lt1"/>
          </a:fontRef>
        </p:style>
        <p:txBody>
          <a:bodyPr rtlCol="0" anchor="ctr"/>
          <a:lstStyle/>
          <a:p>
            <a:endParaRPr lang="en-MY" sz="4800" b="1" dirty="0">
              <a:solidFill>
                <a:schemeClr val="bg1"/>
              </a:solidFill>
              <a:latin typeface="Times New Roman" panose="02020603050405020304" pitchFamily="18" charset="0"/>
              <a:cs typeface="Times New Roman" panose="02020603050405020304" pitchFamily="18" charset="0"/>
            </a:endParaRPr>
          </a:p>
        </p:txBody>
      </p:sp>
      <p:sp>
        <p:nvSpPr>
          <p:cNvPr id="49" name="Rounded Rectangle 48"/>
          <p:cNvSpPr/>
          <p:nvPr/>
        </p:nvSpPr>
        <p:spPr>
          <a:xfrm>
            <a:off x="54046" y="19348733"/>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50" name="Rounded Rectangle 49"/>
          <p:cNvSpPr/>
          <p:nvPr/>
        </p:nvSpPr>
        <p:spPr>
          <a:xfrm>
            <a:off x="-28412" y="14318205"/>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p:spPr>
        <p:style>
          <a:lnRef idx="3">
            <a:schemeClr val="lt1"/>
          </a:lnRef>
          <a:fillRef idx="1">
            <a:schemeClr val="accent4"/>
          </a:fillRef>
          <a:effectRef idx="1">
            <a:schemeClr val="accent4"/>
          </a:effectRef>
          <a:fontRef idx="minor">
            <a:schemeClr val="lt1"/>
          </a:fontRef>
        </p:style>
        <p:txBody>
          <a:bodyPr rtlCol="0" anchor="ctr"/>
          <a:lstStyle/>
          <a:p>
            <a:r>
              <a:rPr lang="en-MY" sz="5400" b="1" dirty="0">
                <a:solidFill>
                  <a:schemeClr val="bg1"/>
                </a:solidFill>
                <a:latin typeface="Times New Roman" panose="02020603050405020304" pitchFamily="18" charset="0"/>
                <a:cs typeface="Times New Roman" panose="02020603050405020304" pitchFamily="18" charset="0"/>
              </a:rPr>
              <a:t> METHODOLOG1Y</a:t>
            </a:r>
          </a:p>
        </p:txBody>
      </p:sp>
      <p:sp>
        <p:nvSpPr>
          <p:cNvPr id="55" name="Rounded Rectangle 54"/>
          <p:cNvSpPr/>
          <p:nvPr/>
        </p:nvSpPr>
        <p:spPr>
          <a:xfrm>
            <a:off x="10404104" y="14251073"/>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56" name="Rounded Rectangle 55"/>
          <p:cNvSpPr/>
          <p:nvPr/>
        </p:nvSpPr>
        <p:spPr>
          <a:xfrm>
            <a:off x="34402" y="23955516"/>
            <a:ext cx="20457294" cy="961612"/>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p:spPr>
        <p:style>
          <a:lnRef idx="3">
            <a:schemeClr val="lt1"/>
          </a:lnRef>
          <a:fillRef idx="1">
            <a:schemeClr val="accent4"/>
          </a:fillRef>
          <a:effectRef idx="1">
            <a:schemeClr val="accent4"/>
          </a:effectRef>
          <a:fontRef idx="minor">
            <a:schemeClr val="lt1"/>
          </a:fontRef>
        </p:style>
        <p:txBody>
          <a:bodyPr rtlCol="0" anchor="ctr"/>
          <a:lstStyle/>
          <a:p>
            <a:r>
              <a:rPr lang="en-MY" sz="4800" b="1">
                <a:solidFill>
                  <a:schemeClr val="bg1"/>
                </a:solidFill>
                <a:latin typeface="Times New Roman" panose="02020603050405020304" pitchFamily="18" charset="0"/>
                <a:cs typeface="Times New Roman" panose="02020603050405020304" pitchFamily="18" charset="0"/>
              </a:rPr>
              <a:t>CONCLUSION</a:t>
            </a:r>
            <a:endParaRPr lang="en-MY" sz="4800" b="1" dirty="0">
              <a:solidFill>
                <a:schemeClr val="bg1"/>
              </a:solidFill>
              <a:latin typeface="Times New Roman" panose="02020603050405020304" pitchFamily="18" charset="0"/>
              <a:cs typeface="Times New Roman" panose="02020603050405020304" pitchFamily="18" charset="0"/>
            </a:endParaRPr>
          </a:p>
        </p:txBody>
      </p:sp>
      <p:sp>
        <p:nvSpPr>
          <p:cNvPr id="63" name="TextBox 62"/>
          <p:cNvSpPr txBox="1"/>
          <p:nvPr/>
        </p:nvSpPr>
        <p:spPr>
          <a:xfrm>
            <a:off x="259160" y="19385806"/>
            <a:ext cx="3787915" cy="923330"/>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BENEFITS</a:t>
            </a:r>
          </a:p>
        </p:txBody>
      </p:sp>
      <p:sp>
        <p:nvSpPr>
          <p:cNvPr id="64" name="TextBox 63"/>
          <p:cNvSpPr txBox="1"/>
          <p:nvPr/>
        </p:nvSpPr>
        <p:spPr>
          <a:xfrm>
            <a:off x="10692072" y="14316404"/>
            <a:ext cx="7290333" cy="923330"/>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FINDINGS &amp; RESULT</a:t>
            </a:r>
          </a:p>
        </p:txBody>
      </p:sp>
      <p:sp>
        <p:nvSpPr>
          <p:cNvPr id="65" name="TextBox 64"/>
          <p:cNvSpPr txBox="1"/>
          <p:nvPr/>
        </p:nvSpPr>
        <p:spPr>
          <a:xfrm>
            <a:off x="10768997" y="9342106"/>
            <a:ext cx="4322609" cy="898529"/>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OBJECTIVE</a:t>
            </a: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9149637" y="-10748554"/>
            <a:ext cx="42027108" cy="27286953"/>
          </a:xfrm>
          <a:prstGeom prst="rect">
            <a:avLst/>
          </a:prstGeom>
        </p:spPr>
      </p:pic>
      <p:sp>
        <p:nvSpPr>
          <p:cNvPr id="11" name="Rectangle 10"/>
          <p:cNvSpPr/>
          <p:nvPr/>
        </p:nvSpPr>
        <p:spPr>
          <a:xfrm>
            <a:off x="420454" y="6748654"/>
            <a:ext cx="19729653" cy="2308324"/>
          </a:xfrm>
          <a:prstGeom prst="rect">
            <a:avLst/>
          </a:prstGeom>
        </p:spPr>
        <p:txBody>
          <a:bodyPr wrap="square">
            <a:spAutoFit/>
          </a:bodyPr>
          <a:lstStyle/>
          <a:p>
            <a:pPr algn="just"/>
            <a:r>
              <a:rPr lang="en-US" sz="3600" dirty="0">
                <a:latin typeface="Times New Roman" panose="02020603050405020304" pitchFamily="18" charset="0"/>
                <a:ea typeface="Calibri" panose="020F0502020204030204" pitchFamily="34" charset="0"/>
              </a:rPr>
              <a:t>Adams Moulton method is a numerical method to approximate the solution of differential equation and known as multistep method that requires the use of other numerical methods at the first few steps depending on its step. Different types of Adams Moulton method with Fourth Order Runge-</a:t>
            </a:r>
            <a:r>
              <a:rPr lang="en-US" sz="3600" dirty="0" err="1">
                <a:latin typeface="Times New Roman" panose="02020603050405020304" pitchFamily="18" charset="0"/>
                <a:ea typeface="Calibri" panose="020F0502020204030204" pitchFamily="34" charset="0"/>
              </a:rPr>
              <a:t>Kutta</a:t>
            </a:r>
            <a:r>
              <a:rPr lang="en-US" sz="3600" dirty="0">
                <a:latin typeface="Times New Roman" panose="02020603050405020304" pitchFamily="18" charset="0"/>
                <a:ea typeface="Calibri" panose="020F0502020204030204" pitchFamily="34" charset="0"/>
              </a:rPr>
              <a:t> method are used to estimate the solution of first order ODE. </a:t>
            </a:r>
            <a:endParaRPr lang="en-CA" sz="3600" dirty="0"/>
          </a:p>
        </p:txBody>
      </p:sp>
      <p:sp>
        <p:nvSpPr>
          <p:cNvPr id="18" name="Rectangle 17"/>
          <p:cNvSpPr/>
          <p:nvPr/>
        </p:nvSpPr>
        <p:spPr>
          <a:xfrm>
            <a:off x="10513853" y="10475620"/>
            <a:ext cx="9799837" cy="3539430"/>
          </a:xfrm>
          <a:prstGeom prst="rect">
            <a:avLst/>
          </a:prstGeom>
        </p:spPr>
        <p:txBody>
          <a:bodyPr wrap="square">
            <a:spAutoFit/>
          </a:bodyPr>
          <a:lstStyle/>
          <a:p>
            <a:pPr marL="342900" marR="0" lvl="0" indent="-342900" algn="just">
              <a:spcBef>
                <a:spcPts val="0"/>
              </a:spcBef>
              <a:spcAft>
                <a:spcPts val="0"/>
              </a:spcAft>
              <a:buFont typeface="+mj-lt"/>
              <a:buAutoNum type="arabicPeriod"/>
            </a:pPr>
            <a:r>
              <a:rPr lang="en-US" sz="2800" dirty="0">
                <a:latin typeface="Times New Roman" panose="02020603050405020304" pitchFamily="18" charset="0"/>
                <a:ea typeface="Calibri" panose="020F0502020204030204" pitchFamily="34" charset="0"/>
                <a:cs typeface="Times New Roman" panose="02020603050405020304" pitchFamily="18" charset="0"/>
              </a:rPr>
              <a:t>To solve the first order ODE theoretically using theoretical methods.</a:t>
            </a:r>
            <a:endParaRPr lang="en-CA" sz="28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mj-lt"/>
              <a:buAutoNum type="arabicPeriod"/>
            </a:pPr>
            <a:r>
              <a:rPr lang="en-US" sz="2800" dirty="0">
                <a:latin typeface="Times New Roman" panose="02020603050405020304" pitchFamily="18" charset="0"/>
                <a:ea typeface="Calibri" panose="020F0502020204030204" pitchFamily="34" charset="0"/>
                <a:cs typeface="Times New Roman" panose="02020603050405020304" pitchFamily="18" charset="0"/>
              </a:rPr>
              <a:t>To solve first order ODE numerically using Adams-Moulton methods.</a:t>
            </a:r>
            <a:endParaRPr lang="en-CA" sz="28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mj-lt"/>
              <a:buAutoNum type="arabicPeriod"/>
            </a:pPr>
            <a:r>
              <a:rPr lang="en-US" sz="2800" dirty="0">
                <a:latin typeface="Times New Roman" panose="02020603050405020304" pitchFamily="18" charset="0"/>
                <a:ea typeface="Calibri" panose="020F0502020204030204" pitchFamily="34" charset="0"/>
                <a:cs typeface="Times New Roman" panose="02020603050405020304" pitchFamily="18" charset="0"/>
              </a:rPr>
              <a:t>To analyze the efficiency of Adams-Moulton method for solving first order ODE.</a:t>
            </a:r>
          </a:p>
          <a:p>
            <a:pPr marL="342900" marR="0" lvl="0" indent="-342900" algn="just">
              <a:spcBef>
                <a:spcPts val="0"/>
              </a:spcBef>
              <a:spcAft>
                <a:spcPts val="0"/>
              </a:spcAft>
              <a:buFont typeface="+mj-lt"/>
              <a:buAutoNum type="arabicPeriod"/>
            </a:pPr>
            <a:r>
              <a:rPr lang="en-US" sz="2800" dirty="0">
                <a:latin typeface="Times New Roman" panose="02020603050405020304" pitchFamily="18" charset="0"/>
                <a:ea typeface="Calibri" panose="020F0502020204030204" pitchFamily="34" charset="0"/>
                <a:cs typeface="Times New Roman" panose="02020603050405020304" pitchFamily="18" charset="0"/>
              </a:rPr>
              <a:t>To determine the best Adams-Moulton multistep method for solving ODE.</a:t>
            </a:r>
            <a:endParaRPr lang="en-CA"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1" name="Rectangle 20"/>
          <p:cNvSpPr/>
          <p:nvPr/>
        </p:nvSpPr>
        <p:spPr>
          <a:xfrm>
            <a:off x="19715" y="10732649"/>
            <a:ext cx="9799538" cy="3613425"/>
          </a:xfrm>
          <a:prstGeom prst="rect">
            <a:avLst/>
          </a:prstGeom>
        </p:spPr>
        <p:txBody>
          <a:bodyPr wrap="square">
            <a:spAutoFit/>
          </a:bodyPr>
          <a:lstStyle/>
          <a:p>
            <a:pPr marL="914400" indent="-914400">
              <a:buFont typeface="+mj-lt"/>
              <a:buAutoNum type="arabicPeriod"/>
            </a:pPr>
            <a:r>
              <a:rPr lang="en-US" sz="3600" dirty="0">
                <a:latin typeface="Times New Roman" panose="02020603050405020304" pitchFamily="18" charset="0"/>
                <a:ea typeface="Calibri" panose="020F0502020204030204" pitchFamily="34" charset="0"/>
                <a:cs typeface="Times New Roman" panose="02020603050405020304" pitchFamily="18" charset="0"/>
              </a:rPr>
              <a:t>A theoretical method is complicated and has a longer calculation compared to the numerical method.</a:t>
            </a:r>
          </a:p>
          <a:p>
            <a:pPr marL="914400" indent="-914400">
              <a:buFont typeface="+mj-lt"/>
              <a:buAutoNum type="arabicPeriod"/>
            </a:pPr>
            <a:r>
              <a:rPr lang="en-US" sz="3600" dirty="0">
                <a:latin typeface="Times New Roman" panose="02020603050405020304" pitchFamily="18" charset="0"/>
                <a:cs typeface="Times New Roman" panose="02020603050405020304" pitchFamily="18" charset="0"/>
              </a:rPr>
              <a:t>To find the correct formula to be used and blend together.</a:t>
            </a:r>
          </a:p>
          <a:p>
            <a:pPr marL="914400" indent="-914400">
              <a:buFont typeface="+mj-lt"/>
              <a:buAutoNum type="arabicPeriod"/>
            </a:pPr>
            <a:endParaRPr lang="en-CA" dirty="0"/>
          </a:p>
        </p:txBody>
      </p:sp>
      <p:sp>
        <p:nvSpPr>
          <p:cNvPr id="28" name="Rectangle 27"/>
          <p:cNvSpPr/>
          <p:nvPr/>
        </p:nvSpPr>
        <p:spPr>
          <a:xfrm>
            <a:off x="243448" y="20573293"/>
            <a:ext cx="9828621" cy="3431709"/>
          </a:xfrm>
          <a:prstGeom prst="rect">
            <a:avLst/>
          </a:prstGeom>
        </p:spPr>
        <p:txBody>
          <a:bodyPr wrap="square">
            <a:spAutoFit/>
          </a:bodyPr>
          <a:lstStyle/>
          <a:p>
            <a:pPr marL="914400" indent="-914400">
              <a:buFont typeface="+mj-lt"/>
              <a:buAutoNum type="arabicPeriod"/>
            </a:pPr>
            <a:r>
              <a:rPr lang="en-US" sz="3100" dirty="0">
                <a:latin typeface="Times New Roman" panose="02020603050405020304" pitchFamily="18" charset="0"/>
                <a:ea typeface="Calibri" panose="020F0502020204030204" pitchFamily="34" charset="0"/>
                <a:cs typeface="Times New Roman" panose="02020603050405020304" pitchFamily="18" charset="0"/>
              </a:rPr>
              <a:t>It can be decided which method is better to be used for future research.</a:t>
            </a:r>
          </a:p>
          <a:p>
            <a:pPr marL="914400" indent="-914400">
              <a:buFont typeface="+mj-lt"/>
              <a:buAutoNum type="arabicPeriod"/>
            </a:pPr>
            <a:r>
              <a:rPr lang="en-US" sz="3100" dirty="0">
                <a:latin typeface="Times New Roman" panose="02020603050405020304" pitchFamily="18" charset="0"/>
                <a:cs typeface="Times New Roman" panose="02020603050405020304" pitchFamily="18" charset="0"/>
              </a:rPr>
              <a:t>It will help researcher to give a conclusion on which method is good to be applied in other area of research.</a:t>
            </a:r>
          </a:p>
          <a:p>
            <a:pPr marL="914400" indent="-914400">
              <a:buFont typeface="+mj-lt"/>
              <a:buAutoNum type="arabicPeriod"/>
            </a:pPr>
            <a:r>
              <a:rPr lang="en-US" sz="3100" dirty="0">
                <a:latin typeface="Times New Roman" panose="02020603050405020304" pitchFamily="18" charset="0"/>
                <a:cs typeface="Times New Roman" panose="02020603050405020304" pitchFamily="18" charset="0"/>
              </a:rPr>
              <a:t>Useful for the researcher since the solutions used less computation time where the result can be obtained immediately.</a:t>
            </a:r>
            <a:endParaRPr lang="en-CA" sz="3100" dirty="0">
              <a:latin typeface="Times New Roman" panose="02020603050405020304" pitchFamily="18" charset="0"/>
              <a:cs typeface="Times New Roman" panose="02020603050405020304" pitchFamily="18" charset="0"/>
            </a:endParaRPr>
          </a:p>
        </p:txBody>
      </p:sp>
      <p:sp>
        <p:nvSpPr>
          <p:cNvPr id="32" name="Rectangle 31"/>
          <p:cNvSpPr/>
          <p:nvPr/>
        </p:nvSpPr>
        <p:spPr>
          <a:xfrm>
            <a:off x="112970" y="15532133"/>
            <a:ext cx="9828621" cy="2554545"/>
          </a:xfrm>
          <a:prstGeom prst="rect">
            <a:avLst/>
          </a:prstGeom>
        </p:spPr>
        <p:txBody>
          <a:bodyPr wrap="square">
            <a:spAutoFit/>
          </a:bodyPr>
          <a:lstStyle/>
          <a:p>
            <a:pPr algn="just"/>
            <a:r>
              <a:rPr lang="en-CA" sz="3200" dirty="0"/>
              <a:t>This research explained about the fundamental of theoretical and numerical method to solve the first order ODE problem. In this research, Adams Moulton method together with RK4 method has been selected to solve first order ODE problems numerically.</a:t>
            </a:r>
          </a:p>
        </p:txBody>
      </p:sp>
      <p:pic>
        <p:nvPicPr>
          <p:cNvPr id="40" name="Content Placeholder 3">
            <a:extLst>
              <a:ext uri="{FF2B5EF4-FFF2-40B4-BE49-F238E27FC236}">
                <a16:creationId xmlns:a16="http://schemas.microsoft.com/office/drawing/2014/main" id="{834EAF9F-D518-443A-BCC7-6E8C4F7FDA57}"/>
              </a:ext>
            </a:extLst>
          </p:cNvPr>
          <p:cNvPicPr>
            <a:picLocks/>
          </p:cNvPicPr>
          <p:nvPr/>
        </p:nvPicPr>
        <p:blipFill>
          <a:blip r:embed="rId6"/>
          <a:stretch>
            <a:fillRect/>
          </a:stretch>
        </p:blipFill>
        <p:spPr>
          <a:xfrm>
            <a:off x="12289173" y="15379969"/>
            <a:ext cx="6281531" cy="345990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TotalTime>
  <Words>396</Words>
  <Application>Microsoft Office PowerPoint</Application>
  <PresentationFormat>Custom</PresentationFormat>
  <Paragraphs>40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 14</dc:creator>
  <cp:lastModifiedBy>NUR ALIFAH ILYANA BINTI RASIDI</cp:lastModifiedBy>
  <cp:revision>48</cp:revision>
  <dcterms:created xsi:type="dcterms:W3CDTF">2019-10-17T15:01:00Z</dcterms:created>
  <dcterms:modified xsi:type="dcterms:W3CDTF">2020-08-06T20:43:28Z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1033-11.2.0.8991</vt:lpwstr>
  </property>
</Properties>
</file>