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21383625" cy="30275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355F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45" d="100"/>
          <a:sy n="45" d="100"/>
        </p:scale>
        <p:origin x="2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19798" y="-37381"/>
            <a:ext cx="21443969" cy="30349974"/>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2643945" y="10615016"/>
            <a:ext cx="13626025" cy="7267737"/>
          </a:xfrm>
        </p:spPr>
        <p:txBody>
          <a:bodyPr anchor="b">
            <a:noAutofit/>
          </a:bodyPr>
          <a:lstStyle>
            <a:lvl1pPr algn="r">
              <a:defRPr sz="12628">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2643945" y="17882747"/>
            <a:ext cx="13626025" cy="4842352"/>
          </a:xfrm>
        </p:spPr>
        <p:txBody>
          <a:bodyPr anchor="t"/>
          <a:lstStyle>
            <a:lvl1pPr marL="0" indent="0" algn="r">
              <a:buNone/>
              <a:defRPr>
                <a:solidFill>
                  <a:schemeClr val="tx1">
                    <a:lumMod val="50000"/>
                    <a:lumOff val="50000"/>
                  </a:schemeClr>
                </a:solidFill>
              </a:defRPr>
            </a:lvl1pPr>
            <a:lvl2pPr marL="1069162" indent="0" algn="ctr">
              <a:buNone/>
              <a:defRPr>
                <a:solidFill>
                  <a:schemeClr val="tx1">
                    <a:tint val="75000"/>
                  </a:schemeClr>
                </a:solidFill>
              </a:defRPr>
            </a:lvl2pPr>
            <a:lvl3pPr marL="2138324" indent="0" algn="ctr">
              <a:buNone/>
              <a:defRPr>
                <a:solidFill>
                  <a:schemeClr val="tx1">
                    <a:tint val="75000"/>
                  </a:schemeClr>
                </a:solidFill>
              </a:defRPr>
            </a:lvl3pPr>
            <a:lvl4pPr marL="3207487" indent="0" algn="ctr">
              <a:buNone/>
              <a:defRPr>
                <a:solidFill>
                  <a:schemeClr val="tx1">
                    <a:tint val="75000"/>
                  </a:schemeClr>
                </a:solidFill>
              </a:defRPr>
            </a:lvl4pPr>
            <a:lvl5pPr marL="4276649" indent="0" algn="ctr">
              <a:buNone/>
              <a:defRPr>
                <a:solidFill>
                  <a:schemeClr val="tx1">
                    <a:tint val="75000"/>
                  </a:schemeClr>
                </a:solidFill>
              </a:defRPr>
            </a:lvl5pPr>
            <a:lvl6pPr marL="5345811" indent="0" algn="ctr">
              <a:buNone/>
              <a:defRPr>
                <a:solidFill>
                  <a:schemeClr val="tx1">
                    <a:tint val="75000"/>
                  </a:schemeClr>
                </a:solidFill>
              </a:defRPr>
            </a:lvl6pPr>
            <a:lvl7pPr marL="6414973" indent="0" algn="ctr">
              <a:buNone/>
              <a:defRPr>
                <a:solidFill>
                  <a:schemeClr val="tx1">
                    <a:tint val="75000"/>
                  </a:schemeClr>
                </a:solidFill>
              </a:defRPr>
            </a:lvl7pPr>
            <a:lvl8pPr marL="7484135" indent="0" algn="ctr">
              <a:buNone/>
              <a:defRPr>
                <a:solidFill>
                  <a:schemeClr val="tx1">
                    <a:tint val="75000"/>
                  </a:schemeClr>
                </a:solidFill>
              </a:defRPr>
            </a:lvl8pPr>
            <a:lvl9pPr marL="8553298"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18/8/2020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2628780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25575" y="2691130"/>
            <a:ext cx="14844394" cy="15025476"/>
          </a:xfrm>
        </p:spPr>
        <p:txBody>
          <a:bodyPr anchor="ctr">
            <a:normAutofit/>
          </a:bodyPr>
          <a:lstStyle>
            <a:lvl1pPr algn="l">
              <a:defRPr sz="10289" b="0" cap="none"/>
            </a:lvl1pPr>
          </a:lstStyle>
          <a:p>
            <a:r>
              <a:rPr lang="en-US"/>
              <a:t>Click to edit Master title style</a:t>
            </a:r>
            <a:endParaRPr lang="en-US" dirty="0"/>
          </a:p>
        </p:txBody>
      </p:sp>
      <p:sp>
        <p:nvSpPr>
          <p:cNvPr id="3" name="Text Placeholder 2"/>
          <p:cNvSpPr>
            <a:spLocks noGrp="1"/>
          </p:cNvSpPr>
          <p:nvPr>
            <p:ph type="body" idx="1"/>
          </p:nvPr>
        </p:nvSpPr>
        <p:spPr>
          <a:xfrm>
            <a:off x="1425575" y="19734954"/>
            <a:ext cx="14844394" cy="6935143"/>
          </a:xfrm>
        </p:spPr>
        <p:txBody>
          <a:bodyPr anchor="ctr">
            <a:normAutofit/>
          </a:bodyPr>
          <a:lstStyle>
            <a:lvl1pPr marL="0" indent="0" algn="l">
              <a:buNone/>
              <a:defRPr sz="4209">
                <a:solidFill>
                  <a:schemeClr val="tx1">
                    <a:lumMod val="75000"/>
                    <a:lumOff val="25000"/>
                  </a:schemeClr>
                </a:solidFill>
              </a:defRPr>
            </a:lvl1pPr>
            <a:lvl2pPr marL="1069162" indent="0">
              <a:buNone/>
              <a:defRPr sz="4209">
                <a:solidFill>
                  <a:schemeClr val="tx1">
                    <a:tint val="75000"/>
                  </a:schemeClr>
                </a:solidFill>
              </a:defRPr>
            </a:lvl2pPr>
            <a:lvl3pPr marL="2138324" indent="0">
              <a:buNone/>
              <a:defRPr sz="3742">
                <a:solidFill>
                  <a:schemeClr val="tx1">
                    <a:tint val="75000"/>
                  </a:schemeClr>
                </a:solidFill>
              </a:defRPr>
            </a:lvl3pPr>
            <a:lvl4pPr marL="3207487" indent="0">
              <a:buNone/>
              <a:defRPr sz="3274">
                <a:solidFill>
                  <a:schemeClr val="tx1">
                    <a:tint val="75000"/>
                  </a:schemeClr>
                </a:solidFill>
              </a:defRPr>
            </a:lvl4pPr>
            <a:lvl5pPr marL="4276649" indent="0">
              <a:buNone/>
              <a:defRPr sz="3274">
                <a:solidFill>
                  <a:schemeClr val="tx1">
                    <a:tint val="75000"/>
                  </a:schemeClr>
                </a:solidFill>
              </a:defRPr>
            </a:lvl5pPr>
            <a:lvl6pPr marL="5345811" indent="0">
              <a:buNone/>
              <a:defRPr sz="3274">
                <a:solidFill>
                  <a:schemeClr val="tx1">
                    <a:tint val="75000"/>
                  </a:schemeClr>
                </a:solidFill>
              </a:defRPr>
            </a:lvl6pPr>
            <a:lvl7pPr marL="6414973" indent="0">
              <a:buNone/>
              <a:defRPr sz="3274">
                <a:solidFill>
                  <a:schemeClr val="tx1">
                    <a:tint val="75000"/>
                  </a:schemeClr>
                </a:solidFill>
              </a:defRPr>
            </a:lvl7pPr>
            <a:lvl8pPr marL="7484135" indent="0">
              <a:buNone/>
              <a:defRPr sz="3274">
                <a:solidFill>
                  <a:schemeClr val="tx1">
                    <a:tint val="75000"/>
                  </a:schemeClr>
                </a:solidFill>
              </a:defRPr>
            </a:lvl8pPr>
            <a:lvl9pPr marL="8553298" indent="0">
              <a:buNone/>
              <a:defRPr sz="327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31B2B1-A454-43C8-AB2C-59D2C17FA55D}" type="datetimeFigureOut">
              <a:rPr lang="en-MY" smtClean="0"/>
              <a:t>18/8/2020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1108231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12101" y="2691130"/>
            <a:ext cx="14200051" cy="13343520"/>
          </a:xfrm>
        </p:spPr>
        <p:txBody>
          <a:bodyPr anchor="ctr">
            <a:normAutofit/>
          </a:bodyPr>
          <a:lstStyle>
            <a:lvl1pPr algn="l">
              <a:defRPr sz="10289"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2574908" y="16034650"/>
            <a:ext cx="12674437" cy="1681956"/>
          </a:xfrm>
        </p:spPr>
        <p:txBody>
          <a:bodyPr anchor="ctr">
            <a:noAutofit/>
          </a:bodyPr>
          <a:lstStyle>
            <a:lvl1pPr marL="0" indent="0">
              <a:buFontTx/>
              <a:buNone/>
              <a:defRPr sz="3742">
                <a:solidFill>
                  <a:schemeClr val="tx1">
                    <a:lumMod val="50000"/>
                    <a:lumOff val="50000"/>
                  </a:schemeClr>
                </a:solidFill>
              </a:defRPr>
            </a:lvl1pPr>
            <a:lvl2pPr marL="1069162" indent="0">
              <a:buFontTx/>
              <a:buNone/>
              <a:defRPr/>
            </a:lvl2pPr>
            <a:lvl3pPr marL="2138324" indent="0">
              <a:buFontTx/>
              <a:buNone/>
              <a:defRPr/>
            </a:lvl3pPr>
            <a:lvl4pPr marL="3207487" indent="0">
              <a:buFontTx/>
              <a:buNone/>
              <a:defRPr/>
            </a:lvl4pPr>
            <a:lvl5pPr marL="4276649" indent="0">
              <a:buFontTx/>
              <a:buNone/>
              <a:defRPr/>
            </a:lvl5pPr>
          </a:lstStyle>
          <a:p>
            <a:pPr lvl="0"/>
            <a:r>
              <a:rPr lang="en-US"/>
              <a:t>Click to edit Master text styles</a:t>
            </a:r>
          </a:p>
        </p:txBody>
      </p:sp>
      <p:sp>
        <p:nvSpPr>
          <p:cNvPr id="3" name="Text Placeholder 2"/>
          <p:cNvSpPr>
            <a:spLocks noGrp="1"/>
          </p:cNvSpPr>
          <p:nvPr>
            <p:ph type="body" idx="1"/>
          </p:nvPr>
        </p:nvSpPr>
        <p:spPr>
          <a:xfrm>
            <a:off x="1425572" y="19734954"/>
            <a:ext cx="14844396" cy="6935143"/>
          </a:xfrm>
        </p:spPr>
        <p:txBody>
          <a:bodyPr anchor="ctr">
            <a:normAutofit/>
          </a:bodyPr>
          <a:lstStyle>
            <a:lvl1pPr marL="0" indent="0" algn="l">
              <a:buNone/>
              <a:defRPr sz="4209">
                <a:solidFill>
                  <a:schemeClr val="tx1">
                    <a:lumMod val="75000"/>
                    <a:lumOff val="25000"/>
                  </a:schemeClr>
                </a:solidFill>
              </a:defRPr>
            </a:lvl1pPr>
            <a:lvl2pPr marL="1069162" indent="0">
              <a:buNone/>
              <a:defRPr sz="4209">
                <a:solidFill>
                  <a:schemeClr val="tx1">
                    <a:tint val="75000"/>
                  </a:schemeClr>
                </a:solidFill>
              </a:defRPr>
            </a:lvl2pPr>
            <a:lvl3pPr marL="2138324" indent="0">
              <a:buNone/>
              <a:defRPr sz="3742">
                <a:solidFill>
                  <a:schemeClr val="tx1">
                    <a:tint val="75000"/>
                  </a:schemeClr>
                </a:solidFill>
              </a:defRPr>
            </a:lvl3pPr>
            <a:lvl4pPr marL="3207487" indent="0">
              <a:buNone/>
              <a:defRPr sz="3274">
                <a:solidFill>
                  <a:schemeClr val="tx1">
                    <a:tint val="75000"/>
                  </a:schemeClr>
                </a:solidFill>
              </a:defRPr>
            </a:lvl4pPr>
            <a:lvl5pPr marL="4276649" indent="0">
              <a:buNone/>
              <a:defRPr sz="3274">
                <a:solidFill>
                  <a:schemeClr val="tx1">
                    <a:tint val="75000"/>
                  </a:schemeClr>
                </a:solidFill>
              </a:defRPr>
            </a:lvl5pPr>
            <a:lvl6pPr marL="5345811" indent="0">
              <a:buNone/>
              <a:defRPr sz="3274">
                <a:solidFill>
                  <a:schemeClr val="tx1">
                    <a:tint val="75000"/>
                  </a:schemeClr>
                </a:solidFill>
              </a:defRPr>
            </a:lvl6pPr>
            <a:lvl7pPr marL="6414973" indent="0">
              <a:buNone/>
              <a:defRPr sz="3274">
                <a:solidFill>
                  <a:schemeClr val="tx1">
                    <a:tint val="75000"/>
                  </a:schemeClr>
                </a:solidFill>
              </a:defRPr>
            </a:lvl7pPr>
            <a:lvl8pPr marL="7484135" indent="0">
              <a:buNone/>
              <a:defRPr sz="3274">
                <a:solidFill>
                  <a:schemeClr val="tx1">
                    <a:tint val="75000"/>
                  </a:schemeClr>
                </a:solidFill>
              </a:defRPr>
            </a:lvl8pPr>
            <a:lvl9pPr marL="8553298" indent="0">
              <a:buNone/>
              <a:defRPr sz="327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31B2B1-A454-43C8-AB2C-59D2C17FA55D}" type="datetimeFigureOut">
              <a:rPr lang="en-MY" smtClean="0"/>
              <a:t>18/8/2020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
        <p:nvSpPr>
          <p:cNvPr id="24" name="TextBox 23"/>
          <p:cNvSpPr txBox="1"/>
          <p:nvPr/>
        </p:nvSpPr>
        <p:spPr>
          <a:xfrm>
            <a:off x="1128841" y="3489190"/>
            <a:ext cx="1069460" cy="2581542"/>
          </a:xfrm>
          <a:prstGeom prst="rect">
            <a:avLst/>
          </a:prstGeom>
        </p:spPr>
        <p:txBody>
          <a:bodyPr vert="horz" lIns="213836" tIns="106918" rIns="213836" bIns="106918" rtlCol="0" anchor="ctr">
            <a:noAutofit/>
          </a:bodyPr>
          <a:lstStyle/>
          <a:p>
            <a:pPr lvl="0"/>
            <a:r>
              <a:rPr lang="en-US" sz="1870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15779776" y="12742942"/>
            <a:ext cx="1069460" cy="2581542"/>
          </a:xfrm>
          <a:prstGeom prst="rect">
            <a:avLst/>
          </a:prstGeom>
        </p:spPr>
        <p:txBody>
          <a:bodyPr vert="horz" lIns="213836" tIns="106918" rIns="213836" bIns="106918" rtlCol="0" anchor="ctr">
            <a:noAutofit/>
          </a:bodyPr>
          <a:lstStyle/>
          <a:p>
            <a:pPr lvl="0"/>
            <a:r>
              <a:rPr lang="en-US" sz="1870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967048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25572" y="8528922"/>
            <a:ext cx="14844396" cy="11457875"/>
          </a:xfrm>
        </p:spPr>
        <p:txBody>
          <a:bodyPr anchor="b">
            <a:normAutofit/>
          </a:bodyPr>
          <a:lstStyle>
            <a:lvl1pPr algn="l">
              <a:defRPr sz="10289" b="0" cap="none"/>
            </a:lvl1pPr>
          </a:lstStyle>
          <a:p>
            <a:r>
              <a:rPr lang="en-US"/>
              <a:t>Click to edit Master title style</a:t>
            </a:r>
            <a:endParaRPr lang="en-US" dirty="0"/>
          </a:p>
        </p:txBody>
      </p:sp>
      <p:sp>
        <p:nvSpPr>
          <p:cNvPr id="3" name="Text Placeholder 2"/>
          <p:cNvSpPr>
            <a:spLocks noGrp="1"/>
          </p:cNvSpPr>
          <p:nvPr>
            <p:ph type="body" idx="1"/>
          </p:nvPr>
        </p:nvSpPr>
        <p:spPr>
          <a:xfrm>
            <a:off x="1425572" y="19986797"/>
            <a:ext cx="14844396" cy="6683300"/>
          </a:xfrm>
        </p:spPr>
        <p:txBody>
          <a:bodyPr anchor="t">
            <a:normAutofit/>
          </a:bodyPr>
          <a:lstStyle>
            <a:lvl1pPr marL="0" indent="0" algn="l">
              <a:buNone/>
              <a:defRPr sz="4209">
                <a:solidFill>
                  <a:schemeClr val="tx1">
                    <a:lumMod val="75000"/>
                    <a:lumOff val="25000"/>
                  </a:schemeClr>
                </a:solidFill>
              </a:defRPr>
            </a:lvl1pPr>
            <a:lvl2pPr marL="1069162" indent="0">
              <a:buNone/>
              <a:defRPr sz="4209">
                <a:solidFill>
                  <a:schemeClr val="tx1">
                    <a:tint val="75000"/>
                  </a:schemeClr>
                </a:solidFill>
              </a:defRPr>
            </a:lvl2pPr>
            <a:lvl3pPr marL="2138324" indent="0">
              <a:buNone/>
              <a:defRPr sz="3742">
                <a:solidFill>
                  <a:schemeClr val="tx1">
                    <a:tint val="75000"/>
                  </a:schemeClr>
                </a:solidFill>
              </a:defRPr>
            </a:lvl3pPr>
            <a:lvl4pPr marL="3207487" indent="0">
              <a:buNone/>
              <a:defRPr sz="3274">
                <a:solidFill>
                  <a:schemeClr val="tx1">
                    <a:tint val="75000"/>
                  </a:schemeClr>
                </a:solidFill>
              </a:defRPr>
            </a:lvl4pPr>
            <a:lvl5pPr marL="4276649" indent="0">
              <a:buNone/>
              <a:defRPr sz="3274">
                <a:solidFill>
                  <a:schemeClr val="tx1">
                    <a:tint val="75000"/>
                  </a:schemeClr>
                </a:solidFill>
              </a:defRPr>
            </a:lvl5pPr>
            <a:lvl6pPr marL="5345811" indent="0">
              <a:buNone/>
              <a:defRPr sz="3274">
                <a:solidFill>
                  <a:schemeClr val="tx1">
                    <a:tint val="75000"/>
                  </a:schemeClr>
                </a:solidFill>
              </a:defRPr>
            </a:lvl6pPr>
            <a:lvl7pPr marL="6414973" indent="0">
              <a:buNone/>
              <a:defRPr sz="3274">
                <a:solidFill>
                  <a:schemeClr val="tx1">
                    <a:tint val="75000"/>
                  </a:schemeClr>
                </a:solidFill>
              </a:defRPr>
            </a:lvl7pPr>
            <a:lvl8pPr marL="7484135" indent="0">
              <a:buNone/>
              <a:defRPr sz="3274">
                <a:solidFill>
                  <a:schemeClr val="tx1">
                    <a:tint val="75000"/>
                  </a:schemeClr>
                </a:solidFill>
              </a:defRPr>
            </a:lvl8pPr>
            <a:lvl9pPr marL="8553298" indent="0">
              <a:buNone/>
              <a:defRPr sz="327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31B2B1-A454-43C8-AB2C-59D2C17FA55D}" type="datetimeFigureOut">
              <a:rPr lang="en-MY" smtClean="0"/>
              <a:t>18/8/2020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34334319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812101" y="2691130"/>
            <a:ext cx="14200051" cy="13343520"/>
          </a:xfrm>
        </p:spPr>
        <p:txBody>
          <a:bodyPr anchor="ctr">
            <a:normAutofit/>
          </a:bodyPr>
          <a:lstStyle>
            <a:lvl1pPr algn="l">
              <a:defRPr sz="10289"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425568" y="17716606"/>
            <a:ext cx="14844398" cy="2270191"/>
          </a:xfrm>
        </p:spPr>
        <p:txBody>
          <a:bodyPr anchor="b">
            <a:noAutofit/>
          </a:bodyPr>
          <a:lstStyle>
            <a:lvl1pPr marL="0" indent="0">
              <a:buFontTx/>
              <a:buNone/>
              <a:defRPr sz="5612">
                <a:solidFill>
                  <a:schemeClr val="tx1">
                    <a:lumMod val="75000"/>
                    <a:lumOff val="25000"/>
                  </a:schemeClr>
                </a:solidFill>
              </a:defRPr>
            </a:lvl1pPr>
            <a:lvl2pPr marL="1069162" indent="0">
              <a:buFontTx/>
              <a:buNone/>
              <a:defRPr/>
            </a:lvl2pPr>
            <a:lvl3pPr marL="2138324" indent="0">
              <a:buFontTx/>
              <a:buNone/>
              <a:defRPr/>
            </a:lvl3pPr>
            <a:lvl4pPr marL="3207487" indent="0">
              <a:buFontTx/>
              <a:buNone/>
              <a:defRPr/>
            </a:lvl4pPr>
            <a:lvl5pPr marL="4276649" indent="0">
              <a:buFontTx/>
              <a:buNone/>
              <a:defRPr/>
            </a:lvl5pPr>
          </a:lstStyle>
          <a:p>
            <a:pPr lvl="0"/>
            <a:r>
              <a:rPr lang="en-US"/>
              <a:t>Click to edit Master text styles</a:t>
            </a:r>
          </a:p>
        </p:txBody>
      </p:sp>
      <p:sp>
        <p:nvSpPr>
          <p:cNvPr id="3" name="Text Placeholder 2"/>
          <p:cNvSpPr>
            <a:spLocks noGrp="1"/>
          </p:cNvSpPr>
          <p:nvPr>
            <p:ph type="body" idx="1"/>
          </p:nvPr>
        </p:nvSpPr>
        <p:spPr>
          <a:xfrm>
            <a:off x="1425572" y="19986797"/>
            <a:ext cx="14844396" cy="6683300"/>
          </a:xfrm>
        </p:spPr>
        <p:txBody>
          <a:bodyPr anchor="t">
            <a:normAutofit/>
          </a:bodyPr>
          <a:lstStyle>
            <a:lvl1pPr marL="0" indent="0" algn="l">
              <a:buNone/>
              <a:defRPr sz="4209">
                <a:solidFill>
                  <a:schemeClr val="tx1">
                    <a:lumMod val="50000"/>
                    <a:lumOff val="50000"/>
                  </a:schemeClr>
                </a:solidFill>
              </a:defRPr>
            </a:lvl1pPr>
            <a:lvl2pPr marL="1069162" indent="0">
              <a:buNone/>
              <a:defRPr sz="4209">
                <a:solidFill>
                  <a:schemeClr val="tx1">
                    <a:tint val="75000"/>
                  </a:schemeClr>
                </a:solidFill>
              </a:defRPr>
            </a:lvl2pPr>
            <a:lvl3pPr marL="2138324" indent="0">
              <a:buNone/>
              <a:defRPr sz="3742">
                <a:solidFill>
                  <a:schemeClr val="tx1">
                    <a:tint val="75000"/>
                  </a:schemeClr>
                </a:solidFill>
              </a:defRPr>
            </a:lvl3pPr>
            <a:lvl4pPr marL="3207487" indent="0">
              <a:buNone/>
              <a:defRPr sz="3274">
                <a:solidFill>
                  <a:schemeClr val="tx1">
                    <a:tint val="75000"/>
                  </a:schemeClr>
                </a:solidFill>
              </a:defRPr>
            </a:lvl4pPr>
            <a:lvl5pPr marL="4276649" indent="0">
              <a:buNone/>
              <a:defRPr sz="3274">
                <a:solidFill>
                  <a:schemeClr val="tx1">
                    <a:tint val="75000"/>
                  </a:schemeClr>
                </a:solidFill>
              </a:defRPr>
            </a:lvl5pPr>
            <a:lvl6pPr marL="5345811" indent="0">
              <a:buNone/>
              <a:defRPr sz="3274">
                <a:solidFill>
                  <a:schemeClr val="tx1">
                    <a:tint val="75000"/>
                  </a:schemeClr>
                </a:solidFill>
              </a:defRPr>
            </a:lvl6pPr>
            <a:lvl7pPr marL="6414973" indent="0">
              <a:buNone/>
              <a:defRPr sz="3274">
                <a:solidFill>
                  <a:schemeClr val="tx1">
                    <a:tint val="75000"/>
                  </a:schemeClr>
                </a:solidFill>
              </a:defRPr>
            </a:lvl7pPr>
            <a:lvl8pPr marL="7484135" indent="0">
              <a:buNone/>
              <a:defRPr sz="3274">
                <a:solidFill>
                  <a:schemeClr val="tx1">
                    <a:tint val="75000"/>
                  </a:schemeClr>
                </a:solidFill>
              </a:defRPr>
            </a:lvl8pPr>
            <a:lvl9pPr marL="8553298" indent="0">
              <a:buNone/>
              <a:defRPr sz="327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31B2B1-A454-43C8-AB2C-59D2C17FA55D}" type="datetimeFigureOut">
              <a:rPr lang="en-MY" smtClean="0"/>
              <a:t>18/8/2020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
        <p:nvSpPr>
          <p:cNvPr id="24" name="TextBox 23"/>
          <p:cNvSpPr txBox="1"/>
          <p:nvPr/>
        </p:nvSpPr>
        <p:spPr>
          <a:xfrm>
            <a:off x="1128841" y="3489190"/>
            <a:ext cx="1069460" cy="2581542"/>
          </a:xfrm>
          <a:prstGeom prst="rect">
            <a:avLst/>
          </a:prstGeom>
        </p:spPr>
        <p:txBody>
          <a:bodyPr vert="horz" lIns="213836" tIns="106918" rIns="213836" bIns="106918" rtlCol="0" anchor="ctr">
            <a:noAutofit/>
          </a:bodyPr>
          <a:lstStyle/>
          <a:p>
            <a:pPr lvl="0"/>
            <a:r>
              <a:rPr lang="en-US" sz="1870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15779776" y="12742942"/>
            <a:ext cx="1069460" cy="2581542"/>
          </a:xfrm>
          <a:prstGeom prst="rect">
            <a:avLst/>
          </a:prstGeom>
        </p:spPr>
        <p:txBody>
          <a:bodyPr vert="horz" lIns="213836" tIns="106918" rIns="213836" bIns="106918" rtlCol="0" anchor="ctr">
            <a:noAutofit/>
          </a:bodyPr>
          <a:lstStyle/>
          <a:p>
            <a:pPr lvl="0"/>
            <a:r>
              <a:rPr lang="en-US" sz="1870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377021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40187" y="2691130"/>
            <a:ext cx="14829780" cy="13343520"/>
          </a:xfrm>
        </p:spPr>
        <p:txBody>
          <a:bodyPr anchor="ctr">
            <a:normAutofit/>
          </a:bodyPr>
          <a:lstStyle>
            <a:lvl1pPr algn="l">
              <a:defRPr sz="10289"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425568" y="17716606"/>
            <a:ext cx="14844398" cy="2270191"/>
          </a:xfrm>
        </p:spPr>
        <p:txBody>
          <a:bodyPr anchor="b">
            <a:noAutofit/>
          </a:bodyPr>
          <a:lstStyle>
            <a:lvl1pPr marL="0" indent="0">
              <a:buFontTx/>
              <a:buNone/>
              <a:defRPr sz="5612">
                <a:solidFill>
                  <a:schemeClr val="accent1"/>
                </a:solidFill>
              </a:defRPr>
            </a:lvl1pPr>
            <a:lvl2pPr marL="1069162" indent="0">
              <a:buFontTx/>
              <a:buNone/>
              <a:defRPr/>
            </a:lvl2pPr>
            <a:lvl3pPr marL="2138324" indent="0">
              <a:buFontTx/>
              <a:buNone/>
              <a:defRPr/>
            </a:lvl3pPr>
            <a:lvl4pPr marL="3207487" indent="0">
              <a:buFontTx/>
              <a:buNone/>
              <a:defRPr/>
            </a:lvl4pPr>
            <a:lvl5pPr marL="4276649" indent="0">
              <a:buFontTx/>
              <a:buNone/>
              <a:defRPr/>
            </a:lvl5pPr>
          </a:lstStyle>
          <a:p>
            <a:pPr lvl="0"/>
            <a:r>
              <a:rPr lang="en-US"/>
              <a:t>Click to edit Master text styles</a:t>
            </a:r>
          </a:p>
        </p:txBody>
      </p:sp>
      <p:sp>
        <p:nvSpPr>
          <p:cNvPr id="3" name="Text Placeholder 2"/>
          <p:cNvSpPr>
            <a:spLocks noGrp="1"/>
          </p:cNvSpPr>
          <p:nvPr>
            <p:ph type="body" idx="1"/>
          </p:nvPr>
        </p:nvSpPr>
        <p:spPr>
          <a:xfrm>
            <a:off x="1425572" y="19986797"/>
            <a:ext cx="14844396" cy="6683300"/>
          </a:xfrm>
        </p:spPr>
        <p:txBody>
          <a:bodyPr anchor="t">
            <a:normAutofit/>
          </a:bodyPr>
          <a:lstStyle>
            <a:lvl1pPr marL="0" indent="0" algn="l">
              <a:buNone/>
              <a:defRPr sz="4209">
                <a:solidFill>
                  <a:schemeClr val="tx1">
                    <a:lumMod val="50000"/>
                    <a:lumOff val="50000"/>
                  </a:schemeClr>
                </a:solidFill>
              </a:defRPr>
            </a:lvl1pPr>
            <a:lvl2pPr marL="1069162" indent="0">
              <a:buNone/>
              <a:defRPr sz="4209">
                <a:solidFill>
                  <a:schemeClr val="tx1">
                    <a:tint val="75000"/>
                  </a:schemeClr>
                </a:solidFill>
              </a:defRPr>
            </a:lvl2pPr>
            <a:lvl3pPr marL="2138324" indent="0">
              <a:buNone/>
              <a:defRPr sz="3742">
                <a:solidFill>
                  <a:schemeClr val="tx1">
                    <a:tint val="75000"/>
                  </a:schemeClr>
                </a:solidFill>
              </a:defRPr>
            </a:lvl3pPr>
            <a:lvl4pPr marL="3207487" indent="0">
              <a:buNone/>
              <a:defRPr sz="3274">
                <a:solidFill>
                  <a:schemeClr val="tx1">
                    <a:tint val="75000"/>
                  </a:schemeClr>
                </a:solidFill>
              </a:defRPr>
            </a:lvl4pPr>
            <a:lvl5pPr marL="4276649" indent="0">
              <a:buNone/>
              <a:defRPr sz="3274">
                <a:solidFill>
                  <a:schemeClr val="tx1">
                    <a:tint val="75000"/>
                  </a:schemeClr>
                </a:solidFill>
              </a:defRPr>
            </a:lvl5pPr>
            <a:lvl6pPr marL="5345811" indent="0">
              <a:buNone/>
              <a:defRPr sz="3274">
                <a:solidFill>
                  <a:schemeClr val="tx1">
                    <a:tint val="75000"/>
                  </a:schemeClr>
                </a:solidFill>
              </a:defRPr>
            </a:lvl6pPr>
            <a:lvl7pPr marL="6414973" indent="0">
              <a:buNone/>
              <a:defRPr sz="3274">
                <a:solidFill>
                  <a:schemeClr val="tx1">
                    <a:tint val="75000"/>
                  </a:schemeClr>
                </a:solidFill>
              </a:defRPr>
            </a:lvl7pPr>
            <a:lvl8pPr marL="7484135" indent="0">
              <a:buNone/>
              <a:defRPr sz="3274">
                <a:solidFill>
                  <a:schemeClr val="tx1">
                    <a:tint val="75000"/>
                  </a:schemeClr>
                </a:solidFill>
              </a:defRPr>
            </a:lvl8pPr>
            <a:lvl9pPr marL="8553298" indent="0">
              <a:buNone/>
              <a:defRPr sz="327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31B2B1-A454-43C8-AB2C-59D2C17FA55D}" type="datetimeFigureOut">
              <a:rPr lang="en-MY" smtClean="0"/>
              <a:t>18/8/2020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3894532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18/8/2020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38639901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978193" y="2691132"/>
            <a:ext cx="2288993" cy="23182968"/>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425573" y="2691132"/>
            <a:ext cx="12148785" cy="2318296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18/8/2020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1957771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18/8/2020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1446707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25572" y="11923209"/>
            <a:ext cx="14844396" cy="8063594"/>
          </a:xfrm>
        </p:spPr>
        <p:txBody>
          <a:bodyPr anchor="b"/>
          <a:lstStyle>
            <a:lvl1pPr algn="l">
              <a:defRPr sz="9354" b="0" cap="none"/>
            </a:lvl1pPr>
          </a:lstStyle>
          <a:p>
            <a:r>
              <a:rPr lang="en-US"/>
              <a:t>Click to edit Master title style</a:t>
            </a:r>
            <a:endParaRPr lang="en-US" dirty="0"/>
          </a:p>
        </p:txBody>
      </p:sp>
      <p:sp>
        <p:nvSpPr>
          <p:cNvPr id="3" name="Text Placeholder 2"/>
          <p:cNvSpPr>
            <a:spLocks noGrp="1"/>
          </p:cNvSpPr>
          <p:nvPr>
            <p:ph type="body" idx="1"/>
          </p:nvPr>
        </p:nvSpPr>
        <p:spPr>
          <a:xfrm>
            <a:off x="1425572" y="19986797"/>
            <a:ext cx="14844396" cy="3798308"/>
          </a:xfrm>
        </p:spPr>
        <p:txBody>
          <a:bodyPr anchor="t"/>
          <a:lstStyle>
            <a:lvl1pPr marL="0" indent="0" algn="l">
              <a:buNone/>
              <a:defRPr sz="4677">
                <a:solidFill>
                  <a:schemeClr val="tx1">
                    <a:lumMod val="50000"/>
                    <a:lumOff val="50000"/>
                  </a:schemeClr>
                </a:solidFill>
              </a:defRPr>
            </a:lvl1pPr>
            <a:lvl2pPr marL="1069162" indent="0">
              <a:buNone/>
              <a:defRPr sz="4209">
                <a:solidFill>
                  <a:schemeClr val="tx1">
                    <a:tint val="75000"/>
                  </a:schemeClr>
                </a:solidFill>
              </a:defRPr>
            </a:lvl2pPr>
            <a:lvl3pPr marL="2138324" indent="0">
              <a:buNone/>
              <a:defRPr sz="3742">
                <a:solidFill>
                  <a:schemeClr val="tx1">
                    <a:tint val="75000"/>
                  </a:schemeClr>
                </a:solidFill>
              </a:defRPr>
            </a:lvl3pPr>
            <a:lvl4pPr marL="3207487" indent="0">
              <a:buNone/>
              <a:defRPr sz="3274">
                <a:solidFill>
                  <a:schemeClr val="tx1">
                    <a:tint val="75000"/>
                  </a:schemeClr>
                </a:solidFill>
              </a:defRPr>
            </a:lvl4pPr>
            <a:lvl5pPr marL="4276649" indent="0">
              <a:buNone/>
              <a:defRPr sz="3274">
                <a:solidFill>
                  <a:schemeClr val="tx1">
                    <a:tint val="75000"/>
                  </a:schemeClr>
                </a:solidFill>
              </a:defRPr>
            </a:lvl5pPr>
            <a:lvl6pPr marL="5345811" indent="0">
              <a:buNone/>
              <a:defRPr sz="3274">
                <a:solidFill>
                  <a:schemeClr val="tx1">
                    <a:tint val="75000"/>
                  </a:schemeClr>
                </a:solidFill>
              </a:defRPr>
            </a:lvl6pPr>
            <a:lvl7pPr marL="6414973" indent="0">
              <a:buNone/>
              <a:defRPr sz="3274">
                <a:solidFill>
                  <a:schemeClr val="tx1">
                    <a:tint val="75000"/>
                  </a:schemeClr>
                </a:solidFill>
              </a:defRPr>
            </a:lvl7pPr>
            <a:lvl8pPr marL="7484135" indent="0">
              <a:buNone/>
              <a:defRPr sz="3274">
                <a:solidFill>
                  <a:schemeClr val="tx1">
                    <a:tint val="75000"/>
                  </a:schemeClr>
                </a:solidFill>
              </a:defRPr>
            </a:lvl8pPr>
            <a:lvl9pPr marL="8553298" indent="0">
              <a:buNone/>
              <a:defRPr sz="327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31B2B1-A454-43C8-AB2C-59D2C17FA55D}" type="datetimeFigureOut">
              <a:rPr lang="en-MY" smtClean="0"/>
              <a:t>18/8/2020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20908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25575" y="2691130"/>
            <a:ext cx="14844394" cy="583078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25576" y="9538100"/>
            <a:ext cx="7221672" cy="17131992"/>
          </a:xfrm>
        </p:spPr>
        <p:txBody>
          <a:bodyPr>
            <a:normAutofit/>
          </a:bodyPr>
          <a:lstStyle>
            <a:lvl1pPr>
              <a:defRPr sz="4209"/>
            </a:lvl1pPr>
            <a:lvl2pPr>
              <a:defRPr sz="3742"/>
            </a:lvl2pPr>
            <a:lvl3pPr>
              <a:defRPr sz="3274"/>
            </a:lvl3pPr>
            <a:lvl4pPr>
              <a:defRPr sz="2806"/>
            </a:lvl4pPr>
            <a:lvl5pPr>
              <a:defRPr sz="2806"/>
            </a:lvl5pPr>
            <a:lvl6pPr>
              <a:defRPr sz="2806"/>
            </a:lvl6pPr>
            <a:lvl7pPr>
              <a:defRPr sz="2806"/>
            </a:lvl7pPr>
            <a:lvl8pPr>
              <a:defRPr sz="2806"/>
            </a:lvl8pPr>
            <a:lvl9pPr>
              <a:defRPr sz="280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9048295" y="9538107"/>
            <a:ext cx="7221674" cy="17131996"/>
          </a:xfrm>
        </p:spPr>
        <p:txBody>
          <a:bodyPr>
            <a:normAutofit/>
          </a:bodyPr>
          <a:lstStyle>
            <a:lvl1pPr>
              <a:defRPr sz="4209"/>
            </a:lvl1pPr>
            <a:lvl2pPr>
              <a:defRPr sz="3742"/>
            </a:lvl2pPr>
            <a:lvl3pPr>
              <a:defRPr sz="3274"/>
            </a:lvl3pPr>
            <a:lvl4pPr>
              <a:defRPr sz="2806"/>
            </a:lvl4pPr>
            <a:lvl5pPr>
              <a:defRPr sz="2806"/>
            </a:lvl5pPr>
            <a:lvl6pPr>
              <a:defRPr sz="2806"/>
            </a:lvl6pPr>
            <a:lvl7pPr>
              <a:defRPr sz="2806"/>
            </a:lvl7pPr>
            <a:lvl8pPr>
              <a:defRPr sz="2806"/>
            </a:lvl8pPr>
            <a:lvl9pPr>
              <a:defRPr sz="280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31B2B1-A454-43C8-AB2C-59D2C17FA55D}" type="datetimeFigureOut">
              <a:rPr lang="en-MY" smtClean="0"/>
              <a:t>18/8/2020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1363545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25574" y="2691130"/>
            <a:ext cx="14844391" cy="5830782"/>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425573" y="9539840"/>
            <a:ext cx="7227665" cy="2543957"/>
          </a:xfrm>
        </p:spPr>
        <p:txBody>
          <a:bodyPr anchor="b">
            <a:noAutofit/>
          </a:bodyPr>
          <a:lstStyle>
            <a:lvl1pPr marL="0" indent="0">
              <a:buNone/>
              <a:defRPr sz="5612" b="0"/>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Click to edit Master text styles</a:t>
            </a:r>
          </a:p>
        </p:txBody>
      </p:sp>
      <p:sp>
        <p:nvSpPr>
          <p:cNvPr id="4" name="Content Placeholder 3"/>
          <p:cNvSpPr>
            <a:spLocks noGrp="1"/>
          </p:cNvSpPr>
          <p:nvPr>
            <p:ph sz="half" idx="2"/>
          </p:nvPr>
        </p:nvSpPr>
        <p:spPr>
          <a:xfrm>
            <a:off x="1425573" y="12083803"/>
            <a:ext cx="7227665" cy="1458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9042299" y="9539840"/>
            <a:ext cx="7227665" cy="2543957"/>
          </a:xfrm>
        </p:spPr>
        <p:txBody>
          <a:bodyPr anchor="b">
            <a:noAutofit/>
          </a:bodyPr>
          <a:lstStyle>
            <a:lvl1pPr marL="0" indent="0">
              <a:buNone/>
              <a:defRPr sz="5612" b="0"/>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Click to edit Master text styles</a:t>
            </a:r>
          </a:p>
        </p:txBody>
      </p:sp>
      <p:sp>
        <p:nvSpPr>
          <p:cNvPr id="6" name="Content Placeholder 5"/>
          <p:cNvSpPr>
            <a:spLocks noGrp="1"/>
          </p:cNvSpPr>
          <p:nvPr>
            <p:ph sz="quarter" idx="4"/>
          </p:nvPr>
        </p:nvSpPr>
        <p:spPr>
          <a:xfrm>
            <a:off x="9042299" y="12083803"/>
            <a:ext cx="7227665" cy="1458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31B2B1-A454-43C8-AB2C-59D2C17FA55D}" type="datetimeFigureOut">
              <a:rPr lang="en-MY" smtClean="0"/>
              <a:t>18/8/2020</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1554099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25573" y="2691130"/>
            <a:ext cx="14844394" cy="583078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31B2B1-A454-43C8-AB2C-59D2C17FA55D}" type="datetimeFigureOut">
              <a:rPr lang="en-MY" smtClean="0"/>
              <a:t>18/8/2020</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49212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31B2B1-A454-43C8-AB2C-59D2C17FA55D}" type="datetimeFigureOut">
              <a:rPr lang="en-MY" smtClean="0"/>
              <a:t>18/8/2020</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1245774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25573" y="6615712"/>
            <a:ext cx="6524957" cy="5643895"/>
          </a:xfrm>
        </p:spPr>
        <p:txBody>
          <a:bodyPr anchor="b">
            <a:normAutofit/>
          </a:bodyPr>
          <a:lstStyle>
            <a:lvl1pPr>
              <a:defRPr sz="4677"/>
            </a:lvl1pPr>
          </a:lstStyle>
          <a:p>
            <a:r>
              <a:rPr lang="en-US"/>
              <a:t>Click to edit Master title style</a:t>
            </a:r>
            <a:endParaRPr lang="en-US" dirty="0"/>
          </a:p>
        </p:txBody>
      </p:sp>
      <p:sp>
        <p:nvSpPr>
          <p:cNvPr id="3" name="Content Placeholder 2"/>
          <p:cNvSpPr>
            <a:spLocks noGrp="1"/>
          </p:cNvSpPr>
          <p:nvPr>
            <p:ph idx="1"/>
          </p:nvPr>
        </p:nvSpPr>
        <p:spPr>
          <a:xfrm>
            <a:off x="8351576" y="2273182"/>
            <a:ext cx="7918389" cy="243969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25573" y="12259605"/>
            <a:ext cx="6524957" cy="11409266"/>
          </a:xfrm>
        </p:spPr>
        <p:txBody>
          <a:bodyPr>
            <a:normAutofit/>
          </a:bodyPr>
          <a:lstStyle>
            <a:lvl1pPr marL="0" indent="0">
              <a:buNone/>
              <a:defRPr sz="3274"/>
            </a:lvl1pPr>
            <a:lvl2pPr marL="801872" indent="0">
              <a:buNone/>
              <a:defRPr sz="2455"/>
            </a:lvl2pPr>
            <a:lvl3pPr marL="1603743" indent="0">
              <a:buNone/>
              <a:defRPr sz="2105"/>
            </a:lvl3pPr>
            <a:lvl4pPr marL="2405615" indent="0">
              <a:buNone/>
              <a:defRPr sz="1754"/>
            </a:lvl4pPr>
            <a:lvl5pPr marL="3207487" indent="0">
              <a:buNone/>
              <a:defRPr sz="1754"/>
            </a:lvl5pPr>
            <a:lvl6pPr marL="4009358" indent="0">
              <a:buNone/>
              <a:defRPr sz="1754"/>
            </a:lvl6pPr>
            <a:lvl7pPr marL="4811230" indent="0">
              <a:buNone/>
              <a:defRPr sz="1754"/>
            </a:lvl7pPr>
            <a:lvl8pPr marL="5613102" indent="0">
              <a:buNone/>
              <a:defRPr sz="1754"/>
            </a:lvl8pPr>
            <a:lvl9pPr marL="6414973" indent="0">
              <a:buNone/>
              <a:defRPr sz="1754"/>
            </a:lvl9pPr>
          </a:lstStyle>
          <a:p>
            <a:pPr lvl="0"/>
            <a:r>
              <a:rPr lang="en-US"/>
              <a:t>Click to edit Master text styles</a:t>
            </a:r>
          </a:p>
        </p:txBody>
      </p:sp>
      <p:sp>
        <p:nvSpPr>
          <p:cNvPr id="5" name="Date Placeholder 4"/>
          <p:cNvSpPr>
            <a:spLocks noGrp="1"/>
          </p:cNvSpPr>
          <p:nvPr>
            <p:ph type="dt" sz="half" idx="10"/>
          </p:nvPr>
        </p:nvSpPr>
        <p:spPr/>
        <p:txBody>
          <a:bodyPr/>
          <a:lstStyle/>
          <a:p>
            <a:fld id="{2A31B2B1-A454-43C8-AB2C-59D2C17FA55D}" type="datetimeFigureOut">
              <a:rPr lang="en-MY" smtClean="0"/>
              <a:t>18/8/2020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1479031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25573" y="21192649"/>
            <a:ext cx="14844394" cy="2501912"/>
          </a:xfrm>
        </p:spPr>
        <p:txBody>
          <a:bodyPr anchor="b">
            <a:normAutofit/>
          </a:bodyPr>
          <a:lstStyle>
            <a:lvl1pPr algn="l">
              <a:defRPr sz="5612"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425573" y="2691130"/>
            <a:ext cx="14844394" cy="16977243"/>
          </a:xfrm>
        </p:spPr>
        <p:txBody>
          <a:bodyPr anchor="t">
            <a:normAutofit/>
          </a:bodyPr>
          <a:lstStyle>
            <a:lvl1pPr marL="0" indent="0" algn="ctr">
              <a:buNone/>
              <a:defRPr sz="3742"/>
            </a:lvl1pPr>
            <a:lvl2pPr marL="1069162" indent="0">
              <a:buNone/>
              <a:defRPr sz="3742"/>
            </a:lvl2pPr>
            <a:lvl3pPr marL="2138324" indent="0">
              <a:buNone/>
              <a:defRPr sz="3742"/>
            </a:lvl3pPr>
            <a:lvl4pPr marL="3207487" indent="0">
              <a:buNone/>
              <a:defRPr sz="3742"/>
            </a:lvl4pPr>
            <a:lvl5pPr marL="4276649" indent="0">
              <a:buNone/>
              <a:defRPr sz="3742"/>
            </a:lvl5pPr>
            <a:lvl6pPr marL="5345811" indent="0">
              <a:buNone/>
              <a:defRPr sz="3742"/>
            </a:lvl6pPr>
            <a:lvl7pPr marL="6414973" indent="0">
              <a:buNone/>
              <a:defRPr sz="3742"/>
            </a:lvl7pPr>
            <a:lvl8pPr marL="7484135" indent="0">
              <a:buNone/>
              <a:defRPr sz="3742"/>
            </a:lvl8pPr>
            <a:lvl9pPr marL="8553298" indent="0">
              <a:buNone/>
              <a:defRPr sz="3742"/>
            </a:lvl9pPr>
          </a:lstStyle>
          <a:p>
            <a:r>
              <a:rPr lang="en-US"/>
              <a:t>Click icon to add picture</a:t>
            </a:r>
            <a:endParaRPr lang="en-US" dirty="0"/>
          </a:p>
        </p:txBody>
      </p:sp>
      <p:sp>
        <p:nvSpPr>
          <p:cNvPr id="4" name="Text Placeholder 3"/>
          <p:cNvSpPr>
            <a:spLocks noGrp="1"/>
          </p:cNvSpPr>
          <p:nvPr>
            <p:ph type="body" sz="half" idx="2"/>
          </p:nvPr>
        </p:nvSpPr>
        <p:spPr>
          <a:xfrm>
            <a:off x="1425573" y="23694561"/>
            <a:ext cx="14844394" cy="2975535"/>
          </a:xfrm>
        </p:spPr>
        <p:txBody>
          <a:bodyPr>
            <a:normAutofit/>
          </a:bodyPr>
          <a:lstStyle>
            <a:lvl1pPr marL="0" indent="0">
              <a:buNone/>
              <a:defRPr sz="2806"/>
            </a:lvl1pPr>
            <a:lvl2pPr marL="1069162" indent="0">
              <a:buNone/>
              <a:defRPr sz="2806"/>
            </a:lvl2pPr>
            <a:lvl3pPr marL="2138324" indent="0">
              <a:buNone/>
              <a:defRPr sz="2339"/>
            </a:lvl3pPr>
            <a:lvl4pPr marL="3207487" indent="0">
              <a:buNone/>
              <a:defRPr sz="2105"/>
            </a:lvl4pPr>
            <a:lvl5pPr marL="4276649" indent="0">
              <a:buNone/>
              <a:defRPr sz="2105"/>
            </a:lvl5pPr>
            <a:lvl6pPr marL="5345811" indent="0">
              <a:buNone/>
              <a:defRPr sz="2105"/>
            </a:lvl6pPr>
            <a:lvl7pPr marL="6414973" indent="0">
              <a:buNone/>
              <a:defRPr sz="2105"/>
            </a:lvl7pPr>
            <a:lvl8pPr marL="7484135" indent="0">
              <a:buNone/>
              <a:defRPr sz="2105"/>
            </a:lvl8pPr>
            <a:lvl9pPr marL="8553298" indent="0">
              <a:buNone/>
              <a:defRPr sz="2105"/>
            </a:lvl9pPr>
          </a:lstStyle>
          <a:p>
            <a:pPr lvl="0"/>
            <a:r>
              <a:rPr lang="en-US"/>
              <a:t>Click to edit Master text styles</a:t>
            </a:r>
          </a:p>
        </p:txBody>
      </p:sp>
      <p:sp>
        <p:nvSpPr>
          <p:cNvPr id="5" name="Date Placeholder 4"/>
          <p:cNvSpPr>
            <a:spLocks noGrp="1"/>
          </p:cNvSpPr>
          <p:nvPr>
            <p:ph type="dt" sz="half" idx="10"/>
          </p:nvPr>
        </p:nvSpPr>
        <p:spPr/>
        <p:txBody>
          <a:bodyPr/>
          <a:lstStyle/>
          <a:p>
            <a:fld id="{2A31B2B1-A454-43C8-AB2C-59D2C17FA55D}" type="datetimeFigureOut">
              <a:rPr lang="en-MY" smtClean="0"/>
              <a:t>18/8/2020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631477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19799" y="-37381"/>
            <a:ext cx="21443971" cy="30349974"/>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1425574" y="2691130"/>
            <a:ext cx="14844391" cy="583078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25573" y="9538107"/>
            <a:ext cx="14844394" cy="171319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640421" y="26670103"/>
            <a:ext cx="1599871" cy="1611875"/>
          </a:xfrm>
          <a:prstGeom prst="rect">
            <a:avLst/>
          </a:prstGeom>
        </p:spPr>
        <p:txBody>
          <a:bodyPr vert="horz" lIns="91440" tIns="45720" rIns="91440" bIns="45720" rtlCol="0" anchor="ctr"/>
          <a:lstStyle>
            <a:lvl1pPr algn="r">
              <a:defRPr sz="2105">
                <a:solidFill>
                  <a:schemeClr val="tx1">
                    <a:tint val="75000"/>
                  </a:schemeClr>
                </a:solidFill>
              </a:defRPr>
            </a:lvl1pPr>
          </a:lstStyle>
          <a:p>
            <a:fld id="{2A31B2B1-A454-43C8-AB2C-59D2C17FA55D}" type="datetimeFigureOut">
              <a:rPr lang="en-MY" smtClean="0"/>
              <a:t>18/8/2020</a:t>
            </a:fld>
            <a:endParaRPr lang="en-MY"/>
          </a:p>
        </p:txBody>
      </p:sp>
      <p:sp>
        <p:nvSpPr>
          <p:cNvPr id="5" name="Footer Placeholder 4"/>
          <p:cNvSpPr>
            <a:spLocks noGrp="1"/>
          </p:cNvSpPr>
          <p:nvPr>
            <p:ph type="ftr" sz="quarter" idx="3"/>
          </p:nvPr>
        </p:nvSpPr>
        <p:spPr>
          <a:xfrm>
            <a:off x="1425574" y="26670103"/>
            <a:ext cx="10811015" cy="1611875"/>
          </a:xfrm>
          <a:prstGeom prst="rect">
            <a:avLst/>
          </a:prstGeom>
        </p:spPr>
        <p:txBody>
          <a:bodyPr vert="horz" lIns="91440" tIns="45720" rIns="91440" bIns="45720" rtlCol="0" anchor="ctr"/>
          <a:lstStyle>
            <a:lvl1pPr algn="l">
              <a:defRPr sz="2105">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15071144" y="26670103"/>
            <a:ext cx="1198825" cy="1611875"/>
          </a:xfrm>
          <a:prstGeom prst="rect">
            <a:avLst/>
          </a:prstGeom>
        </p:spPr>
        <p:txBody>
          <a:bodyPr vert="horz" lIns="91440" tIns="45720" rIns="91440" bIns="45720" rtlCol="0" anchor="ctr"/>
          <a:lstStyle>
            <a:lvl1pPr algn="r">
              <a:defRPr sz="2105">
                <a:solidFill>
                  <a:schemeClr val="accent1"/>
                </a:solidFill>
              </a:defRPr>
            </a:lvl1pPr>
          </a:lstStyle>
          <a:p>
            <a:fld id="{6A4B5159-F1F8-466F-88FC-3A55722FCC57}" type="slidenum">
              <a:rPr lang="en-MY" smtClean="0"/>
              <a:t>‹#›</a:t>
            </a:fld>
            <a:endParaRPr lang="en-MY"/>
          </a:p>
        </p:txBody>
      </p:sp>
    </p:spTree>
    <p:extLst>
      <p:ext uri="{BB962C8B-B14F-4D97-AF65-F5344CB8AC3E}">
        <p14:creationId xmlns:p14="http://schemas.microsoft.com/office/powerpoint/2010/main" val="83523605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1069162" rtl="0" eaLnBrk="1" latinLnBrk="0" hangingPunct="1">
        <a:spcBef>
          <a:spcPct val="0"/>
        </a:spcBef>
        <a:buNone/>
        <a:defRPr sz="8419"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801872" indent="-801872" algn="l" defTabSz="1069162" rtl="0" eaLnBrk="1" latinLnBrk="0" hangingPunct="1">
        <a:spcBef>
          <a:spcPts val="2339"/>
        </a:spcBef>
        <a:spcAft>
          <a:spcPts val="0"/>
        </a:spcAft>
        <a:buClr>
          <a:schemeClr val="accent1"/>
        </a:buClr>
        <a:buSzPct val="80000"/>
        <a:buFont typeface="Wingdings 3" charset="2"/>
        <a:buChar char=""/>
        <a:defRPr sz="4209" kern="1200">
          <a:solidFill>
            <a:schemeClr val="tx1">
              <a:lumMod val="75000"/>
              <a:lumOff val="25000"/>
            </a:schemeClr>
          </a:solidFill>
          <a:latin typeface="+mn-lt"/>
          <a:ea typeface="+mn-ea"/>
          <a:cs typeface="+mn-cs"/>
        </a:defRPr>
      </a:lvl1pPr>
      <a:lvl2pPr marL="1737389" indent="-668226" algn="l" defTabSz="1069162" rtl="0" eaLnBrk="1" latinLnBrk="0" hangingPunct="1">
        <a:spcBef>
          <a:spcPts val="2339"/>
        </a:spcBef>
        <a:spcAft>
          <a:spcPts val="0"/>
        </a:spcAft>
        <a:buClr>
          <a:schemeClr val="accent1"/>
        </a:buClr>
        <a:buSzPct val="80000"/>
        <a:buFont typeface="Wingdings 3" charset="2"/>
        <a:buChar char=""/>
        <a:defRPr sz="3742" kern="1200">
          <a:solidFill>
            <a:schemeClr val="tx1">
              <a:lumMod val="75000"/>
              <a:lumOff val="25000"/>
            </a:schemeClr>
          </a:solidFill>
          <a:latin typeface="+mn-lt"/>
          <a:ea typeface="+mn-ea"/>
          <a:cs typeface="+mn-cs"/>
        </a:defRPr>
      </a:lvl2pPr>
      <a:lvl3pPr marL="2672906" indent="-534581" algn="l" defTabSz="1069162" rtl="0" eaLnBrk="1" latinLnBrk="0" hangingPunct="1">
        <a:spcBef>
          <a:spcPts val="2339"/>
        </a:spcBef>
        <a:spcAft>
          <a:spcPts val="0"/>
        </a:spcAft>
        <a:buClr>
          <a:schemeClr val="accent1"/>
        </a:buClr>
        <a:buSzPct val="80000"/>
        <a:buFont typeface="Wingdings 3" charset="2"/>
        <a:buChar char=""/>
        <a:defRPr sz="3274" kern="1200">
          <a:solidFill>
            <a:schemeClr val="tx1">
              <a:lumMod val="75000"/>
              <a:lumOff val="25000"/>
            </a:schemeClr>
          </a:solidFill>
          <a:latin typeface="+mn-lt"/>
          <a:ea typeface="+mn-ea"/>
          <a:cs typeface="+mn-cs"/>
        </a:defRPr>
      </a:lvl3pPr>
      <a:lvl4pPr marL="3742068" indent="-534581" algn="l" defTabSz="1069162" rtl="0" eaLnBrk="1" latinLnBrk="0" hangingPunct="1">
        <a:spcBef>
          <a:spcPts val="2339"/>
        </a:spcBef>
        <a:spcAft>
          <a:spcPts val="0"/>
        </a:spcAft>
        <a:buClr>
          <a:schemeClr val="accent1"/>
        </a:buClr>
        <a:buSzPct val="80000"/>
        <a:buFont typeface="Wingdings 3" charset="2"/>
        <a:buChar char=""/>
        <a:defRPr sz="2806" kern="1200">
          <a:solidFill>
            <a:schemeClr val="tx1">
              <a:lumMod val="75000"/>
              <a:lumOff val="25000"/>
            </a:schemeClr>
          </a:solidFill>
          <a:latin typeface="+mn-lt"/>
          <a:ea typeface="+mn-ea"/>
          <a:cs typeface="+mn-cs"/>
        </a:defRPr>
      </a:lvl4pPr>
      <a:lvl5pPr marL="4811230" indent="-534581" algn="l" defTabSz="1069162" rtl="0" eaLnBrk="1" latinLnBrk="0" hangingPunct="1">
        <a:spcBef>
          <a:spcPts val="2339"/>
        </a:spcBef>
        <a:spcAft>
          <a:spcPts val="0"/>
        </a:spcAft>
        <a:buClr>
          <a:schemeClr val="accent1"/>
        </a:buClr>
        <a:buSzPct val="80000"/>
        <a:buFont typeface="Wingdings 3" charset="2"/>
        <a:buChar char=""/>
        <a:defRPr sz="2806" kern="1200">
          <a:solidFill>
            <a:schemeClr val="tx1">
              <a:lumMod val="75000"/>
              <a:lumOff val="25000"/>
            </a:schemeClr>
          </a:solidFill>
          <a:latin typeface="+mn-lt"/>
          <a:ea typeface="+mn-ea"/>
          <a:cs typeface="+mn-cs"/>
        </a:defRPr>
      </a:lvl5pPr>
      <a:lvl6pPr marL="5880392" indent="-534581" algn="l" defTabSz="1069162" rtl="0" eaLnBrk="1" latinLnBrk="0" hangingPunct="1">
        <a:spcBef>
          <a:spcPts val="2339"/>
        </a:spcBef>
        <a:spcAft>
          <a:spcPts val="0"/>
        </a:spcAft>
        <a:buClr>
          <a:schemeClr val="accent1"/>
        </a:buClr>
        <a:buSzPct val="80000"/>
        <a:buFont typeface="Wingdings 3" charset="2"/>
        <a:buChar char=""/>
        <a:defRPr sz="2806" kern="1200">
          <a:solidFill>
            <a:schemeClr val="tx1">
              <a:lumMod val="75000"/>
              <a:lumOff val="25000"/>
            </a:schemeClr>
          </a:solidFill>
          <a:latin typeface="+mn-lt"/>
          <a:ea typeface="+mn-ea"/>
          <a:cs typeface="+mn-cs"/>
        </a:defRPr>
      </a:lvl6pPr>
      <a:lvl7pPr marL="6949554" indent="-534581" algn="l" defTabSz="1069162" rtl="0" eaLnBrk="1" latinLnBrk="0" hangingPunct="1">
        <a:spcBef>
          <a:spcPts val="2339"/>
        </a:spcBef>
        <a:spcAft>
          <a:spcPts val="0"/>
        </a:spcAft>
        <a:buClr>
          <a:schemeClr val="accent1"/>
        </a:buClr>
        <a:buSzPct val="80000"/>
        <a:buFont typeface="Wingdings 3" charset="2"/>
        <a:buChar char=""/>
        <a:defRPr sz="2806" kern="1200">
          <a:solidFill>
            <a:schemeClr val="tx1">
              <a:lumMod val="75000"/>
              <a:lumOff val="25000"/>
            </a:schemeClr>
          </a:solidFill>
          <a:latin typeface="+mn-lt"/>
          <a:ea typeface="+mn-ea"/>
          <a:cs typeface="+mn-cs"/>
        </a:defRPr>
      </a:lvl7pPr>
      <a:lvl8pPr marL="8018717" indent="-534581" algn="l" defTabSz="1069162" rtl="0" eaLnBrk="1" latinLnBrk="0" hangingPunct="1">
        <a:spcBef>
          <a:spcPts val="2339"/>
        </a:spcBef>
        <a:spcAft>
          <a:spcPts val="0"/>
        </a:spcAft>
        <a:buClr>
          <a:schemeClr val="accent1"/>
        </a:buClr>
        <a:buSzPct val="80000"/>
        <a:buFont typeface="Wingdings 3" charset="2"/>
        <a:buChar char=""/>
        <a:defRPr sz="2806" kern="1200">
          <a:solidFill>
            <a:schemeClr val="tx1">
              <a:lumMod val="75000"/>
              <a:lumOff val="25000"/>
            </a:schemeClr>
          </a:solidFill>
          <a:latin typeface="+mn-lt"/>
          <a:ea typeface="+mn-ea"/>
          <a:cs typeface="+mn-cs"/>
        </a:defRPr>
      </a:lvl8pPr>
      <a:lvl9pPr marL="9087879" indent="-534581" algn="l" defTabSz="1069162" rtl="0" eaLnBrk="1" latinLnBrk="0" hangingPunct="1">
        <a:spcBef>
          <a:spcPts val="2339"/>
        </a:spcBef>
        <a:spcAft>
          <a:spcPts val="0"/>
        </a:spcAft>
        <a:buClr>
          <a:schemeClr val="accent1"/>
        </a:buClr>
        <a:buSzPct val="80000"/>
        <a:buFont typeface="Wingdings 3" charset="2"/>
        <a:buChar char=""/>
        <a:defRPr sz="2806" kern="1200">
          <a:solidFill>
            <a:schemeClr val="tx1">
              <a:lumMod val="75000"/>
              <a:lumOff val="25000"/>
            </a:schemeClr>
          </a:solidFill>
          <a:latin typeface="+mn-lt"/>
          <a:ea typeface="+mn-ea"/>
          <a:cs typeface="+mn-cs"/>
        </a:defRPr>
      </a:lvl9pPr>
    </p:bodyStyle>
    <p:otherStyle>
      <a:defPPr>
        <a:defRPr lang="en-US"/>
      </a:defPPr>
      <a:lvl1pPr marL="0" algn="l" defTabSz="1069162" rtl="0" eaLnBrk="1" latinLnBrk="0" hangingPunct="1">
        <a:defRPr sz="4209" kern="1200">
          <a:solidFill>
            <a:schemeClr val="tx1"/>
          </a:solidFill>
          <a:latin typeface="+mn-lt"/>
          <a:ea typeface="+mn-ea"/>
          <a:cs typeface="+mn-cs"/>
        </a:defRPr>
      </a:lvl1pPr>
      <a:lvl2pPr marL="1069162" algn="l" defTabSz="1069162" rtl="0" eaLnBrk="1" latinLnBrk="0" hangingPunct="1">
        <a:defRPr sz="4209" kern="1200">
          <a:solidFill>
            <a:schemeClr val="tx1"/>
          </a:solidFill>
          <a:latin typeface="+mn-lt"/>
          <a:ea typeface="+mn-ea"/>
          <a:cs typeface="+mn-cs"/>
        </a:defRPr>
      </a:lvl2pPr>
      <a:lvl3pPr marL="2138324" algn="l" defTabSz="1069162" rtl="0" eaLnBrk="1" latinLnBrk="0" hangingPunct="1">
        <a:defRPr sz="4209" kern="1200">
          <a:solidFill>
            <a:schemeClr val="tx1"/>
          </a:solidFill>
          <a:latin typeface="+mn-lt"/>
          <a:ea typeface="+mn-ea"/>
          <a:cs typeface="+mn-cs"/>
        </a:defRPr>
      </a:lvl3pPr>
      <a:lvl4pPr marL="3207487" algn="l" defTabSz="1069162" rtl="0" eaLnBrk="1" latinLnBrk="0" hangingPunct="1">
        <a:defRPr sz="4209" kern="1200">
          <a:solidFill>
            <a:schemeClr val="tx1"/>
          </a:solidFill>
          <a:latin typeface="+mn-lt"/>
          <a:ea typeface="+mn-ea"/>
          <a:cs typeface="+mn-cs"/>
        </a:defRPr>
      </a:lvl4pPr>
      <a:lvl5pPr marL="4276649" algn="l" defTabSz="1069162" rtl="0" eaLnBrk="1" latinLnBrk="0" hangingPunct="1">
        <a:defRPr sz="4209" kern="1200">
          <a:solidFill>
            <a:schemeClr val="tx1"/>
          </a:solidFill>
          <a:latin typeface="+mn-lt"/>
          <a:ea typeface="+mn-ea"/>
          <a:cs typeface="+mn-cs"/>
        </a:defRPr>
      </a:lvl5pPr>
      <a:lvl6pPr marL="5345811" algn="l" defTabSz="1069162" rtl="0" eaLnBrk="1" latinLnBrk="0" hangingPunct="1">
        <a:defRPr sz="4209" kern="1200">
          <a:solidFill>
            <a:schemeClr val="tx1"/>
          </a:solidFill>
          <a:latin typeface="+mn-lt"/>
          <a:ea typeface="+mn-ea"/>
          <a:cs typeface="+mn-cs"/>
        </a:defRPr>
      </a:lvl6pPr>
      <a:lvl7pPr marL="6414973" algn="l" defTabSz="1069162" rtl="0" eaLnBrk="1" latinLnBrk="0" hangingPunct="1">
        <a:defRPr sz="4209" kern="1200">
          <a:solidFill>
            <a:schemeClr val="tx1"/>
          </a:solidFill>
          <a:latin typeface="+mn-lt"/>
          <a:ea typeface="+mn-ea"/>
          <a:cs typeface="+mn-cs"/>
        </a:defRPr>
      </a:lvl7pPr>
      <a:lvl8pPr marL="7484135" algn="l" defTabSz="1069162" rtl="0" eaLnBrk="1" latinLnBrk="0" hangingPunct="1">
        <a:defRPr sz="4209" kern="1200">
          <a:solidFill>
            <a:schemeClr val="tx1"/>
          </a:solidFill>
          <a:latin typeface="+mn-lt"/>
          <a:ea typeface="+mn-ea"/>
          <a:cs typeface="+mn-cs"/>
        </a:defRPr>
      </a:lvl8pPr>
      <a:lvl9pPr marL="8553298" algn="l" defTabSz="1069162"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3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1383626" cy="30873354"/>
          </a:xfrm>
          <a:prstGeom prst="rect">
            <a:avLst/>
          </a:prstGeom>
        </p:spPr>
      </p:pic>
      <p:sp useBgFill="1">
        <p:nvSpPr>
          <p:cNvPr id="16" name="Rounded Rectangle 15"/>
          <p:cNvSpPr/>
          <p:nvPr/>
        </p:nvSpPr>
        <p:spPr>
          <a:xfrm>
            <a:off x="472988" y="5806440"/>
            <a:ext cx="20305364" cy="3076973"/>
          </a:xfrm>
          <a:prstGeom prst="roundRect">
            <a:avLst/>
          </a:prstGeom>
          <a:ln>
            <a:gradFill>
              <a:gsLst>
                <a:gs pos="20000">
                  <a:srgbClr val="CBDFF2"/>
                </a:gs>
                <a:gs pos="32000">
                  <a:schemeClr val="accent1">
                    <a:lumMod val="5000"/>
                    <a:lumOff val="95000"/>
                  </a:schemeClr>
                </a:gs>
                <a:gs pos="47000">
                  <a:schemeClr val="accent1">
                    <a:lumMod val="45000"/>
                    <a:lumOff val="55000"/>
                  </a:schemeClr>
                </a:gs>
                <a:gs pos="69000">
                  <a:schemeClr val="accent1">
                    <a:lumMod val="45000"/>
                    <a:lumOff val="55000"/>
                  </a:schemeClr>
                </a:gs>
                <a:gs pos="97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57" name="Rounded Rectangle 56"/>
          <p:cNvSpPr/>
          <p:nvPr/>
        </p:nvSpPr>
        <p:spPr>
          <a:xfrm>
            <a:off x="475393" y="25191060"/>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latin typeface="Times New Roman" panose="02020603050405020304" pitchFamily="18" charset="0"/>
                <a:cs typeface="Times New Roman" panose="02020603050405020304" pitchFamily="18" charset="0"/>
              </a:rPr>
              <a:t>Simple web design, and easy to learn. Novice customers also can understand how the system flows. </a:t>
            </a:r>
          </a:p>
        </p:txBody>
      </p:sp>
      <p:sp>
        <p:nvSpPr>
          <p:cNvPr id="62" name="Rounded Rectangle 61"/>
          <p:cNvSpPr/>
          <p:nvPr/>
        </p:nvSpPr>
        <p:spPr>
          <a:xfrm>
            <a:off x="10941118" y="25211922"/>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Times New Roman" panose="02020603050405020304" pitchFamily="18" charset="0"/>
                <a:cs typeface="Times New Roman" panose="02020603050405020304" pitchFamily="18" charset="0"/>
              </a:rPr>
              <a:t>The order processing system for </a:t>
            </a:r>
            <a:r>
              <a:rPr lang="en-US" sz="3200" dirty="0" err="1">
                <a:solidFill>
                  <a:schemeClr val="tx1"/>
                </a:solidFill>
                <a:latin typeface="Times New Roman" panose="02020603050405020304" pitchFamily="18" charset="0"/>
                <a:cs typeface="Times New Roman" panose="02020603050405020304" pitchFamily="18" charset="0"/>
              </a:rPr>
              <a:t>Bangsal</a:t>
            </a:r>
            <a:r>
              <a:rPr lang="en-US" sz="3200" dirty="0">
                <a:solidFill>
                  <a:schemeClr val="tx1"/>
                </a:solidFill>
                <a:latin typeface="Times New Roman" panose="02020603050405020304" pitchFamily="18" charset="0"/>
                <a:cs typeface="Times New Roman" panose="02020603050405020304" pitchFamily="18" charset="0"/>
              </a:rPr>
              <a:t> Chetak Company is an </a:t>
            </a:r>
            <a:r>
              <a:rPr lang="en-US" sz="3200">
                <a:solidFill>
                  <a:schemeClr val="tx1"/>
                </a:solidFill>
                <a:latin typeface="Times New Roman" panose="02020603050405020304" pitchFamily="18" charset="0"/>
                <a:cs typeface="Times New Roman" panose="02020603050405020304" pitchFamily="18" charset="0"/>
              </a:rPr>
              <a:t>order processing </a:t>
            </a:r>
            <a:r>
              <a:rPr lang="en-US" sz="3200" dirty="0">
                <a:solidFill>
                  <a:schemeClr val="tx1"/>
                </a:solidFill>
                <a:latin typeface="Times New Roman" panose="02020603050405020304" pitchFamily="18" charset="0"/>
                <a:cs typeface="Times New Roman" panose="02020603050405020304" pitchFamily="18" charset="0"/>
              </a:rPr>
              <a:t>website that allows customers to buy from various categories of the products listed by the company. The positive response from the targeted users shows that their satisfy with the system.</a:t>
            </a:r>
          </a:p>
        </p:txBody>
      </p:sp>
      <p:sp>
        <p:nvSpPr>
          <p:cNvPr id="13" name="Rounded Rectangle 12"/>
          <p:cNvSpPr/>
          <p:nvPr/>
        </p:nvSpPr>
        <p:spPr>
          <a:xfrm>
            <a:off x="390530" y="10348346"/>
            <a:ext cx="9939103" cy="3782276"/>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14400" indent="-914400" algn="ctr">
              <a:buAutoNum type="arabicParenR"/>
            </a:pPr>
            <a:r>
              <a:rPr lang="en-US" sz="4000" dirty="0">
                <a:solidFill>
                  <a:schemeClr val="tx1"/>
                </a:solidFill>
                <a:latin typeface="Times New Roman" panose="02020603050405020304" pitchFamily="18" charset="0"/>
                <a:cs typeface="Times New Roman" panose="02020603050405020304" pitchFamily="18" charset="0"/>
              </a:rPr>
              <a:t>The company do not have their own official business website</a:t>
            </a:r>
          </a:p>
          <a:p>
            <a:pPr marL="914400" indent="-914400" algn="ctr">
              <a:buAutoNum type="arabicParenR"/>
            </a:pPr>
            <a:r>
              <a:rPr lang="en-US" sz="4000" dirty="0">
                <a:solidFill>
                  <a:schemeClr val="tx1"/>
                </a:solidFill>
                <a:latin typeface="Times New Roman" panose="02020603050405020304" pitchFamily="18" charset="0"/>
                <a:cs typeface="Times New Roman" panose="02020603050405020304" pitchFamily="18" charset="0"/>
              </a:rPr>
              <a:t>Order unorganized conducted with paper-based management</a:t>
            </a:r>
          </a:p>
          <a:p>
            <a:pPr marL="914400" indent="-914400" algn="ctr">
              <a:buAutoNum type="arabicParenR"/>
            </a:pPr>
            <a:r>
              <a:rPr lang="en-US" sz="4000" dirty="0">
                <a:solidFill>
                  <a:schemeClr val="tx1"/>
                </a:solidFill>
                <a:latin typeface="Times New Roman" panose="02020603050405020304" pitchFamily="18" charset="0"/>
                <a:cs typeface="Times New Roman" panose="02020603050405020304" pitchFamily="18" charset="0"/>
              </a:rPr>
              <a:t>The staff unable to know the number of products available</a:t>
            </a:r>
            <a:endParaRPr lang="en-US" sz="4000" dirty="0">
              <a:latin typeface="Times New Roman" panose="02020603050405020304" pitchFamily="18" charset="0"/>
              <a:cs typeface="Times New Roman" panose="02020603050405020304" pitchFamily="18" charset="0"/>
            </a:endParaRPr>
          </a:p>
        </p:txBody>
      </p:sp>
      <p:sp>
        <p:nvSpPr>
          <p:cNvPr id="61" name="Rounded Rectangle 60"/>
          <p:cNvSpPr/>
          <p:nvPr/>
        </p:nvSpPr>
        <p:spPr>
          <a:xfrm>
            <a:off x="427267" y="15272211"/>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solidFill>
            </a:endParaRPr>
          </a:p>
        </p:txBody>
      </p:sp>
      <p:sp>
        <p:nvSpPr>
          <p:cNvPr id="58" name="Rounded Rectangle 57"/>
          <p:cNvSpPr/>
          <p:nvPr/>
        </p:nvSpPr>
        <p:spPr>
          <a:xfrm>
            <a:off x="472988" y="20254068"/>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ctr">
              <a:buFont typeface="Wingdings" panose="05000000000000000000" pitchFamily="2" charset="2"/>
              <a:buChar char="ü"/>
            </a:pPr>
            <a:r>
              <a:rPr lang="en-US" sz="2800" dirty="0">
                <a:solidFill>
                  <a:schemeClr val="tx1"/>
                </a:solidFill>
                <a:latin typeface="Times New Roman" panose="02020603050405020304" pitchFamily="18" charset="0"/>
                <a:cs typeface="Times New Roman" panose="02020603050405020304" pitchFamily="18" charset="0"/>
              </a:rPr>
              <a:t>A platform for the business to make an online presence where they can market their product in an appropriate ways</a:t>
            </a:r>
          </a:p>
          <a:p>
            <a:pPr marL="457200" indent="-457200" algn="ctr">
              <a:buFont typeface="Wingdings" panose="05000000000000000000" pitchFamily="2" charset="2"/>
              <a:buChar char="ü"/>
            </a:pPr>
            <a:r>
              <a:rPr lang="en-US" sz="2800" dirty="0">
                <a:solidFill>
                  <a:schemeClr val="tx1"/>
                </a:solidFill>
                <a:latin typeface="Times New Roman" panose="02020603050405020304" pitchFamily="18" charset="0"/>
                <a:cs typeface="Times New Roman" panose="02020603050405020304" pitchFamily="18" charset="0"/>
              </a:rPr>
              <a:t>The system allowing the business to manage their order management in computerized system</a:t>
            </a:r>
          </a:p>
          <a:p>
            <a:pPr marL="457200" indent="-457200" algn="ctr">
              <a:buFont typeface="Wingdings" panose="05000000000000000000" pitchFamily="2" charset="2"/>
              <a:buChar char="ü"/>
            </a:pPr>
            <a:r>
              <a:rPr lang="en-US" sz="2800" dirty="0">
                <a:solidFill>
                  <a:schemeClr val="tx1"/>
                </a:solidFill>
                <a:latin typeface="Times New Roman" panose="02020603050405020304" pitchFamily="18" charset="0"/>
                <a:cs typeface="Times New Roman" panose="02020603050405020304" pitchFamily="18" charset="0"/>
              </a:rPr>
              <a:t>Customer can choose various printing based products</a:t>
            </a:r>
          </a:p>
        </p:txBody>
      </p:sp>
      <p:sp>
        <p:nvSpPr>
          <p:cNvPr id="59" name="Rounded Rectangle 58"/>
          <p:cNvSpPr/>
          <p:nvPr/>
        </p:nvSpPr>
        <p:spPr>
          <a:xfrm>
            <a:off x="10932794" y="20226939"/>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Times New Roman" panose="02020603050405020304" pitchFamily="18" charset="0"/>
                <a:cs typeface="Times New Roman" panose="02020603050405020304" pitchFamily="18" charset="0"/>
              </a:rPr>
              <a:t>The Order Processing System that is developed for </a:t>
            </a:r>
            <a:r>
              <a:rPr lang="en-US" sz="3200" dirty="0" err="1">
                <a:solidFill>
                  <a:schemeClr val="tx1"/>
                </a:solidFill>
                <a:latin typeface="Times New Roman" panose="02020603050405020304" pitchFamily="18" charset="0"/>
                <a:cs typeface="Times New Roman" panose="02020603050405020304" pitchFamily="18" charset="0"/>
              </a:rPr>
              <a:t>Bangsal</a:t>
            </a:r>
            <a:r>
              <a:rPr lang="en-US" sz="3200" dirty="0">
                <a:solidFill>
                  <a:schemeClr val="tx1"/>
                </a:solidFill>
                <a:latin typeface="Times New Roman" panose="02020603050405020304" pitchFamily="18" charset="0"/>
                <a:cs typeface="Times New Roman" panose="02020603050405020304" pitchFamily="18" charset="0"/>
              </a:rPr>
              <a:t> Chetak would be the first system that the business will implement for making an online presence to gain larger number of customers thus supporting the business to go for the next step  </a:t>
            </a:r>
          </a:p>
        </p:txBody>
      </p:sp>
      <p:sp>
        <p:nvSpPr>
          <p:cNvPr id="60" name="Rounded Rectangle 59"/>
          <p:cNvSpPr/>
          <p:nvPr/>
        </p:nvSpPr>
        <p:spPr>
          <a:xfrm>
            <a:off x="10888610" y="15200319"/>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latin typeface="Times New Roman" panose="02020603050405020304" pitchFamily="18" charset="0"/>
                <a:cs typeface="Times New Roman" panose="02020603050405020304" pitchFamily="18" charset="0"/>
              </a:rPr>
              <a:t>The overall task completion rate is </a:t>
            </a:r>
            <a:r>
              <a:rPr lang="en-US" sz="3600" b="1" dirty="0">
                <a:solidFill>
                  <a:schemeClr val="tx1"/>
                </a:solidFill>
                <a:latin typeface="Times New Roman" panose="02020603050405020304" pitchFamily="18" charset="0"/>
                <a:cs typeface="Times New Roman" panose="02020603050405020304" pitchFamily="18" charset="0"/>
              </a:rPr>
              <a:t>80%</a:t>
            </a:r>
            <a:r>
              <a:rPr lang="en-US" sz="3600" dirty="0">
                <a:solidFill>
                  <a:schemeClr val="tx1"/>
                </a:solidFill>
                <a:latin typeface="Times New Roman" panose="02020603050405020304" pitchFamily="18" charset="0"/>
                <a:cs typeface="Times New Roman" panose="02020603050405020304" pitchFamily="18" charset="0"/>
              </a:rPr>
              <a:t> while the minimum rate for a good system is </a:t>
            </a:r>
            <a:r>
              <a:rPr lang="en-US" sz="3600" b="1" dirty="0">
                <a:solidFill>
                  <a:schemeClr val="tx1"/>
                </a:solidFill>
                <a:latin typeface="Times New Roman" panose="02020603050405020304" pitchFamily="18" charset="0"/>
                <a:cs typeface="Times New Roman" panose="02020603050405020304" pitchFamily="18" charset="0"/>
              </a:rPr>
              <a:t>78%</a:t>
            </a:r>
            <a:r>
              <a:rPr lang="en-US" sz="3600" dirty="0">
                <a:solidFill>
                  <a:schemeClr val="tx1"/>
                </a:solidFill>
                <a:latin typeface="Times New Roman" panose="02020603050405020304" pitchFamily="18" charset="0"/>
                <a:cs typeface="Times New Roman" panose="02020603050405020304" pitchFamily="18" charset="0"/>
              </a:rPr>
              <a:t>, meanwhile the average time-based efficiency is </a:t>
            </a:r>
            <a:r>
              <a:rPr lang="en-US" sz="3600" b="1" dirty="0">
                <a:solidFill>
                  <a:schemeClr val="tx1"/>
                </a:solidFill>
                <a:latin typeface="Times New Roman" panose="02020603050405020304" pitchFamily="18" charset="0"/>
                <a:cs typeface="Times New Roman" panose="02020603050405020304" pitchFamily="18" charset="0"/>
              </a:rPr>
              <a:t>0.194 goals/sec </a:t>
            </a:r>
            <a:r>
              <a:rPr lang="en-US" sz="3600" dirty="0">
                <a:solidFill>
                  <a:schemeClr val="tx1"/>
                </a:solidFill>
                <a:latin typeface="Times New Roman" panose="02020603050405020304" pitchFamily="18" charset="0"/>
                <a:cs typeface="Times New Roman" panose="02020603050405020304" pitchFamily="18" charset="0"/>
              </a:rPr>
              <a:t>showing that the user manage to complete the task within short period of times. </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45" name="Rounded Rectangle 44"/>
          <p:cNvSpPr/>
          <p:nvPr/>
        </p:nvSpPr>
        <p:spPr>
          <a:xfrm>
            <a:off x="10823045" y="10302339"/>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14400" indent="-914400" algn="ctr">
              <a:buAutoNum type="arabicParenR"/>
            </a:pPr>
            <a:r>
              <a:rPr lang="en-US" sz="3600" dirty="0">
                <a:solidFill>
                  <a:schemeClr val="tx1"/>
                </a:solidFill>
                <a:latin typeface="Times New Roman" panose="02020603050405020304" pitchFamily="18" charset="0"/>
                <a:cs typeface="Times New Roman" panose="02020603050405020304" pitchFamily="18" charset="0"/>
              </a:rPr>
              <a:t>To identify the current business process and the problem arises from the process</a:t>
            </a:r>
          </a:p>
          <a:p>
            <a:pPr marL="914400" indent="-914400" algn="ctr">
              <a:buAutoNum type="arabicParenR"/>
            </a:pPr>
            <a:r>
              <a:rPr lang="en-US" sz="3600" dirty="0">
                <a:solidFill>
                  <a:schemeClr val="tx1"/>
                </a:solidFill>
                <a:latin typeface="Times New Roman" panose="02020603050405020304" pitchFamily="18" charset="0"/>
                <a:cs typeface="Times New Roman" panose="02020603050405020304" pitchFamily="18" charset="0"/>
              </a:rPr>
              <a:t>To design and develop an order processing system for </a:t>
            </a:r>
            <a:r>
              <a:rPr lang="en-US" sz="3600" dirty="0" err="1">
                <a:solidFill>
                  <a:schemeClr val="tx1"/>
                </a:solidFill>
                <a:latin typeface="Times New Roman" panose="02020603050405020304" pitchFamily="18" charset="0"/>
                <a:cs typeface="Times New Roman" panose="02020603050405020304" pitchFamily="18" charset="0"/>
              </a:rPr>
              <a:t>Bangsal</a:t>
            </a:r>
            <a:r>
              <a:rPr lang="en-US" sz="3600" dirty="0">
                <a:solidFill>
                  <a:schemeClr val="tx1"/>
                </a:solidFill>
                <a:latin typeface="Times New Roman" panose="02020603050405020304" pitchFamily="18" charset="0"/>
                <a:cs typeface="Times New Roman" panose="02020603050405020304" pitchFamily="18" charset="0"/>
              </a:rPr>
              <a:t> Chetak </a:t>
            </a:r>
          </a:p>
          <a:p>
            <a:pPr marL="914400" indent="-914400" algn="ctr">
              <a:buAutoNum type="arabicParenR"/>
            </a:pPr>
            <a:r>
              <a:rPr lang="en-US" sz="3600" dirty="0">
                <a:solidFill>
                  <a:schemeClr val="tx1"/>
                </a:solidFill>
                <a:latin typeface="Times New Roman" panose="02020603050405020304" pitchFamily="18" charset="0"/>
                <a:cs typeface="Times New Roman" panose="02020603050405020304" pitchFamily="18" charset="0"/>
              </a:rPr>
              <a:t> To evaluate the functionality and usability of the proposed system </a:t>
            </a:r>
          </a:p>
        </p:txBody>
      </p:sp>
      <p:sp>
        <p:nvSpPr>
          <p:cNvPr id="14" name="Rounded Rectangle 13"/>
          <p:cNvSpPr/>
          <p:nvPr/>
        </p:nvSpPr>
        <p:spPr>
          <a:xfrm>
            <a:off x="427267" y="9320816"/>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15" name="Rounded Rectangle 14"/>
          <p:cNvSpPr/>
          <p:nvPr/>
        </p:nvSpPr>
        <p:spPr>
          <a:xfrm>
            <a:off x="2139857" y="2818940"/>
            <a:ext cx="16685995" cy="111945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257190" y="2876388"/>
            <a:ext cx="15394553" cy="923330"/>
          </a:xfrm>
          <a:prstGeom prst="rect">
            <a:avLst/>
          </a:prstGeom>
          <a:noFill/>
        </p:spPr>
        <p:txBody>
          <a:bodyPr wrap="square" rtlCol="0">
            <a:spAutoFit/>
          </a:bodyPr>
          <a:lstStyle/>
          <a:p>
            <a:r>
              <a:rPr lang="en-MY" sz="5400" b="1" dirty="0" err="1">
                <a:solidFill>
                  <a:schemeClr val="bg1"/>
                </a:solidFill>
                <a:latin typeface="Times New Roman" panose="02020603050405020304" pitchFamily="18" charset="0"/>
                <a:cs typeface="Times New Roman" panose="02020603050405020304" pitchFamily="18" charset="0"/>
              </a:rPr>
              <a:t>Bangsal</a:t>
            </a:r>
            <a:r>
              <a:rPr lang="en-MY" sz="5400" b="1" dirty="0">
                <a:solidFill>
                  <a:schemeClr val="bg1"/>
                </a:solidFill>
                <a:latin typeface="Times New Roman" panose="02020603050405020304" pitchFamily="18" charset="0"/>
                <a:cs typeface="Times New Roman" panose="02020603050405020304" pitchFamily="18" charset="0"/>
              </a:rPr>
              <a:t> Chetak Order Processing System</a:t>
            </a:r>
          </a:p>
        </p:txBody>
      </p:sp>
      <p:sp>
        <p:nvSpPr>
          <p:cNvPr id="19" name="TextBox 18"/>
          <p:cNvSpPr txBox="1"/>
          <p:nvPr/>
        </p:nvSpPr>
        <p:spPr>
          <a:xfrm>
            <a:off x="839395" y="9366536"/>
            <a:ext cx="8171804"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PROBLEM STATEMENT</a:t>
            </a:r>
          </a:p>
        </p:txBody>
      </p:sp>
      <p:sp>
        <p:nvSpPr>
          <p:cNvPr id="23" name="TextBox 22"/>
          <p:cNvSpPr txBox="1"/>
          <p:nvPr/>
        </p:nvSpPr>
        <p:spPr>
          <a:xfrm>
            <a:off x="1434533" y="19693274"/>
            <a:ext cx="3787915"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BENEFITS</a:t>
            </a:r>
          </a:p>
        </p:txBody>
      </p:sp>
      <p:sp>
        <p:nvSpPr>
          <p:cNvPr id="25" name="TextBox 24"/>
          <p:cNvSpPr txBox="1"/>
          <p:nvPr/>
        </p:nvSpPr>
        <p:spPr>
          <a:xfrm>
            <a:off x="1397428" y="23870251"/>
            <a:ext cx="8311189"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COMMERCIALIZATIO</a:t>
            </a:r>
          </a:p>
        </p:txBody>
      </p:sp>
      <p:sp>
        <p:nvSpPr>
          <p:cNvPr id="44" name="TextBox 43">
            <a:extLst>
              <a:ext uri="{FF2B5EF4-FFF2-40B4-BE49-F238E27FC236}">
                <a16:creationId xmlns:a16="http://schemas.microsoft.com/office/drawing/2014/main" id="{066C1584-9BDF-4565-A54B-339A96586EAD}"/>
              </a:ext>
            </a:extLst>
          </p:cNvPr>
          <p:cNvSpPr txBox="1"/>
          <p:nvPr/>
        </p:nvSpPr>
        <p:spPr>
          <a:xfrm>
            <a:off x="4890329" y="4081484"/>
            <a:ext cx="11470681" cy="769441"/>
          </a:xfrm>
          <a:prstGeom prst="rect">
            <a:avLst/>
          </a:prstGeom>
          <a:noFill/>
        </p:spPr>
        <p:txBody>
          <a:bodyPr wrap="square" rtlCol="0">
            <a:spAutoFit/>
          </a:bodyPr>
          <a:lstStyle/>
          <a:p>
            <a:pPr algn="ctr"/>
            <a:r>
              <a:rPr lang="en-MY" sz="4400" b="1" dirty="0">
                <a:latin typeface="Times New Roman" panose="02020603050405020304" pitchFamily="18" charset="0"/>
                <a:cs typeface="Times New Roman" panose="02020603050405020304" pitchFamily="18" charset="0"/>
              </a:rPr>
              <a:t>FAZNUR FARHANAH BT ZAINOL NAHAR</a:t>
            </a:r>
          </a:p>
        </p:txBody>
      </p:sp>
      <p:sp>
        <p:nvSpPr>
          <p:cNvPr id="46" name="TextBox 45">
            <a:extLst>
              <a:ext uri="{FF2B5EF4-FFF2-40B4-BE49-F238E27FC236}">
                <a16:creationId xmlns:a16="http://schemas.microsoft.com/office/drawing/2014/main" id="{64F55EFE-5E88-4BC5-AC4E-FF33A99E2A84}"/>
              </a:ext>
            </a:extLst>
          </p:cNvPr>
          <p:cNvSpPr txBox="1"/>
          <p:nvPr/>
        </p:nvSpPr>
        <p:spPr>
          <a:xfrm>
            <a:off x="588947" y="4749020"/>
            <a:ext cx="19770132" cy="830997"/>
          </a:xfrm>
          <a:prstGeom prst="rect">
            <a:avLst/>
          </a:prstGeom>
          <a:noFill/>
        </p:spPr>
        <p:txBody>
          <a:bodyPr wrap="square" rtlCol="0">
            <a:spAutoFit/>
          </a:bodyPr>
          <a:lstStyle/>
          <a:p>
            <a:pPr algn="ctr"/>
            <a:r>
              <a:rPr lang="en-MY" sz="4800" b="1" dirty="0">
                <a:latin typeface="Times New Roman" panose="02020603050405020304" pitchFamily="18" charset="0"/>
                <a:cs typeface="Times New Roman" panose="02020603050405020304" pitchFamily="18" charset="0"/>
              </a:rPr>
              <a:t>UNIVERSITI TEKNOLOGI MARA KAMPUS KUALA TERENGGANU</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105263" y="-79775"/>
            <a:ext cx="4697303" cy="2963252"/>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58200" y="28969673"/>
            <a:ext cx="5019292" cy="1303069"/>
          </a:xfrm>
          <a:prstGeom prst="rect">
            <a:avLst/>
          </a:prstGeom>
        </p:spPr>
      </p:pic>
      <p:sp>
        <p:nvSpPr>
          <p:cNvPr id="27" name="Rounded Rectangle 26"/>
          <p:cNvSpPr/>
          <p:nvPr/>
        </p:nvSpPr>
        <p:spPr>
          <a:xfrm>
            <a:off x="812912" y="5591783"/>
            <a:ext cx="6687724" cy="900216"/>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MY" sz="5400" b="1" dirty="0">
                <a:solidFill>
                  <a:schemeClr val="bg1"/>
                </a:solidFill>
                <a:latin typeface="Times New Roman" panose="02020603050405020304" pitchFamily="18" charset="0"/>
                <a:cs typeface="Times New Roman" panose="02020603050405020304" pitchFamily="18" charset="0"/>
              </a:rPr>
              <a:t> ABSTRACT</a:t>
            </a:r>
          </a:p>
        </p:txBody>
      </p:sp>
      <p:sp>
        <p:nvSpPr>
          <p:cNvPr id="47" name="Rounded Rectangle 46"/>
          <p:cNvSpPr/>
          <p:nvPr/>
        </p:nvSpPr>
        <p:spPr>
          <a:xfrm>
            <a:off x="10731605" y="9340728"/>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endParaRPr lang="en-MY" sz="4800" b="1" dirty="0">
              <a:solidFill>
                <a:schemeClr val="bg1"/>
              </a:solidFill>
              <a:latin typeface="Times New Roman" panose="02020603050405020304" pitchFamily="18" charset="0"/>
              <a:cs typeface="Times New Roman" panose="02020603050405020304" pitchFamily="18" charset="0"/>
            </a:endParaRPr>
          </a:p>
        </p:txBody>
      </p:sp>
      <p:sp>
        <p:nvSpPr>
          <p:cNvPr id="48" name="Rounded Rectangle 47"/>
          <p:cNvSpPr/>
          <p:nvPr/>
        </p:nvSpPr>
        <p:spPr>
          <a:xfrm>
            <a:off x="438655" y="24267951"/>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r>
              <a:rPr lang="en-MY" sz="4800" b="1">
                <a:solidFill>
                  <a:schemeClr val="bg1"/>
                </a:solidFill>
                <a:latin typeface="Times New Roman" panose="02020603050405020304" pitchFamily="18" charset="0"/>
                <a:cs typeface="Times New Roman" panose="02020603050405020304" pitchFamily="18" charset="0"/>
              </a:rPr>
              <a:t>COMMERCIALIZATION</a:t>
            </a:r>
            <a:endParaRPr lang="en-MY" sz="4800" b="1" dirty="0">
              <a:solidFill>
                <a:schemeClr val="bg1"/>
              </a:solidFill>
              <a:latin typeface="Times New Roman" panose="02020603050405020304" pitchFamily="18" charset="0"/>
              <a:cs typeface="Times New Roman" panose="02020603050405020304" pitchFamily="18" charset="0"/>
            </a:endParaRPr>
          </a:p>
        </p:txBody>
      </p:sp>
      <p:sp>
        <p:nvSpPr>
          <p:cNvPr id="49" name="Rounded Rectangle 48"/>
          <p:cNvSpPr/>
          <p:nvPr/>
        </p:nvSpPr>
        <p:spPr>
          <a:xfrm>
            <a:off x="472987" y="19348733"/>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50" name="Rounded Rectangle 49"/>
          <p:cNvSpPr/>
          <p:nvPr/>
        </p:nvSpPr>
        <p:spPr>
          <a:xfrm>
            <a:off x="390529" y="14318205"/>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r>
              <a:rPr lang="en-MY" sz="5400" b="1" dirty="0">
                <a:solidFill>
                  <a:schemeClr val="bg1"/>
                </a:solidFill>
                <a:latin typeface="Times New Roman" panose="02020603050405020304" pitchFamily="18" charset="0"/>
                <a:cs typeface="Times New Roman" panose="02020603050405020304" pitchFamily="18" charset="0"/>
              </a:rPr>
              <a:t> METHODOLOGY</a:t>
            </a:r>
          </a:p>
        </p:txBody>
      </p:sp>
      <p:sp>
        <p:nvSpPr>
          <p:cNvPr id="54" name="Rounded Rectangle 53"/>
          <p:cNvSpPr/>
          <p:nvPr/>
        </p:nvSpPr>
        <p:spPr>
          <a:xfrm>
            <a:off x="10872438" y="19241797"/>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r>
              <a:rPr lang="en-MY" sz="4800" b="1" dirty="0">
                <a:solidFill>
                  <a:schemeClr val="bg1"/>
                </a:solidFill>
                <a:latin typeface="Times New Roman" panose="02020603050405020304" pitchFamily="18" charset="0"/>
                <a:cs typeface="Times New Roman" panose="02020603050405020304" pitchFamily="18" charset="0"/>
              </a:rPr>
              <a:t> NOVELTY</a:t>
            </a:r>
            <a:endParaRPr lang="en-US" dirty="0"/>
          </a:p>
        </p:txBody>
      </p:sp>
      <p:sp>
        <p:nvSpPr>
          <p:cNvPr id="55" name="Rounded Rectangle 54"/>
          <p:cNvSpPr/>
          <p:nvPr/>
        </p:nvSpPr>
        <p:spPr>
          <a:xfrm>
            <a:off x="10823045" y="14251073"/>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56" name="Rounded Rectangle 55"/>
          <p:cNvSpPr/>
          <p:nvPr/>
        </p:nvSpPr>
        <p:spPr>
          <a:xfrm>
            <a:off x="10823045" y="24267055"/>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r>
              <a:rPr lang="en-MY" sz="4800" b="1">
                <a:solidFill>
                  <a:schemeClr val="bg1"/>
                </a:solidFill>
                <a:latin typeface="Times New Roman" panose="02020603050405020304" pitchFamily="18" charset="0"/>
                <a:cs typeface="Times New Roman" panose="02020603050405020304" pitchFamily="18" charset="0"/>
              </a:rPr>
              <a:t>CONCLUSION</a:t>
            </a:r>
            <a:endParaRPr lang="en-MY" sz="4800" b="1" dirty="0">
              <a:solidFill>
                <a:schemeClr val="bg1"/>
              </a:solidFill>
              <a:latin typeface="Times New Roman" panose="02020603050405020304" pitchFamily="18" charset="0"/>
              <a:cs typeface="Times New Roman" panose="02020603050405020304" pitchFamily="18" charset="0"/>
            </a:endParaRPr>
          </a:p>
        </p:txBody>
      </p:sp>
      <p:sp>
        <p:nvSpPr>
          <p:cNvPr id="63" name="TextBox 62"/>
          <p:cNvSpPr txBox="1"/>
          <p:nvPr/>
        </p:nvSpPr>
        <p:spPr>
          <a:xfrm>
            <a:off x="678101" y="19385806"/>
            <a:ext cx="3787915"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BENEFITS</a:t>
            </a:r>
          </a:p>
        </p:txBody>
      </p:sp>
      <p:sp>
        <p:nvSpPr>
          <p:cNvPr id="64" name="TextBox 63"/>
          <p:cNvSpPr txBox="1"/>
          <p:nvPr/>
        </p:nvSpPr>
        <p:spPr>
          <a:xfrm>
            <a:off x="11111013" y="14316404"/>
            <a:ext cx="7290333"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FINDINGS &amp; RESULT</a:t>
            </a:r>
          </a:p>
        </p:txBody>
      </p:sp>
      <p:sp>
        <p:nvSpPr>
          <p:cNvPr id="65" name="TextBox 64"/>
          <p:cNvSpPr txBox="1"/>
          <p:nvPr/>
        </p:nvSpPr>
        <p:spPr>
          <a:xfrm>
            <a:off x="11187938" y="9342106"/>
            <a:ext cx="4322609" cy="898529"/>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OBJECTIVE</a:t>
            </a:r>
          </a:p>
        </p:txBody>
      </p:sp>
      <p:sp>
        <p:nvSpPr>
          <p:cNvPr id="2" name="TextBox 1">
            <a:extLst>
              <a:ext uri="{FF2B5EF4-FFF2-40B4-BE49-F238E27FC236}">
                <a16:creationId xmlns:a16="http://schemas.microsoft.com/office/drawing/2014/main" id="{CBC10FA1-5CF6-400A-9BF2-26802025B8DA}"/>
              </a:ext>
            </a:extLst>
          </p:cNvPr>
          <p:cNvSpPr txBox="1"/>
          <p:nvPr/>
        </p:nvSpPr>
        <p:spPr>
          <a:xfrm>
            <a:off x="1094811" y="6572338"/>
            <a:ext cx="17991303" cy="2554545"/>
          </a:xfrm>
          <a:prstGeom prst="rect">
            <a:avLst/>
          </a:prstGeom>
          <a:noFill/>
        </p:spPr>
        <p:txBody>
          <a:bodyPr wrap="square" numCol="1" rtlCol="0">
            <a:spAutoFit/>
          </a:bodyPr>
          <a:lstStyle/>
          <a:p>
            <a:pPr algn="just"/>
            <a:r>
              <a:rPr lang="en-US" sz="3200" dirty="0" err="1"/>
              <a:t>Bangsal</a:t>
            </a:r>
            <a:r>
              <a:rPr lang="en-US" sz="3200" dirty="0"/>
              <a:t> Chetak Order Processing System (BCOPS) is a prototype system that caters sales order system. Allowing the customers to order products and make payment for the purchase. This system also applies the Human Computer Interaction principles as the theory for developing the system. This prototype system is derived from the development process conducted by adapting the Waterfall Model of the SDLC</a:t>
            </a:r>
            <a:endParaRPr lang="en-US" sz="4400" dirty="0">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2C521585-4E96-4C53-8229-A61BC926358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54196" y="15341368"/>
            <a:ext cx="5654421" cy="3779038"/>
          </a:xfrm>
          <a:prstGeom prst="rect">
            <a:avLst/>
          </a:prstGeom>
        </p:spPr>
      </p:pic>
      <p:sp>
        <p:nvSpPr>
          <p:cNvPr id="4" name="TextBox 3">
            <a:extLst>
              <a:ext uri="{FF2B5EF4-FFF2-40B4-BE49-F238E27FC236}">
                <a16:creationId xmlns:a16="http://schemas.microsoft.com/office/drawing/2014/main" id="{98019AB3-8FAC-456D-AB32-2861353DCF61}"/>
              </a:ext>
            </a:extLst>
          </p:cNvPr>
          <p:cNvSpPr txBox="1"/>
          <p:nvPr/>
        </p:nvSpPr>
        <p:spPr>
          <a:xfrm>
            <a:off x="1094811" y="16072158"/>
            <a:ext cx="2785548" cy="2123658"/>
          </a:xfrm>
          <a:prstGeom prst="rect">
            <a:avLst/>
          </a:prstGeom>
          <a:noFill/>
        </p:spPr>
        <p:txBody>
          <a:bodyPr wrap="square" rtlCol="0">
            <a:spAutoFit/>
          </a:bodyPr>
          <a:lstStyle/>
          <a:p>
            <a:r>
              <a:rPr lang="en-US" sz="4400" dirty="0">
                <a:latin typeface="Times New Roman" panose="02020603050405020304" pitchFamily="18" charset="0"/>
                <a:cs typeface="Times New Roman" panose="02020603050405020304" pitchFamily="18" charset="0"/>
              </a:rPr>
              <a:t>Adapted Waterfall Model</a:t>
            </a:r>
          </a:p>
        </p:txBody>
      </p:sp>
    </p:spTree>
    <p:extLst>
      <p:ext uri="{BB962C8B-B14F-4D97-AF65-F5344CB8AC3E}">
        <p14:creationId xmlns:p14="http://schemas.microsoft.com/office/powerpoint/2010/main" val="337573621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1935</TotalTime>
  <Words>351</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Times New Roman</vt:lpstr>
      <vt:lpstr>Trebuchet MS</vt:lpstr>
      <vt:lpstr>Wingdings</vt:lpstr>
      <vt:lpstr>Wingdings 3</vt:lpstr>
      <vt:lpstr>Facet</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 14</dc:creator>
  <cp:lastModifiedBy>Lenovo</cp:lastModifiedBy>
  <cp:revision>54</cp:revision>
  <dcterms:created xsi:type="dcterms:W3CDTF">2019-10-17T15:01:05Z</dcterms:created>
  <dcterms:modified xsi:type="dcterms:W3CDTF">2020-08-18T04:59:35Z</dcterms:modified>
</cp:coreProperties>
</file>