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0" r:id="rId4"/>
    <p:sldId id="305" r:id="rId5"/>
    <p:sldId id="314" r:id="rId6"/>
    <p:sldId id="315" r:id="rId7"/>
    <p:sldId id="306" r:id="rId8"/>
    <p:sldId id="307" r:id="rId9"/>
    <p:sldId id="308" r:id="rId10"/>
    <p:sldId id="309" r:id="rId11"/>
    <p:sldId id="310" r:id="rId12"/>
    <p:sldId id="311" r:id="rId13"/>
    <p:sldId id="286" r:id="rId14"/>
  </p:sldIdLst>
  <p:sldSz cx="9144000" cy="5143500" type="screen16x9"/>
  <p:notesSz cx="6858000" cy="9144000"/>
  <p:embeddedFontLst>
    <p:embeddedFont>
      <p:font typeface="Advent Pro" panose="020B0604020202020204" charset="0"/>
      <p:regular r:id="rId16"/>
      <p:bold r:id="rId17"/>
    </p:embeddedFont>
    <p:embeddedFont>
      <p:font typeface="Franklin Gothic Book" panose="020B0503020102020204" pitchFamily="34" charset="0"/>
      <p:regular r:id="rId18"/>
      <p:italic r:id="rId19"/>
    </p:embeddedFont>
    <p:embeddedFont>
      <p:font typeface="Gill Sans MT" panose="020B0502020104020203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Britannic Bold" panose="020B0903060703020204" pitchFamily="34" charset="0"/>
      <p:regular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A83F02-64DB-4E77-8FFA-DC7A4E284102}">
  <a:tblStyle styleId="{7BA83F02-64DB-4E77-8FFA-DC7A4E2841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Gender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0B3-4CC4-B974-8A5BD1B8442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0B3-4CC4-B974-8A5BD1B8442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0B3-4CC4-B974-8A5BD1B8442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0B3-4CC4-B974-8A5BD1B8442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B3-4CC4-B974-8A5BD1B8442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70%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0B3-4CC4-B974-8A5BD1B84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B3-4CC4-B974-8A5BD1B84425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Campus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Campus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FD30-4139-9285-DABFE189CC7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FD30-4139-9285-DABFE189CC7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53.3%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30-4139-9285-DABFE189CC7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2E2A7B38-4B27-497B-A836-73B3D4AA61C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D30-4139-9285-DABFE189CC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UiTM Kuala Terengganu</c:v>
                </c:pt>
                <c:pt idx="1">
                  <c:v>UiTM Dungun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0.53300000000000003</c:v>
                </c:pt>
                <c:pt idx="1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30-4139-9285-DABFE189CC7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>
                <a:solidFill>
                  <a:schemeClr val="tx1"/>
                </a:solidFill>
              </a:rPr>
              <a:t>Level</a:t>
            </a:r>
            <a:r>
              <a:rPr lang="en-US" sz="1800" baseline="0" dirty="0" smtClean="0">
                <a:solidFill>
                  <a:schemeClr val="tx1"/>
                </a:solidFill>
              </a:rPr>
              <a:t> of Education</a:t>
            </a:r>
            <a:endParaRPr lang="en-US" sz="18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Campus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1C32-4B7A-B540-7364D7D8194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1C32-4B7A-B540-7364D7D8194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70%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32-4B7A-B540-7364D7D8194D}"/>
                </c:ext>
              </c:extLst>
            </c:dLbl>
            <c:dLbl>
              <c:idx val="1"/>
              <c:layout>
                <c:manualLayout>
                  <c:x val="0.13194597626535409"/>
                  <c:y val="1.560187450501664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2E2A7B38-4B27-497B-A836-73B3D4AA61C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32-4B7A-B540-7364D7D819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Degree</c:v>
                </c:pt>
                <c:pt idx="1">
                  <c:v>Diploma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32-4B7A-B540-7364D7D8194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265221748145535"/>
          <c:y val="0.78707418822734165"/>
          <c:w val="0.44773530573105463"/>
          <c:h val="0.1232360938059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Mean Value for User Evaluation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Mean Value for User Evaluation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Online Food Ordering </c:v>
                </c:pt>
                <c:pt idx="1">
                  <c:v>Perceived Ease of Use </c:v>
                </c:pt>
                <c:pt idx="2">
                  <c:v>Efficiency</c:v>
                </c:pt>
                <c:pt idx="3">
                  <c:v>Satisfaction</c:v>
                </c:pt>
                <c:pt idx="4">
                  <c:v>Consistency </c:v>
                </c:pt>
                <c:pt idx="5">
                  <c:v>User Interface </c:v>
                </c:pt>
                <c:pt idx="6">
                  <c:v>Restaurant Perception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4.9719999999999995</c:v>
                </c:pt>
                <c:pt idx="1">
                  <c:v>4.9459999999999997</c:v>
                </c:pt>
                <c:pt idx="2">
                  <c:v>4.9260000000000002</c:v>
                </c:pt>
                <c:pt idx="3">
                  <c:v>4.9480000000000004</c:v>
                </c:pt>
                <c:pt idx="4">
                  <c:v>4.9219999999999997</c:v>
                </c:pt>
                <c:pt idx="5">
                  <c:v>4.92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C1-42C9-83F7-AC833EF561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Online Food Ordering </c:v>
                </c:pt>
                <c:pt idx="1">
                  <c:v>Perceived Ease of Use </c:v>
                </c:pt>
                <c:pt idx="2">
                  <c:v>Efficiency</c:v>
                </c:pt>
                <c:pt idx="3">
                  <c:v>Satisfaction</c:v>
                </c:pt>
                <c:pt idx="4">
                  <c:v>Consistency </c:v>
                </c:pt>
                <c:pt idx="5">
                  <c:v>User Interface </c:v>
                </c:pt>
                <c:pt idx="6">
                  <c:v>Restaurant Perception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65C1-42C9-83F7-AC833EF561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Online Food Ordering </c:v>
                </c:pt>
                <c:pt idx="1">
                  <c:v>Perceived Ease of Use </c:v>
                </c:pt>
                <c:pt idx="2">
                  <c:v>Efficiency</c:v>
                </c:pt>
                <c:pt idx="3">
                  <c:v>Satisfaction</c:v>
                </c:pt>
                <c:pt idx="4">
                  <c:v>Consistency </c:v>
                </c:pt>
                <c:pt idx="5">
                  <c:v>User Interface </c:v>
                </c:pt>
                <c:pt idx="6">
                  <c:v>Restaurant Perception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65C1-42C9-83F7-AC833EF56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07156063"/>
        <c:axId val="1307153151"/>
      </c:barChart>
      <c:catAx>
        <c:axId val="1307156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153151"/>
        <c:crosses val="autoZero"/>
        <c:auto val="1"/>
        <c:lblAlgn val="ctr"/>
        <c:lblOffset val="100"/>
        <c:noMultiLvlLbl val="0"/>
      </c:catAx>
      <c:valAx>
        <c:axId val="1307153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156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b5a0b769d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b5a0b769d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175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b5a0b769d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b5a0b769d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532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b5a0b769d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b5a0b769d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39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g6ba8e432a2_1_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7" name="Google Shape;2027;g6ba8e432a2_1_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ba8e432a2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ba8e432a2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b5a0b769d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b5a0b769d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b5a0b769d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b5a0b769d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845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b5a0b769d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b5a0b769d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22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b5a0b769d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b5a0b769d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15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b5a0b769d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b5a0b769d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465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b5a0b769d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b5a0b769d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40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b5a0b769d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b5a0b769d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26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23404" y="1130675"/>
            <a:ext cx="361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23400" y="3372625"/>
            <a:ext cx="3618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878850" y="1228675"/>
            <a:ext cx="738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18" name="Google Shape;18;p4"/>
          <p:cNvCxnSpPr/>
          <p:nvPr/>
        </p:nvCxnSpPr>
        <p:spPr>
          <a:xfrm>
            <a:off x="4309800" y="1023550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26" name="Google Shape;26;p6"/>
          <p:cNvCxnSpPr/>
          <p:nvPr/>
        </p:nvCxnSpPr>
        <p:spPr>
          <a:xfrm>
            <a:off x="4309800" y="1023550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796050" y="1397950"/>
            <a:ext cx="365460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dvent Pro"/>
              <a:buNone/>
              <a:defRPr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dvent Pro"/>
              <a:buNone/>
              <a:defRPr sz="2100" b="1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796050" y="2034675"/>
            <a:ext cx="3111000" cy="21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37" name="Google Shape;37;p9"/>
          <p:cNvCxnSpPr/>
          <p:nvPr/>
        </p:nvCxnSpPr>
        <p:spPr>
          <a:xfrm>
            <a:off x="4309800" y="1023550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40" name="Google Shape;40;p10"/>
          <p:cNvCxnSpPr/>
          <p:nvPr/>
        </p:nvCxnSpPr>
        <p:spPr>
          <a:xfrm>
            <a:off x="4309800" y="1023550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AE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dvent Pro"/>
              <a:buNone/>
              <a:defRPr sz="2800" b="1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dvent Pro"/>
              <a:buNone/>
              <a:defRPr sz="2800" b="1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dvent Pro"/>
              <a:buNone/>
              <a:defRPr sz="2800" b="1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dvent Pro"/>
              <a:buNone/>
              <a:defRPr sz="2800" b="1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dvent Pro"/>
              <a:buNone/>
              <a:defRPr sz="2800" b="1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dvent Pro"/>
              <a:buNone/>
              <a:defRPr sz="2800" b="1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dvent Pro"/>
              <a:buNone/>
              <a:defRPr sz="2800" b="1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dvent Pro"/>
              <a:buNone/>
              <a:defRPr sz="2800" b="1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dvent Pro"/>
              <a:buNone/>
              <a:defRPr sz="2800" b="1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6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43;p27"/>
          <p:cNvGrpSpPr/>
          <p:nvPr/>
        </p:nvGrpSpPr>
        <p:grpSpPr>
          <a:xfrm>
            <a:off x="6847517" y="3376703"/>
            <a:ext cx="2236089" cy="1713046"/>
            <a:chOff x="936525" y="238100"/>
            <a:chExt cx="5319975" cy="3986400"/>
          </a:xfrm>
        </p:grpSpPr>
        <p:sp>
          <p:nvSpPr>
            <p:cNvPr id="115" name="Google Shape;144;p27"/>
            <p:cNvSpPr/>
            <p:nvPr/>
          </p:nvSpPr>
          <p:spPr>
            <a:xfrm>
              <a:off x="1585950" y="238100"/>
              <a:ext cx="4670550" cy="3949625"/>
            </a:xfrm>
            <a:custGeom>
              <a:avLst/>
              <a:gdLst/>
              <a:ahLst/>
              <a:cxnLst/>
              <a:rect l="l" t="t" r="r" b="b"/>
              <a:pathLst>
                <a:path w="186822" h="157985" extrusionOk="0">
                  <a:moveTo>
                    <a:pt x="91145" y="1"/>
                  </a:moveTo>
                  <a:cubicBezTo>
                    <a:pt x="83069" y="1"/>
                    <a:pt x="75289" y="5146"/>
                    <a:pt x="70242" y="11684"/>
                  </a:cubicBezTo>
                  <a:cubicBezTo>
                    <a:pt x="64470" y="19161"/>
                    <a:pt x="61385" y="28296"/>
                    <a:pt x="57534" y="36921"/>
                  </a:cubicBezTo>
                  <a:cubicBezTo>
                    <a:pt x="53683" y="45547"/>
                    <a:pt x="48606" y="54190"/>
                    <a:pt x="40421" y="58906"/>
                  </a:cubicBezTo>
                  <a:cubicBezTo>
                    <a:pt x="32607" y="63409"/>
                    <a:pt x="22888" y="63771"/>
                    <a:pt x="15215" y="68510"/>
                  </a:cubicBezTo>
                  <a:cubicBezTo>
                    <a:pt x="4141" y="75350"/>
                    <a:pt x="1" y="90547"/>
                    <a:pt x="3903" y="102964"/>
                  </a:cubicBezTo>
                  <a:cubicBezTo>
                    <a:pt x="7804" y="115382"/>
                    <a:pt x="18408" y="124900"/>
                    <a:pt x="30388" y="129989"/>
                  </a:cubicBezTo>
                  <a:cubicBezTo>
                    <a:pt x="42021" y="134933"/>
                    <a:pt x="54885" y="136165"/>
                    <a:pt x="67538" y="136165"/>
                  </a:cubicBezTo>
                  <a:cubicBezTo>
                    <a:pt x="67915" y="136165"/>
                    <a:pt x="68293" y="136164"/>
                    <a:pt x="68670" y="136162"/>
                  </a:cubicBezTo>
                  <a:cubicBezTo>
                    <a:pt x="71151" y="136148"/>
                    <a:pt x="73662" y="136098"/>
                    <a:pt x="76171" y="136098"/>
                  </a:cubicBezTo>
                  <a:cubicBezTo>
                    <a:pt x="83592" y="136098"/>
                    <a:pt x="91005" y="136539"/>
                    <a:pt x="97639" y="139671"/>
                  </a:cubicBezTo>
                  <a:cubicBezTo>
                    <a:pt x="105490" y="143379"/>
                    <a:pt x="111304" y="150460"/>
                    <a:pt x="119003" y="154473"/>
                  </a:cubicBezTo>
                  <a:cubicBezTo>
                    <a:pt x="123471" y="156801"/>
                    <a:pt x="128510" y="157984"/>
                    <a:pt x="133547" y="157984"/>
                  </a:cubicBezTo>
                  <a:cubicBezTo>
                    <a:pt x="137128" y="157984"/>
                    <a:pt x="140707" y="157386"/>
                    <a:pt x="144079" y="156175"/>
                  </a:cubicBezTo>
                  <a:cubicBezTo>
                    <a:pt x="168362" y="147455"/>
                    <a:pt x="180365" y="110227"/>
                    <a:pt x="184842" y="87706"/>
                  </a:cubicBezTo>
                  <a:cubicBezTo>
                    <a:pt x="186018" y="81789"/>
                    <a:pt x="186821" y="75647"/>
                    <a:pt x="185541" y="69753"/>
                  </a:cubicBezTo>
                  <a:cubicBezTo>
                    <a:pt x="184259" y="63857"/>
                    <a:pt x="180546" y="58199"/>
                    <a:pt x="174931" y="55993"/>
                  </a:cubicBezTo>
                  <a:cubicBezTo>
                    <a:pt x="172945" y="55214"/>
                    <a:pt x="170924" y="54904"/>
                    <a:pt x="168876" y="54904"/>
                  </a:cubicBezTo>
                  <a:cubicBezTo>
                    <a:pt x="160991" y="54904"/>
                    <a:pt x="152710" y="59492"/>
                    <a:pt x="144539" y="59492"/>
                  </a:cubicBezTo>
                  <a:cubicBezTo>
                    <a:pt x="143674" y="59492"/>
                    <a:pt x="142810" y="59440"/>
                    <a:pt x="141948" y="59327"/>
                  </a:cubicBezTo>
                  <a:cubicBezTo>
                    <a:pt x="133155" y="58167"/>
                    <a:pt x="126439" y="50691"/>
                    <a:pt x="122614" y="42689"/>
                  </a:cubicBezTo>
                  <a:cubicBezTo>
                    <a:pt x="118789" y="34689"/>
                    <a:pt x="117040" y="25835"/>
                    <a:pt x="113372" y="17761"/>
                  </a:cubicBezTo>
                  <a:cubicBezTo>
                    <a:pt x="109704" y="9688"/>
                    <a:pt x="103348" y="2002"/>
                    <a:pt x="94638" y="331"/>
                  </a:cubicBezTo>
                  <a:cubicBezTo>
                    <a:pt x="93473" y="107"/>
                    <a:pt x="92306" y="1"/>
                    <a:pt x="91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5;p27"/>
            <p:cNvSpPr/>
            <p:nvPr/>
          </p:nvSpPr>
          <p:spPr>
            <a:xfrm>
              <a:off x="936525" y="2497025"/>
              <a:ext cx="659925" cy="801900"/>
            </a:xfrm>
            <a:custGeom>
              <a:avLst/>
              <a:gdLst/>
              <a:ahLst/>
              <a:cxnLst/>
              <a:rect l="l" t="t" r="r" b="b"/>
              <a:pathLst>
                <a:path w="26397" h="32076" extrusionOk="0">
                  <a:moveTo>
                    <a:pt x="11422" y="1"/>
                  </a:moveTo>
                  <a:cubicBezTo>
                    <a:pt x="10866" y="1"/>
                    <a:pt x="10274" y="46"/>
                    <a:pt x="9640" y="141"/>
                  </a:cubicBezTo>
                  <a:cubicBezTo>
                    <a:pt x="5702" y="732"/>
                    <a:pt x="2430" y="3940"/>
                    <a:pt x="1216" y="7734"/>
                  </a:cubicBezTo>
                  <a:cubicBezTo>
                    <a:pt x="0" y="11528"/>
                    <a:pt x="664" y="15761"/>
                    <a:pt x="2459" y="19317"/>
                  </a:cubicBezTo>
                  <a:cubicBezTo>
                    <a:pt x="4253" y="22873"/>
                    <a:pt x="7097" y="25808"/>
                    <a:pt x="10241" y="28254"/>
                  </a:cubicBezTo>
                  <a:cubicBezTo>
                    <a:pt x="12805" y="30251"/>
                    <a:pt x="15774" y="32014"/>
                    <a:pt x="19022" y="32074"/>
                  </a:cubicBezTo>
                  <a:cubicBezTo>
                    <a:pt x="19066" y="32075"/>
                    <a:pt x="19109" y="32076"/>
                    <a:pt x="19153" y="32076"/>
                  </a:cubicBezTo>
                  <a:cubicBezTo>
                    <a:pt x="22363" y="32076"/>
                    <a:pt x="25746" y="29895"/>
                    <a:pt x="26096" y="26708"/>
                  </a:cubicBezTo>
                  <a:cubicBezTo>
                    <a:pt x="26397" y="23957"/>
                    <a:pt x="24516" y="21520"/>
                    <a:pt x="23100" y="19145"/>
                  </a:cubicBezTo>
                  <a:cubicBezTo>
                    <a:pt x="19506" y="13117"/>
                    <a:pt x="20856" y="1"/>
                    <a:pt x="11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6;p27"/>
            <p:cNvSpPr/>
            <p:nvPr/>
          </p:nvSpPr>
          <p:spPr>
            <a:xfrm>
              <a:off x="1602825" y="3328450"/>
              <a:ext cx="359400" cy="312375"/>
            </a:xfrm>
            <a:custGeom>
              <a:avLst/>
              <a:gdLst/>
              <a:ahLst/>
              <a:cxnLst/>
              <a:rect l="l" t="t" r="r" b="b"/>
              <a:pathLst>
                <a:path w="14376" h="12495" extrusionOk="0">
                  <a:moveTo>
                    <a:pt x="7162" y="0"/>
                  </a:moveTo>
                  <a:cubicBezTo>
                    <a:pt x="3523" y="0"/>
                    <a:pt x="0" y="4267"/>
                    <a:pt x="998" y="8034"/>
                  </a:cubicBezTo>
                  <a:cubicBezTo>
                    <a:pt x="1672" y="10576"/>
                    <a:pt x="4194" y="12494"/>
                    <a:pt x="6817" y="12494"/>
                  </a:cubicBezTo>
                  <a:cubicBezTo>
                    <a:pt x="6883" y="12494"/>
                    <a:pt x="6950" y="12493"/>
                    <a:pt x="7017" y="12490"/>
                  </a:cubicBezTo>
                  <a:cubicBezTo>
                    <a:pt x="13009" y="12267"/>
                    <a:pt x="14375" y="4701"/>
                    <a:pt x="10223" y="1169"/>
                  </a:cubicBezTo>
                  <a:cubicBezTo>
                    <a:pt x="9263" y="352"/>
                    <a:pt x="8208" y="0"/>
                    <a:pt x="7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7;p27"/>
            <p:cNvSpPr/>
            <p:nvPr/>
          </p:nvSpPr>
          <p:spPr>
            <a:xfrm>
              <a:off x="3230125" y="3806550"/>
              <a:ext cx="854375" cy="417950"/>
            </a:xfrm>
            <a:custGeom>
              <a:avLst/>
              <a:gdLst/>
              <a:ahLst/>
              <a:cxnLst/>
              <a:rect l="l" t="t" r="r" b="b"/>
              <a:pathLst>
                <a:path w="34175" h="16718" extrusionOk="0">
                  <a:moveTo>
                    <a:pt x="14322" y="0"/>
                  </a:moveTo>
                  <a:cubicBezTo>
                    <a:pt x="7249" y="0"/>
                    <a:pt x="1" y="1494"/>
                    <a:pt x="1937" y="7168"/>
                  </a:cubicBezTo>
                  <a:cubicBezTo>
                    <a:pt x="2738" y="9516"/>
                    <a:pt x="5431" y="10528"/>
                    <a:pt x="7804" y="11246"/>
                  </a:cubicBezTo>
                  <a:lnTo>
                    <a:pt x="23084" y="15864"/>
                  </a:lnTo>
                  <a:cubicBezTo>
                    <a:pt x="24492" y="16291"/>
                    <a:pt x="25966" y="16718"/>
                    <a:pt x="27416" y="16718"/>
                  </a:cubicBezTo>
                  <a:cubicBezTo>
                    <a:pt x="27959" y="16718"/>
                    <a:pt x="28498" y="16658"/>
                    <a:pt x="29029" y="16516"/>
                  </a:cubicBezTo>
                  <a:cubicBezTo>
                    <a:pt x="32440" y="15604"/>
                    <a:pt x="34174" y="11336"/>
                    <a:pt x="33114" y="7970"/>
                  </a:cubicBezTo>
                  <a:cubicBezTo>
                    <a:pt x="32054" y="4606"/>
                    <a:pt x="28883" y="2243"/>
                    <a:pt x="25509" y="1211"/>
                  </a:cubicBezTo>
                  <a:cubicBezTo>
                    <a:pt x="23765" y="677"/>
                    <a:pt x="19083" y="0"/>
                    <a:pt x="14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48;p27"/>
            <p:cNvSpPr/>
            <p:nvPr/>
          </p:nvSpPr>
          <p:spPr>
            <a:xfrm>
              <a:off x="5137450" y="870200"/>
              <a:ext cx="1025675" cy="624125"/>
            </a:xfrm>
            <a:custGeom>
              <a:avLst/>
              <a:gdLst/>
              <a:ahLst/>
              <a:cxnLst/>
              <a:rect l="l" t="t" r="r" b="b"/>
              <a:pathLst>
                <a:path w="41027" h="24965" extrusionOk="0">
                  <a:moveTo>
                    <a:pt x="25549" y="0"/>
                  </a:moveTo>
                  <a:cubicBezTo>
                    <a:pt x="18911" y="0"/>
                    <a:pt x="13145" y="3402"/>
                    <a:pt x="8571" y="8262"/>
                  </a:cubicBezTo>
                  <a:cubicBezTo>
                    <a:pt x="4815" y="12252"/>
                    <a:pt x="1" y="19959"/>
                    <a:pt x="7114" y="23937"/>
                  </a:cubicBezTo>
                  <a:cubicBezTo>
                    <a:pt x="8457" y="24688"/>
                    <a:pt x="9936" y="24964"/>
                    <a:pt x="11463" y="24964"/>
                  </a:cubicBezTo>
                  <a:cubicBezTo>
                    <a:pt x="13537" y="24964"/>
                    <a:pt x="15699" y="24453"/>
                    <a:pt x="17723" y="23927"/>
                  </a:cubicBezTo>
                  <a:lnTo>
                    <a:pt x="31486" y="20348"/>
                  </a:lnTo>
                  <a:cubicBezTo>
                    <a:pt x="33714" y="19769"/>
                    <a:pt x="36033" y="19142"/>
                    <a:pt x="37758" y="17616"/>
                  </a:cubicBezTo>
                  <a:cubicBezTo>
                    <a:pt x="40848" y="14880"/>
                    <a:pt x="41027" y="9774"/>
                    <a:pt x="38820" y="6286"/>
                  </a:cubicBezTo>
                  <a:cubicBezTo>
                    <a:pt x="36613" y="2799"/>
                    <a:pt x="32548" y="821"/>
                    <a:pt x="28466" y="217"/>
                  </a:cubicBezTo>
                  <a:cubicBezTo>
                    <a:pt x="27476" y="71"/>
                    <a:pt x="26504" y="0"/>
                    <a:pt x="25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52;p27"/>
          <p:cNvGrpSpPr/>
          <p:nvPr/>
        </p:nvGrpSpPr>
        <p:grpSpPr>
          <a:xfrm>
            <a:off x="7847235" y="3710576"/>
            <a:ext cx="1289400" cy="1671340"/>
            <a:chOff x="1713850" y="264375"/>
            <a:chExt cx="4954550" cy="5212200"/>
          </a:xfrm>
        </p:grpSpPr>
        <p:sp>
          <p:nvSpPr>
            <p:cNvPr id="121" name="Google Shape;153;p27"/>
            <p:cNvSpPr/>
            <p:nvPr/>
          </p:nvSpPr>
          <p:spPr>
            <a:xfrm>
              <a:off x="2555400" y="2170725"/>
              <a:ext cx="694500" cy="332500"/>
            </a:xfrm>
            <a:custGeom>
              <a:avLst/>
              <a:gdLst/>
              <a:ahLst/>
              <a:cxnLst/>
              <a:rect l="l" t="t" r="r" b="b"/>
              <a:pathLst>
                <a:path w="27780" h="13300" extrusionOk="0">
                  <a:moveTo>
                    <a:pt x="21074" y="0"/>
                  </a:moveTo>
                  <a:lnTo>
                    <a:pt x="1" y="1924"/>
                  </a:lnTo>
                  <a:cubicBezTo>
                    <a:pt x="3646" y="8936"/>
                    <a:pt x="10884" y="13299"/>
                    <a:pt x="18732" y="13299"/>
                  </a:cubicBezTo>
                  <a:cubicBezTo>
                    <a:pt x="19059" y="13299"/>
                    <a:pt x="19387" y="13292"/>
                    <a:pt x="19716" y="13277"/>
                  </a:cubicBezTo>
                  <a:lnTo>
                    <a:pt x="27780" y="12901"/>
                  </a:lnTo>
                  <a:lnTo>
                    <a:pt x="21074" y="0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54;p27"/>
            <p:cNvSpPr/>
            <p:nvPr/>
          </p:nvSpPr>
          <p:spPr>
            <a:xfrm>
              <a:off x="2712825" y="2473500"/>
              <a:ext cx="694475" cy="332500"/>
            </a:xfrm>
            <a:custGeom>
              <a:avLst/>
              <a:gdLst/>
              <a:ahLst/>
              <a:cxnLst/>
              <a:rect l="l" t="t" r="r" b="b"/>
              <a:pathLst>
                <a:path w="27779" h="13300" extrusionOk="0">
                  <a:moveTo>
                    <a:pt x="21072" y="1"/>
                  </a:moveTo>
                  <a:lnTo>
                    <a:pt x="0" y="1924"/>
                  </a:lnTo>
                  <a:cubicBezTo>
                    <a:pt x="3644" y="8936"/>
                    <a:pt x="10882" y="13300"/>
                    <a:pt x="18731" y="13300"/>
                  </a:cubicBezTo>
                  <a:cubicBezTo>
                    <a:pt x="19058" y="13300"/>
                    <a:pt x="19386" y="13292"/>
                    <a:pt x="19714" y="13277"/>
                  </a:cubicBezTo>
                  <a:lnTo>
                    <a:pt x="27778" y="12903"/>
                  </a:lnTo>
                  <a:lnTo>
                    <a:pt x="2107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55;p27"/>
            <p:cNvSpPr/>
            <p:nvPr/>
          </p:nvSpPr>
          <p:spPr>
            <a:xfrm>
              <a:off x="3029050" y="3016525"/>
              <a:ext cx="596800" cy="352825"/>
            </a:xfrm>
            <a:custGeom>
              <a:avLst/>
              <a:gdLst/>
              <a:ahLst/>
              <a:cxnLst/>
              <a:rect l="l" t="t" r="r" b="b"/>
              <a:pathLst>
                <a:path w="23872" h="14113" extrusionOk="0">
                  <a:moveTo>
                    <a:pt x="19714" y="1"/>
                  </a:moveTo>
                  <a:lnTo>
                    <a:pt x="0" y="10249"/>
                  </a:lnTo>
                  <a:cubicBezTo>
                    <a:pt x="2423" y="12780"/>
                    <a:pt x="5714" y="14113"/>
                    <a:pt x="9052" y="14113"/>
                  </a:cubicBezTo>
                  <a:cubicBezTo>
                    <a:pt x="11016" y="14113"/>
                    <a:pt x="12997" y="13651"/>
                    <a:pt x="14826" y="12700"/>
                  </a:cubicBezTo>
                  <a:lnTo>
                    <a:pt x="23872" y="7999"/>
                  </a:lnTo>
                  <a:lnTo>
                    <a:pt x="19714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56;p27"/>
            <p:cNvSpPr/>
            <p:nvPr/>
          </p:nvSpPr>
          <p:spPr>
            <a:xfrm>
              <a:off x="3560800" y="2996475"/>
              <a:ext cx="1775175" cy="1111100"/>
            </a:xfrm>
            <a:custGeom>
              <a:avLst/>
              <a:gdLst/>
              <a:ahLst/>
              <a:cxnLst/>
              <a:rect l="l" t="t" r="r" b="b"/>
              <a:pathLst>
                <a:path w="71007" h="44444" extrusionOk="0">
                  <a:moveTo>
                    <a:pt x="65944" y="0"/>
                  </a:moveTo>
                  <a:lnTo>
                    <a:pt x="1" y="34278"/>
                  </a:lnTo>
                  <a:lnTo>
                    <a:pt x="2857" y="39771"/>
                  </a:lnTo>
                  <a:cubicBezTo>
                    <a:pt x="4401" y="42741"/>
                    <a:pt x="7424" y="44443"/>
                    <a:pt x="10556" y="44443"/>
                  </a:cubicBezTo>
                  <a:cubicBezTo>
                    <a:pt x="11903" y="44443"/>
                    <a:pt x="13269" y="44129"/>
                    <a:pt x="14547" y="43465"/>
                  </a:cubicBezTo>
                  <a:lnTo>
                    <a:pt x="65105" y="17184"/>
                  </a:lnTo>
                  <a:cubicBezTo>
                    <a:pt x="69354" y="14976"/>
                    <a:pt x="71007" y="9743"/>
                    <a:pt x="68799" y="5494"/>
                  </a:cubicBezTo>
                  <a:lnTo>
                    <a:pt x="659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57;p27"/>
            <p:cNvSpPr/>
            <p:nvPr/>
          </p:nvSpPr>
          <p:spPr>
            <a:xfrm>
              <a:off x="2287850" y="547325"/>
              <a:ext cx="2921650" cy="3305875"/>
            </a:xfrm>
            <a:custGeom>
              <a:avLst/>
              <a:gdLst/>
              <a:ahLst/>
              <a:cxnLst/>
              <a:rect l="l" t="t" r="r" b="b"/>
              <a:pathLst>
                <a:path w="116866" h="132235" extrusionOk="0">
                  <a:moveTo>
                    <a:pt x="65940" y="0"/>
                  </a:moveTo>
                  <a:lnTo>
                    <a:pt x="0" y="34282"/>
                  </a:lnTo>
                  <a:lnTo>
                    <a:pt x="50925" y="132234"/>
                  </a:lnTo>
                  <a:lnTo>
                    <a:pt x="116865" y="97951"/>
                  </a:lnTo>
                  <a:lnTo>
                    <a:pt x="659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58;p27"/>
            <p:cNvSpPr/>
            <p:nvPr/>
          </p:nvSpPr>
          <p:spPr>
            <a:xfrm>
              <a:off x="2387300" y="647025"/>
              <a:ext cx="2722650" cy="3107000"/>
            </a:xfrm>
            <a:custGeom>
              <a:avLst/>
              <a:gdLst/>
              <a:ahLst/>
              <a:cxnLst/>
              <a:rect l="l" t="t" r="r" b="b"/>
              <a:pathLst>
                <a:path w="108906" h="124280" extrusionOk="0">
                  <a:moveTo>
                    <a:pt x="60710" y="1"/>
                  </a:moveTo>
                  <a:lnTo>
                    <a:pt x="0" y="31558"/>
                  </a:lnTo>
                  <a:lnTo>
                    <a:pt x="48197" y="124279"/>
                  </a:lnTo>
                  <a:lnTo>
                    <a:pt x="108906" y="92722"/>
                  </a:lnTo>
                  <a:lnTo>
                    <a:pt x="607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59;p27"/>
            <p:cNvSpPr/>
            <p:nvPr/>
          </p:nvSpPr>
          <p:spPr>
            <a:xfrm>
              <a:off x="2187350" y="343625"/>
              <a:ext cx="1749125" cy="1060950"/>
            </a:xfrm>
            <a:custGeom>
              <a:avLst/>
              <a:gdLst/>
              <a:ahLst/>
              <a:cxnLst/>
              <a:rect l="l" t="t" r="r" b="b"/>
              <a:pathLst>
                <a:path w="69965" h="42438" extrusionOk="0">
                  <a:moveTo>
                    <a:pt x="60453" y="0"/>
                  </a:moveTo>
                  <a:cubicBezTo>
                    <a:pt x="59106" y="0"/>
                    <a:pt x="57739" y="315"/>
                    <a:pt x="56461" y="979"/>
                  </a:cubicBezTo>
                  <a:lnTo>
                    <a:pt x="5902" y="27260"/>
                  </a:lnTo>
                  <a:cubicBezTo>
                    <a:pt x="1654" y="29468"/>
                    <a:pt x="0" y="34702"/>
                    <a:pt x="2209" y="38950"/>
                  </a:cubicBezTo>
                  <a:lnTo>
                    <a:pt x="4022" y="42438"/>
                  </a:lnTo>
                  <a:lnTo>
                    <a:pt x="69964" y="8160"/>
                  </a:lnTo>
                  <a:lnTo>
                    <a:pt x="68151" y="4673"/>
                  </a:lnTo>
                  <a:cubicBezTo>
                    <a:pt x="66607" y="1702"/>
                    <a:pt x="63584" y="0"/>
                    <a:pt x="604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60;p27"/>
            <p:cNvSpPr/>
            <p:nvPr/>
          </p:nvSpPr>
          <p:spPr>
            <a:xfrm>
              <a:off x="2891850" y="714450"/>
              <a:ext cx="425150" cy="246050"/>
            </a:xfrm>
            <a:custGeom>
              <a:avLst/>
              <a:gdLst/>
              <a:ahLst/>
              <a:cxnLst/>
              <a:rect l="l" t="t" r="r" b="b"/>
              <a:pathLst>
                <a:path w="17006" h="9842" extrusionOk="0">
                  <a:moveTo>
                    <a:pt x="15603" y="0"/>
                  </a:moveTo>
                  <a:cubicBezTo>
                    <a:pt x="15416" y="0"/>
                    <a:pt x="15226" y="43"/>
                    <a:pt x="15048" y="134"/>
                  </a:cubicBezTo>
                  <a:lnTo>
                    <a:pt x="830" y="7525"/>
                  </a:lnTo>
                  <a:cubicBezTo>
                    <a:pt x="232" y="7840"/>
                    <a:pt x="1" y="8579"/>
                    <a:pt x="313" y="9178"/>
                  </a:cubicBezTo>
                  <a:cubicBezTo>
                    <a:pt x="531" y="9599"/>
                    <a:pt x="960" y="9841"/>
                    <a:pt x="1404" y="9841"/>
                  </a:cubicBezTo>
                  <a:cubicBezTo>
                    <a:pt x="1593" y="9841"/>
                    <a:pt x="1784" y="9798"/>
                    <a:pt x="1963" y="9706"/>
                  </a:cubicBezTo>
                  <a:lnTo>
                    <a:pt x="1963" y="9705"/>
                  </a:lnTo>
                  <a:lnTo>
                    <a:pt x="16182" y="2315"/>
                  </a:lnTo>
                  <a:cubicBezTo>
                    <a:pt x="16777" y="1998"/>
                    <a:pt x="17006" y="1261"/>
                    <a:pt x="16695" y="662"/>
                  </a:cubicBezTo>
                  <a:cubicBezTo>
                    <a:pt x="16476" y="242"/>
                    <a:pt x="16048" y="0"/>
                    <a:pt x="15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61;p27"/>
            <p:cNvSpPr/>
            <p:nvPr/>
          </p:nvSpPr>
          <p:spPr>
            <a:xfrm>
              <a:off x="2792350" y="951775"/>
              <a:ext cx="64725" cy="61475"/>
            </a:xfrm>
            <a:custGeom>
              <a:avLst/>
              <a:gdLst/>
              <a:ahLst/>
              <a:cxnLst/>
              <a:rect l="l" t="t" r="r" b="b"/>
              <a:pathLst>
                <a:path w="2589" h="2459" extrusionOk="0">
                  <a:moveTo>
                    <a:pt x="1322" y="0"/>
                  </a:moveTo>
                  <a:cubicBezTo>
                    <a:pt x="965" y="0"/>
                    <a:pt x="618" y="156"/>
                    <a:pt x="380" y="439"/>
                  </a:cubicBezTo>
                  <a:cubicBezTo>
                    <a:pt x="60" y="820"/>
                    <a:pt x="1" y="1355"/>
                    <a:pt x="231" y="1797"/>
                  </a:cubicBezTo>
                  <a:cubicBezTo>
                    <a:pt x="449" y="2217"/>
                    <a:pt x="878" y="2459"/>
                    <a:pt x="1321" y="2459"/>
                  </a:cubicBezTo>
                  <a:cubicBezTo>
                    <a:pt x="1512" y="2459"/>
                    <a:pt x="1706" y="2414"/>
                    <a:pt x="1887" y="2320"/>
                  </a:cubicBezTo>
                  <a:cubicBezTo>
                    <a:pt x="2328" y="2091"/>
                    <a:pt x="2588" y="1619"/>
                    <a:pt x="2545" y="1123"/>
                  </a:cubicBezTo>
                  <a:cubicBezTo>
                    <a:pt x="2502" y="628"/>
                    <a:pt x="2166" y="208"/>
                    <a:pt x="1691" y="57"/>
                  </a:cubicBezTo>
                  <a:cubicBezTo>
                    <a:pt x="1569" y="19"/>
                    <a:pt x="1445" y="0"/>
                    <a:pt x="1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62;p27"/>
            <p:cNvSpPr/>
            <p:nvPr/>
          </p:nvSpPr>
          <p:spPr>
            <a:xfrm>
              <a:off x="4233575" y="3422800"/>
              <a:ext cx="466300" cy="318325"/>
            </a:xfrm>
            <a:custGeom>
              <a:avLst/>
              <a:gdLst/>
              <a:ahLst/>
              <a:cxnLst/>
              <a:rect l="l" t="t" r="r" b="b"/>
              <a:pathLst>
                <a:path w="18652" h="12733" extrusionOk="0">
                  <a:moveTo>
                    <a:pt x="14382" y="0"/>
                  </a:moveTo>
                  <a:cubicBezTo>
                    <a:pt x="13802" y="0"/>
                    <a:pt x="13212" y="136"/>
                    <a:pt x="12662" y="422"/>
                  </a:cubicBezTo>
                  <a:lnTo>
                    <a:pt x="2544" y="5682"/>
                  </a:lnTo>
                  <a:cubicBezTo>
                    <a:pt x="713" y="6633"/>
                    <a:pt x="1" y="8889"/>
                    <a:pt x="951" y="10720"/>
                  </a:cubicBezTo>
                  <a:cubicBezTo>
                    <a:pt x="1617" y="11999"/>
                    <a:pt x="2920" y="12733"/>
                    <a:pt x="4270" y="12733"/>
                  </a:cubicBezTo>
                  <a:cubicBezTo>
                    <a:pt x="4850" y="12733"/>
                    <a:pt x="5439" y="12597"/>
                    <a:pt x="5989" y="12311"/>
                  </a:cubicBezTo>
                  <a:lnTo>
                    <a:pt x="16107" y="7051"/>
                  </a:lnTo>
                  <a:cubicBezTo>
                    <a:pt x="17938" y="6100"/>
                    <a:pt x="18651" y="3843"/>
                    <a:pt x="17699" y="2014"/>
                  </a:cubicBezTo>
                  <a:cubicBezTo>
                    <a:pt x="17034" y="733"/>
                    <a:pt x="15731" y="0"/>
                    <a:pt x="14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63;p27"/>
            <p:cNvSpPr/>
            <p:nvPr/>
          </p:nvSpPr>
          <p:spPr>
            <a:xfrm>
              <a:off x="4267250" y="3452325"/>
              <a:ext cx="398925" cy="259300"/>
            </a:xfrm>
            <a:custGeom>
              <a:avLst/>
              <a:gdLst/>
              <a:ahLst/>
              <a:cxnLst/>
              <a:rect l="l" t="t" r="r" b="b"/>
              <a:pathLst>
                <a:path w="15957" h="10372" extrusionOk="0">
                  <a:moveTo>
                    <a:pt x="13034" y="0"/>
                  </a:moveTo>
                  <a:cubicBezTo>
                    <a:pt x="12637" y="0"/>
                    <a:pt x="12235" y="93"/>
                    <a:pt x="11859" y="288"/>
                  </a:cubicBezTo>
                  <a:lnTo>
                    <a:pt x="1740" y="5548"/>
                  </a:lnTo>
                  <a:cubicBezTo>
                    <a:pt x="489" y="6197"/>
                    <a:pt x="0" y="7744"/>
                    <a:pt x="651" y="8994"/>
                  </a:cubicBezTo>
                  <a:cubicBezTo>
                    <a:pt x="1106" y="9869"/>
                    <a:pt x="1999" y="10371"/>
                    <a:pt x="2923" y="10371"/>
                  </a:cubicBezTo>
                  <a:cubicBezTo>
                    <a:pt x="3320" y="10371"/>
                    <a:pt x="3722" y="10279"/>
                    <a:pt x="4097" y="10083"/>
                  </a:cubicBezTo>
                  <a:lnTo>
                    <a:pt x="14217" y="4824"/>
                  </a:lnTo>
                  <a:cubicBezTo>
                    <a:pt x="15467" y="4173"/>
                    <a:pt x="15956" y="2628"/>
                    <a:pt x="15306" y="1377"/>
                  </a:cubicBezTo>
                  <a:cubicBezTo>
                    <a:pt x="14850" y="502"/>
                    <a:pt x="13957" y="0"/>
                    <a:pt x="13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64;p27"/>
            <p:cNvSpPr/>
            <p:nvPr/>
          </p:nvSpPr>
          <p:spPr>
            <a:xfrm>
              <a:off x="2987500" y="1043625"/>
              <a:ext cx="703525" cy="454950"/>
            </a:xfrm>
            <a:custGeom>
              <a:avLst/>
              <a:gdLst/>
              <a:ahLst/>
              <a:cxnLst/>
              <a:rect l="l" t="t" r="r" b="b"/>
              <a:pathLst>
                <a:path w="28141" h="18198" extrusionOk="0">
                  <a:moveTo>
                    <a:pt x="24100" y="0"/>
                  </a:moveTo>
                  <a:cubicBezTo>
                    <a:pt x="23688" y="0"/>
                    <a:pt x="23269" y="97"/>
                    <a:pt x="22877" y="300"/>
                  </a:cubicBezTo>
                  <a:lnTo>
                    <a:pt x="1809" y="11251"/>
                  </a:lnTo>
                  <a:cubicBezTo>
                    <a:pt x="508" y="11928"/>
                    <a:pt x="1" y="13532"/>
                    <a:pt x="678" y="14834"/>
                  </a:cubicBezTo>
                  <a:lnTo>
                    <a:pt x="1683" y="16766"/>
                  </a:lnTo>
                  <a:cubicBezTo>
                    <a:pt x="2155" y="17676"/>
                    <a:pt x="3081" y="18197"/>
                    <a:pt x="4041" y="18197"/>
                  </a:cubicBezTo>
                  <a:cubicBezTo>
                    <a:pt x="4454" y="18197"/>
                    <a:pt x="4872" y="18101"/>
                    <a:pt x="5264" y="17897"/>
                  </a:cubicBezTo>
                  <a:lnTo>
                    <a:pt x="26332" y="6947"/>
                  </a:lnTo>
                  <a:cubicBezTo>
                    <a:pt x="27633" y="6270"/>
                    <a:pt x="28141" y="4667"/>
                    <a:pt x="27463" y="3364"/>
                  </a:cubicBezTo>
                  <a:lnTo>
                    <a:pt x="26460" y="1432"/>
                  </a:lnTo>
                  <a:cubicBezTo>
                    <a:pt x="25987" y="521"/>
                    <a:pt x="25060" y="0"/>
                    <a:pt x="24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65;p27"/>
            <p:cNvSpPr/>
            <p:nvPr/>
          </p:nvSpPr>
          <p:spPr>
            <a:xfrm>
              <a:off x="3098975" y="1119800"/>
              <a:ext cx="931950" cy="511425"/>
            </a:xfrm>
            <a:custGeom>
              <a:avLst/>
              <a:gdLst/>
              <a:ahLst/>
              <a:cxnLst/>
              <a:rect l="l" t="t" r="r" b="b"/>
              <a:pathLst>
                <a:path w="37278" h="20457" extrusionOk="0">
                  <a:moveTo>
                    <a:pt x="35759" y="1"/>
                  </a:moveTo>
                  <a:cubicBezTo>
                    <a:pt x="35553" y="1"/>
                    <a:pt x="35343" y="49"/>
                    <a:pt x="35147" y="151"/>
                  </a:cubicBezTo>
                  <a:lnTo>
                    <a:pt x="916" y="17944"/>
                  </a:lnTo>
                  <a:cubicBezTo>
                    <a:pt x="259" y="18279"/>
                    <a:pt x="0" y="19086"/>
                    <a:pt x="341" y="19740"/>
                  </a:cubicBezTo>
                  <a:cubicBezTo>
                    <a:pt x="578" y="20196"/>
                    <a:pt x="1041" y="20456"/>
                    <a:pt x="1520" y="20456"/>
                  </a:cubicBezTo>
                  <a:cubicBezTo>
                    <a:pt x="1730" y="20456"/>
                    <a:pt x="1943" y="20407"/>
                    <a:pt x="2141" y="20301"/>
                  </a:cubicBezTo>
                  <a:lnTo>
                    <a:pt x="36373" y="2509"/>
                  </a:lnTo>
                  <a:cubicBezTo>
                    <a:pt x="37023" y="2170"/>
                    <a:pt x="37277" y="1368"/>
                    <a:pt x="36939" y="717"/>
                  </a:cubicBezTo>
                  <a:cubicBezTo>
                    <a:pt x="36702" y="262"/>
                    <a:pt x="36239" y="1"/>
                    <a:pt x="357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66;p27"/>
            <p:cNvSpPr/>
            <p:nvPr/>
          </p:nvSpPr>
          <p:spPr>
            <a:xfrm>
              <a:off x="2620925" y="1463425"/>
              <a:ext cx="369575" cy="323675"/>
            </a:xfrm>
            <a:custGeom>
              <a:avLst/>
              <a:gdLst/>
              <a:ahLst/>
              <a:cxnLst/>
              <a:rect l="l" t="t" r="r" b="b"/>
              <a:pathLst>
                <a:path w="14783" h="12947" extrusionOk="0">
                  <a:moveTo>
                    <a:pt x="7387" y="1"/>
                  </a:moveTo>
                  <a:cubicBezTo>
                    <a:pt x="6381" y="1"/>
                    <a:pt x="5360" y="236"/>
                    <a:pt x="4406" y="732"/>
                  </a:cubicBezTo>
                  <a:cubicBezTo>
                    <a:pt x="1236" y="2380"/>
                    <a:pt x="1" y="6287"/>
                    <a:pt x="1649" y="9458"/>
                  </a:cubicBezTo>
                  <a:cubicBezTo>
                    <a:pt x="2802" y="11676"/>
                    <a:pt x="5059" y="12946"/>
                    <a:pt x="7397" y="12946"/>
                  </a:cubicBezTo>
                  <a:cubicBezTo>
                    <a:pt x="8403" y="12946"/>
                    <a:pt x="9423" y="12711"/>
                    <a:pt x="10377" y="12216"/>
                  </a:cubicBezTo>
                  <a:cubicBezTo>
                    <a:pt x="13547" y="10567"/>
                    <a:pt x="14782" y="6660"/>
                    <a:pt x="13133" y="3488"/>
                  </a:cubicBezTo>
                  <a:cubicBezTo>
                    <a:pt x="11981" y="1271"/>
                    <a:pt x="9724" y="1"/>
                    <a:pt x="7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67;p27"/>
            <p:cNvSpPr/>
            <p:nvPr/>
          </p:nvSpPr>
          <p:spPr>
            <a:xfrm>
              <a:off x="2817025" y="1674850"/>
              <a:ext cx="942525" cy="941950"/>
            </a:xfrm>
            <a:custGeom>
              <a:avLst/>
              <a:gdLst/>
              <a:ahLst/>
              <a:cxnLst/>
              <a:rect l="l" t="t" r="r" b="b"/>
              <a:pathLst>
                <a:path w="37701" h="37678" extrusionOk="0">
                  <a:moveTo>
                    <a:pt x="24777" y="0"/>
                  </a:moveTo>
                  <a:cubicBezTo>
                    <a:pt x="24765" y="0"/>
                    <a:pt x="24754" y="3"/>
                    <a:pt x="24743" y="9"/>
                  </a:cubicBezTo>
                  <a:lnTo>
                    <a:pt x="52" y="12846"/>
                  </a:lnTo>
                  <a:cubicBezTo>
                    <a:pt x="15" y="12865"/>
                    <a:pt x="0" y="12909"/>
                    <a:pt x="20" y="12947"/>
                  </a:cubicBezTo>
                  <a:lnTo>
                    <a:pt x="12856" y="37637"/>
                  </a:lnTo>
                  <a:cubicBezTo>
                    <a:pt x="12870" y="37663"/>
                    <a:pt x="12896" y="37677"/>
                    <a:pt x="12923" y="37677"/>
                  </a:cubicBezTo>
                  <a:cubicBezTo>
                    <a:pt x="12935" y="37677"/>
                    <a:pt x="12947" y="37675"/>
                    <a:pt x="12958" y="37669"/>
                  </a:cubicBezTo>
                  <a:lnTo>
                    <a:pt x="37648" y="24833"/>
                  </a:lnTo>
                  <a:cubicBezTo>
                    <a:pt x="37686" y="24814"/>
                    <a:pt x="37700" y="24768"/>
                    <a:pt x="37681" y="24731"/>
                  </a:cubicBezTo>
                  <a:lnTo>
                    <a:pt x="24844" y="41"/>
                  </a:lnTo>
                  <a:cubicBezTo>
                    <a:pt x="24831" y="15"/>
                    <a:pt x="24804" y="0"/>
                    <a:pt x="247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68;p27"/>
            <p:cNvSpPr/>
            <p:nvPr/>
          </p:nvSpPr>
          <p:spPr>
            <a:xfrm>
              <a:off x="3497325" y="1321150"/>
              <a:ext cx="942525" cy="941975"/>
            </a:xfrm>
            <a:custGeom>
              <a:avLst/>
              <a:gdLst/>
              <a:ahLst/>
              <a:cxnLst/>
              <a:rect l="l" t="t" r="r" b="b"/>
              <a:pathLst>
                <a:path w="37701" h="37679" extrusionOk="0">
                  <a:moveTo>
                    <a:pt x="24777" y="1"/>
                  </a:moveTo>
                  <a:cubicBezTo>
                    <a:pt x="24765" y="1"/>
                    <a:pt x="24754" y="4"/>
                    <a:pt x="24743" y="9"/>
                  </a:cubicBezTo>
                  <a:lnTo>
                    <a:pt x="52" y="12846"/>
                  </a:lnTo>
                  <a:cubicBezTo>
                    <a:pt x="15" y="12865"/>
                    <a:pt x="0" y="12911"/>
                    <a:pt x="20" y="12949"/>
                  </a:cubicBezTo>
                  <a:lnTo>
                    <a:pt x="12856" y="37638"/>
                  </a:lnTo>
                  <a:cubicBezTo>
                    <a:pt x="12870" y="37664"/>
                    <a:pt x="12896" y="37679"/>
                    <a:pt x="12923" y="37679"/>
                  </a:cubicBezTo>
                  <a:cubicBezTo>
                    <a:pt x="12935" y="37679"/>
                    <a:pt x="12947" y="37676"/>
                    <a:pt x="12958" y="37670"/>
                  </a:cubicBezTo>
                  <a:lnTo>
                    <a:pt x="37648" y="24834"/>
                  </a:lnTo>
                  <a:cubicBezTo>
                    <a:pt x="37686" y="24814"/>
                    <a:pt x="37700" y="24770"/>
                    <a:pt x="37681" y="24732"/>
                  </a:cubicBezTo>
                  <a:lnTo>
                    <a:pt x="24844" y="42"/>
                  </a:lnTo>
                  <a:cubicBezTo>
                    <a:pt x="24831" y="16"/>
                    <a:pt x="24804" y="1"/>
                    <a:pt x="24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69;p27"/>
            <p:cNvSpPr/>
            <p:nvPr/>
          </p:nvSpPr>
          <p:spPr>
            <a:xfrm>
              <a:off x="3188400" y="2361350"/>
              <a:ext cx="942475" cy="941975"/>
            </a:xfrm>
            <a:custGeom>
              <a:avLst/>
              <a:gdLst/>
              <a:ahLst/>
              <a:cxnLst/>
              <a:rect l="l" t="t" r="r" b="b"/>
              <a:pathLst>
                <a:path w="37699" h="37679" extrusionOk="0">
                  <a:moveTo>
                    <a:pt x="24776" y="0"/>
                  </a:moveTo>
                  <a:cubicBezTo>
                    <a:pt x="24764" y="0"/>
                    <a:pt x="24752" y="3"/>
                    <a:pt x="24741" y="9"/>
                  </a:cubicBezTo>
                  <a:lnTo>
                    <a:pt x="51" y="12846"/>
                  </a:lnTo>
                  <a:cubicBezTo>
                    <a:pt x="14" y="12865"/>
                    <a:pt x="0" y="12911"/>
                    <a:pt x="19" y="12947"/>
                  </a:cubicBezTo>
                  <a:lnTo>
                    <a:pt x="12856" y="37638"/>
                  </a:lnTo>
                  <a:cubicBezTo>
                    <a:pt x="12870" y="37664"/>
                    <a:pt x="12895" y="37679"/>
                    <a:pt x="12923" y="37679"/>
                  </a:cubicBezTo>
                  <a:cubicBezTo>
                    <a:pt x="12934" y="37679"/>
                    <a:pt x="12946" y="37676"/>
                    <a:pt x="12957" y="37670"/>
                  </a:cubicBezTo>
                  <a:lnTo>
                    <a:pt x="37648" y="24833"/>
                  </a:lnTo>
                  <a:cubicBezTo>
                    <a:pt x="37684" y="24814"/>
                    <a:pt x="37699" y="24768"/>
                    <a:pt x="37679" y="24732"/>
                  </a:cubicBezTo>
                  <a:lnTo>
                    <a:pt x="24842" y="41"/>
                  </a:lnTo>
                  <a:cubicBezTo>
                    <a:pt x="24829" y="15"/>
                    <a:pt x="24803" y="0"/>
                    <a:pt x="24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0;p27"/>
            <p:cNvSpPr/>
            <p:nvPr/>
          </p:nvSpPr>
          <p:spPr>
            <a:xfrm>
              <a:off x="3868675" y="2007675"/>
              <a:ext cx="942500" cy="941975"/>
            </a:xfrm>
            <a:custGeom>
              <a:avLst/>
              <a:gdLst/>
              <a:ahLst/>
              <a:cxnLst/>
              <a:rect l="l" t="t" r="r" b="b"/>
              <a:pathLst>
                <a:path w="37700" h="37679" extrusionOk="0">
                  <a:moveTo>
                    <a:pt x="24778" y="1"/>
                  </a:moveTo>
                  <a:cubicBezTo>
                    <a:pt x="24766" y="1"/>
                    <a:pt x="24754" y="4"/>
                    <a:pt x="24742" y="10"/>
                  </a:cubicBezTo>
                  <a:lnTo>
                    <a:pt x="52" y="12845"/>
                  </a:lnTo>
                  <a:cubicBezTo>
                    <a:pt x="15" y="12865"/>
                    <a:pt x="1" y="12910"/>
                    <a:pt x="20" y="12948"/>
                  </a:cubicBezTo>
                  <a:lnTo>
                    <a:pt x="12857" y="37637"/>
                  </a:lnTo>
                  <a:cubicBezTo>
                    <a:pt x="12871" y="37663"/>
                    <a:pt x="12896" y="37678"/>
                    <a:pt x="12924" y="37678"/>
                  </a:cubicBezTo>
                  <a:cubicBezTo>
                    <a:pt x="12935" y="37678"/>
                    <a:pt x="12947" y="37675"/>
                    <a:pt x="12958" y="37670"/>
                  </a:cubicBezTo>
                  <a:lnTo>
                    <a:pt x="37649" y="24833"/>
                  </a:lnTo>
                  <a:cubicBezTo>
                    <a:pt x="37685" y="24814"/>
                    <a:pt x="37699" y="24769"/>
                    <a:pt x="37680" y="24732"/>
                  </a:cubicBezTo>
                  <a:lnTo>
                    <a:pt x="24843" y="41"/>
                  </a:lnTo>
                  <a:cubicBezTo>
                    <a:pt x="24830" y="15"/>
                    <a:pt x="24805" y="1"/>
                    <a:pt x="247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1;p27"/>
            <p:cNvSpPr/>
            <p:nvPr/>
          </p:nvSpPr>
          <p:spPr>
            <a:xfrm>
              <a:off x="4203375" y="2307875"/>
              <a:ext cx="449575" cy="374100"/>
            </a:xfrm>
            <a:custGeom>
              <a:avLst/>
              <a:gdLst/>
              <a:ahLst/>
              <a:cxnLst/>
              <a:rect l="l" t="t" r="r" b="b"/>
              <a:pathLst>
                <a:path w="17983" h="14964" extrusionOk="0">
                  <a:moveTo>
                    <a:pt x="9611" y="0"/>
                  </a:moveTo>
                  <a:cubicBezTo>
                    <a:pt x="8286" y="0"/>
                    <a:pt x="6971" y="318"/>
                    <a:pt x="5761" y="946"/>
                  </a:cubicBezTo>
                  <a:lnTo>
                    <a:pt x="5554" y="1054"/>
                  </a:lnTo>
                  <a:cubicBezTo>
                    <a:pt x="1563" y="3124"/>
                    <a:pt x="0" y="8053"/>
                    <a:pt x="2070" y="12043"/>
                  </a:cubicBezTo>
                  <a:lnTo>
                    <a:pt x="3583" y="14963"/>
                  </a:lnTo>
                  <a:lnTo>
                    <a:pt x="15890" y="8929"/>
                  </a:lnTo>
                  <a:lnTo>
                    <a:pt x="15902" y="8923"/>
                  </a:lnTo>
                  <a:cubicBezTo>
                    <a:pt x="17397" y="8147"/>
                    <a:pt x="17982" y="6299"/>
                    <a:pt x="17208" y="4804"/>
                  </a:cubicBezTo>
                  <a:lnTo>
                    <a:pt x="17065" y="4531"/>
                  </a:lnTo>
                  <a:cubicBezTo>
                    <a:pt x="16034" y="2542"/>
                    <a:pt x="14290" y="1073"/>
                    <a:pt x="12155" y="396"/>
                  </a:cubicBezTo>
                  <a:cubicBezTo>
                    <a:pt x="11320" y="131"/>
                    <a:pt x="10463" y="0"/>
                    <a:pt x="96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2;p27"/>
            <p:cNvSpPr/>
            <p:nvPr/>
          </p:nvSpPr>
          <p:spPr>
            <a:xfrm>
              <a:off x="4159575" y="2310500"/>
              <a:ext cx="424350" cy="376200"/>
            </a:xfrm>
            <a:custGeom>
              <a:avLst/>
              <a:gdLst/>
              <a:ahLst/>
              <a:cxnLst/>
              <a:rect l="l" t="t" r="r" b="b"/>
              <a:pathLst>
                <a:path w="16974" h="15048" extrusionOk="0">
                  <a:moveTo>
                    <a:pt x="10297" y="1"/>
                  </a:moveTo>
                  <a:cubicBezTo>
                    <a:pt x="9799" y="1"/>
                    <a:pt x="9302" y="74"/>
                    <a:pt x="8815" y="146"/>
                  </a:cubicBezTo>
                  <a:cubicBezTo>
                    <a:pt x="8541" y="185"/>
                    <a:pt x="8280" y="224"/>
                    <a:pt x="8024" y="248"/>
                  </a:cubicBezTo>
                  <a:cubicBezTo>
                    <a:pt x="7778" y="272"/>
                    <a:pt x="7521" y="283"/>
                    <a:pt x="7252" y="295"/>
                  </a:cubicBezTo>
                  <a:cubicBezTo>
                    <a:pt x="6441" y="329"/>
                    <a:pt x="5523" y="367"/>
                    <a:pt x="4687" y="801"/>
                  </a:cubicBezTo>
                  <a:cubicBezTo>
                    <a:pt x="3851" y="1235"/>
                    <a:pt x="3291" y="1962"/>
                    <a:pt x="2796" y="2604"/>
                  </a:cubicBezTo>
                  <a:cubicBezTo>
                    <a:pt x="2629" y="2820"/>
                    <a:pt x="2474" y="3022"/>
                    <a:pt x="2312" y="3210"/>
                  </a:cubicBezTo>
                  <a:cubicBezTo>
                    <a:pt x="2144" y="3405"/>
                    <a:pt x="1963" y="3596"/>
                    <a:pt x="1773" y="3797"/>
                  </a:cubicBezTo>
                  <a:cubicBezTo>
                    <a:pt x="1183" y="4419"/>
                    <a:pt x="572" y="5062"/>
                    <a:pt x="286" y="5913"/>
                  </a:cubicBezTo>
                  <a:cubicBezTo>
                    <a:pt x="1" y="6769"/>
                    <a:pt x="109" y="7630"/>
                    <a:pt x="214" y="8463"/>
                  </a:cubicBezTo>
                  <a:cubicBezTo>
                    <a:pt x="248" y="8731"/>
                    <a:pt x="280" y="8984"/>
                    <a:pt x="298" y="9235"/>
                  </a:cubicBezTo>
                  <a:cubicBezTo>
                    <a:pt x="316" y="9476"/>
                    <a:pt x="320" y="9725"/>
                    <a:pt x="325" y="9990"/>
                  </a:cubicBezTo>
                  <a:cubicBezTo>
                    <a:pt x="339" y="10790"/>
                    <a:pt x="355" y="11697"/>
                    <a:pt x="780" y="12516"/>
                  </a:cubicBezTo>
                  <a:cubicBezTo>
                    <a:pt x="1204" y="13337"/>
                    <a:pt x="1937" y="13871"/>
                    <a:pt x="2582" y="14344"/>
                  </a:cubicBezTo>
                  <a:cubicBezTo>
                    <a:pt x="2797" y="14500"/>
                    <a:pt x="2999" y="14648"/>
                    <a:pt x="3185" y="14800"/>
                  </a:cubicBezTo>
                  <a:lnTo>
                    <a:pt x="3486" y="15047"/>
                  </a:lnTo>
                  <a:lnTo>
                    <a:pt x="16920" y="8081"/>
                  </a:lnTo>
                  <a:cubicBezTo>
                    <a:pt x="16920" y="8081"/>
                    <a:pt x="16973" y="7148"/>
                    <a:pt x="16968" y="6883"/>
                  </a:cubicBezTo>
                  <a:cubicBezTo>
                    <a:pt x="16955" y="6083"/>
                    <a:pt x="16938" y="5177"/>
                    <a:pt x="16514" y="4357"/>
                  </a:cubicBezTo>
                  <a:cubicBezTo>
                    <a:pt x="16089" y="3538"/>
                    <a:pt x="15357" y="3002"/>
                    <a:pt x="14711" y="2531"/>
                  </a:cubicBezTo>
                  <a:cubicBezTo>
                    <a:pt x="14496" y="2374"/>
                    <a:pt x="14294" y="2226"/>
                    <a:pt x="14108" y="2073"/>
                  </a:cubicBezTo>
                  <a:cubicBezTo>
                    <a:pt x="13915" y="1914"/>
                    <a:pt x="13725" y="1742"/>
                    <a:pt x="13525" y="1559"/>
                  </a:cubicBezTo>
                  <a:cubicBezTo>
                    <a:pt x="12905" y="994"/>
                    <a:pt x="12264" y="408"/>
                    <a:pt x="11400" y="150"/>
                  </a:cubicBezTo>
                  <a:cubicBezTo>
                    <a:pt x="11034" y="41"/>
                    <a:pt x="10665" y="1"/>
                    <a:pt x="10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73;p27"/>
            <p:cNvSpPr/>
            <p:nvPr/>
          </p:nvSpPr>
          <p:spPr>
            <a:xfrm>
              <a:off x="4276725" y="2310500"/>
              <a:ext cx="307200" cy="288425"/>
            </a:xfrm>
            <a:custGeom>
              <a:avLst/>
              <a:gdLst/>
              <a:ahLst/>
              <a:cxnLst/>
              <a:rect l="l" t="t" r="r" b="b"/>
              <a:pathLst>
                <a:path w="12288" h="11537" extrusionOk="0">
                  <a:moveTo>
                    <a:pt x="5611" y="1"/>
                  </a:moveTo>
                  <a:cubicBezTo>
                    <a:pt x="5113" y="1"/>
                    <a:pt x="4616" y="74"/>
                    <a:pt x="4129" y="146"/>
                  </a:cubicBezTo>
                  <a:cubicBezTo>
                    <a:pt x="3855" y="185"/>
                    <a:pt x="3594" y="224"/>
                    <a:pt x="3338" y="248"/>
                  </a:cubicBezTo>
                  <a:cubicBezTo>
                    <a:pt x="3092" y="272"/>
                    <a:pt x="2835" y="283"/>
                    <a:pt x="2566" y="295"/>
                  </a:cubicBezTo>
                  <a:cubicBezTo>
                    <a:pt x="1755" y="329"/>
                    <a:pt x="837" y="367"/>
                    <a:pt x="1" y="801"/>
                  </a:cubicBezTo>
                  <a:lnTo>
                    <a:pt x="5569" y="11537"/>
                  </a:lnTo>
                  <a:lnTo>
                    <a:pt x="12233" y="8081"/>
                  </a:lnTo>
                  <a:cubicBezTo>
                    <a:pt x="12233" y="8081"/>
                    <a:pt x="12287" y="7148"/>
                    <a:pt x="12282" y="6883"/>
                  </a:cubicBezTo>
                  <a:cubicBezTo>
                    <a:pt x="12268" y="6083"/>
                    <a:pt x="12252" y="5177"/>
                    <a:pt x="11827" y="4357"/>
                  </a:cubicBezTo>
                  <a:cubicBezTo>
                    <a:pt x="11403" y="3537"/>
                    <a:pt x="10671" y="3002"/>
                    <a:pt x="10025" y="2531"/>
                  </a:cubicBezTo>
                  <a:cubicBezTo>
                    <a:pt x="9810" y="2374"/>
                    <a:pt x="9608" y="2226"/>
                    <a:pt x="9422" y="2073"/>
                  </a:cubicBezTo>
                  <a:cubicBezTo>
                    <a:pt x="9229" y="1914"/>
                    <a:pt x="9039" y="1742"/>
                    <a:pt x="8839" y="1559"/>
                  </a:cubicBezTo>
                  <a:cubicBezTo>
                    <a:pt x="8219" y="994"/>
                    <a:pt x="7578" y="408"/>
                    <a:pt x="6714" y="150"/>
                  </a:cubicBezTo>
                  <a:cubicBezTo>
                    <a:pt x="6348" y="41"/>
                    <a:pt x="5979" y="1"/>
                    <a:pt x="5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4;p27"/>
            <p:cNvSpPr/>
            <p:nvPr/>
          </p:nvSpPr>
          <p:spPr>
            <a:xfrm>
              <a:off x="4144275" y="2373975"/>
              <a:ext cx="449975" cy="353475"/>
            </a:xfrm>
            <a:custGeom>
              <a:avLst/>
              <a:gdLst/>
              <a:ahLst/>
              <a:cxnLst/>
              <a:rect l="l" t="t" r="r" b="b"/>
              <a:pathLst>
                <a:path w="17999" h="14139" extrusionOk="0">
                  <a:moveTo>
                    <a:pt x="9559" y="1"/>
                  </a:moveTo>
                  <a:cubicBezTo>
                    <a:pt x="8261" y="1"/>
                    <a:pt x="6943" y="303"/>
                    <a:pt x="5713" y="941"/>
                  </a:cubicBezTo>
                  <a:cubicBezTo>
                    <a:pt x="1608" y="3070"/>
                    <a:pt x="1" y="8141"/>
                    <a:pt x="2129" y="12246"/>
                  </a:cubicBezTo>
                  <a:lnTo>
                    <a:pt x="3110" y="14138"/>
                  </a:lnTo>
                  <a:lnTo>
                    <a:pt x="17998" y="6416"/>
                  </a:lnTo>
                  <a:lnTo>
                    <a:pt x="17017" y="4525"/>
                  </a:lnTo>
                  <a:cubicBezTo>
                    <a:pt x="15527" y="1651"/>
                    <a:pt x="12593" y="1"/>
                    <a:pt x="9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5;p27"/>
            <p:cNvSpPr/>
            <p:nvPr/>
          </p:nvSpPr>
          <p:spPr>
            <a:xfrm>
              <a:off x="4287100" y="2374000"/>
              <a:ext cx="307150" cy="256925"/>
            </a:xfrm>
            <a:custGeom>
              <a:avLst/>
              <a:gdLst/>
              <a:ahLst/>
              <a:cxnLst/>
              <a:rect l="l" t="t" r="r" b="b"/>
              <a:pathLst>
                <a:path w="12286" h="10277" extrusionOk="0">
                  <a:moveTo>
                    <a:pt x="3846" y="0"/>
                  </a:moveTo>
                  <a:cubicBezTo>
                    <a:pt x="2548" y="0"/>
                    <a:pt x="1231" y="302"/>
                    <a:pt x="0" y="940"/>
                  </a:cubicBezTo>
                  <a:lnTo>
                    <a:pt x="4842" y="10276"/>
                  </a:lnTo>
                  <a:lnTo>
                    <a:pt x="12285" y="6416"/>
                  </a:lnTo>
                  <a:lnTo>
                    <a:pt x="11305" y="4525"/>
                  </a:lnTo>
                  <a:cubicBezTo>
                    <a:pt x="9814" y="1650"/>
                    <a:pt x="6881" y="0"/>
                    <a:pt x="3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6;p27"/>
            <p:cNvSpPr/>
            <p:nvPr/>
          </p:nvSpPr>
          <p:spPr>
            <a:xfrm>
              <a:off x="4269125" y="2554275"/>
              <a:ext cx="39775" cy="39775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1047" y="1"/>
                  </a:moveTo>
                  <a:lnTo>
                    <a:pt x="0" y="543"/>
                  </a:lnTo>
                  <a:lnTo>
                    <a:pt x="543" y="1591"/>
                  </a:lnTo>
                  <a:lnTo>
                    <a:pt x="1590" y="1047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77;p27"/>
            <p:cNvSpPr/>
            <p:nvPr/>
          </p:nvSpPr>
          <p:spPr>
            <a:xfrm>
              <a:off x="4410450" y="2480975"/>
              <a:ext cx="39775" cy="39775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1047" y="0"/>
                  </a:moveTo>
                  <a:lnTo>
                    <a:pt x="1" y="544"/>
                  </a:lnTo>
                  <a:lnTo>
                    <a:pt x="544" y="1591"/>
                  </a:lnTo>
                  <a:lnTo>
                    <a:pt x="1591" y="10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78;p27"/>
            <p:cNvSpPr/>
            <p:nvPr/>
          </p:nvSpPr>
          <p:spPr>
            <a:xfrm>
              <a:off x="4315650" y="2471100"/>
              <a:ext cx="39775" cy="39775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1048" y="0"/>
                  </a:moveTo>
                  <a:lnTo>
                    <a:pt x="0" y="544"/>
                  </a:lnTo>
                  <a:lnTo>
                    <a:pt x="544" y="1590"/>
                  </a:lnTo>
                  <a:lnTo>
                    <a:pt x="1590" y="1047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79;p27"/>
            <p:cNvSpPr/>
            <p:nvPr/>
          </p:nvSpPr>
          <p:spPr>
            <a:xfrm>
              <a:off x="4328750" y="2471100"/>
              <a:ext cx="26675" cy="32975"/>
            </a:xfrm>
            <a:custGeom>
              <a:avLst/>
              <a:gdLst/>
              <a:ahLst/>
              <a:cxnLst/>
              <a:rect l="l" t="t" r="r" b="b"/>
              <a:pathLst>
                <a:path w="1067" h="1319" extrusionOk="0">
                  <a:moveTo>
                    <a:pt x="523" y="0"/>
                  </a:moveTo>
                  <a:lnTo>
                    <a:pt x="0" y="271"/>
                  </a:lnTo>
                  <a:lnTo>
                    <a:pt x="544" y="1318"/>
                  </a:lnTo>
                  <a:lnTo>
                    <a:pt x="1066" y="1047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80;p27"/>
            <p:cNvSpPr/>
            <p:nvPr/>
          </p:nvSpPr>
          <p:spPr>
            <a:xfrm>
              <a:off x="3823525" y="1789950"/>
              <a:ext cx="408300" cy="276175"/>
            </a:xfrm>
            <a:custGeom>
              <a:avLst/>
              <a:gdLst/>
              <a:ahLst/>
              <a:cxnLst/>
              <a:rect l="l" t="t" r="r" b="b"/>
              <a:pathLst>
                <a:path w="16332" h="11047" extrusionOk="0">
                  <a:moveTo>
                    <a:pt x="14504" y="1"/>
                  </a:moveTo>
                  <a:lnTo>
                    <a:pt x="0" y="7521"/>
                  </a:lnTo>
                  <a:lnTo>
                    <a:pt x="1829" y="11046"/>
                  </a:lnTo>
                  <a:lnTo>
                    <a:pt x="16332" y="3525"/>
                  </a:lnTo>
                  <a:lnTo>
                    <a:pt x="145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81;p27"/>
            <p:cNvSpPr/>
            <p:nvPr/>
          </p:nvSpPr>
          <p:spPr>
            <a:xfrm>
              <a:off x="4004825" y="1789950"/>
              <a:ext cx="227000" cy="182175"/>
            </a:xfrm>
            <a:custGeom>
              <a:avLst/>
              <a:gdLst/>
              <a:ahLst/>
              <a:cxnLst/>
              <a:rect l="l" t="t" r="r" b="b"/>
              <a:pathLst>
                <a:path w="9080" h="7287" extrusionOk="0">
                  <a:moveTo>
                    <a:pt x="7251" y="1"/>
                  </a:moveTo>
                  <a:lnTo>
                    <a:pt x="0" y="3760"/>
                  </a:lnTo>
                  <a:lnTo>
                    <a:pt x="1827" y="7286"/>
                  </a:lnTo>
                  <a:lnTo>
                    <a:pt x="9080" y="3525"/>
                  </a:lnTo>
                  <a:lnTo>
                    <a:pt x="72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82;p27"/>
            <p:cNvSpPr/>
            <p:nvPr/>
          </p:nvSpPr>
          <p:spPr>
            <a:xfrm>
              <a:off x="3719800" y="1578750"/>
              <a:ext cx="448575" cy="366000"/>
            </a:xfrm>
            <a:custGeom>
              <a:avLst/>
              <a:gdLst/>
              <a:ahLst/>
              <a:cxnLst/>
              <a:rect l="l" t="t" r="r" b="b"/>
              <a:pathLst>
                <a:path w="17943" h="14640" extrusionOk="0">
                  <a:moveTo>
                    <a:pt x="9277" y="1"/>
                  </a:moveTo>
                  <a:cubicBezTo>
                    <a:pt x="8016" y="1"/>
                    <a:pt x="6738" y="294"/>
                    <a:pt x="5544" y="913"/>
                  </a:cubicBezTo>
                  <a:cubicBezTo>
                    <a:pt x="1560" y="2978"/>
                    <a:pt x="0" y="7900"/>
                    <a:pt x="2065" y="11883"/>
                  </a:cubicBezTo>
                  <a:lnTo>
                    <a:pt x="3495" y="14639"/>
                  </a:lnTo>
                  <a:lnTo>
                    <a:pt x="17942" y="7148"/>
                  </a:lnTo>
                  <a:lnTo>
                    <a:pt x="16512" y="4390"/>
                  </a:lnTo>
                  <a:cubicBezTo>
                    <a:pt x="15067" y="1601"/>
                    <a:pt x="12220" y="1"/>
                    <a:pt x="9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83;p27"/>
            <p:cNvSpPr/>
            <p:nvPr/>
          </p:nvSpPr>
          <p:spPr>
            <a:xfrm>
              <a:off x="3858375" y="1578750"/>
              <a:ext cx="310025" cy="272350"/>
            </a:xfrm>
            <a:custGeom>
              <a:avLst/>
              <a:gdLst/>
              <a:ahLst/>
              <a:cxnLst/>
              <a:rect l="l" t="t" r="r" b="b"/>
              <a:pathLst>
                <a:path w="12401" h="10894" extrusionOk="0">
                  <a:moveTo>
                    <a:pt x="3734" y="1"/>
                  </a:moveTo>
                  <a:cubicBezTo>
                    <a:pt x="2473" y="1"/>
                    <a:pt x="1195" y="294"/>
                    <a:pt x="1" y="913"/>
                  </a:cubicBezTo>
                  <a:lnTo>
                    <a:pt x="5176" y="10894"/>
                  </a:lnTo>
                  <a:lnTo>
                    <a:pt x="12401" y="7148"/>
                  </a:lnTo>
                  <a:lnTo>
                    <a:pt x="10971" y="4390"/>
                  </a:lnTo>
                  <a:cubicBezTo>
                    <a:pt x="9524" y="1601"/>
                    <a:pt x="6678" y="1"/>
                    <a:pt x="3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84;p27"/>
            <p:cNvSpPr/>
            <p:nvPr/>
          </p:nvSpPr>
          <p:spPr>
            <a:xfrm>
              <a:off x="3742250" y="1689100"/>
              <a:ext cx="481275" cy="305050"/>
            </a:xfrm>
            <a:custGeom>
              <a:avLst/>
              <a:gdLst/>
              <a:ahLst/>
              <a:cxnLst/>
              <a:rect l="l" t="t" r="r" b="b"/>
              <a:pathLst>
                <a:path w="19251" h="12202" extrusionOk="0">
                  <a:moveTo>
                    <a:pt x="16138" y="0"/>
                  </a:moveTo>
                  <a:cubicBezTo>
                    <a:pt x="15717" y="0"/>
                    <a:pt x="15290" y="98"/>
                    <a:pt x="14890" y="305"/>
                  </a:cubicBezTo>
                  <a:lnTo>
                    <a:pt x="1855" y="7065"/>
                  </a:lnTo>
                  <a:cubicBezTo>
                    <a:pt x="522" y="7756"/>
                    <a:pt x="1" y="9401"/>
                    <a:pt x="691" y="10734"/>
                  </a:cubicBezTo>
                  <a:cubicBezTo>
                    <a:pt x="1175" y="11666"/>
                    <a:pt x="2127" y="12202"/>
                    <a:pt x="3111" y="12202"/>
                  </a:cubicBezTo>
                  <a:cubicBezTo>
                    <a:pt x="3533" y="12202"/>
                    <a:pt x="3960" y="12104"/>
                    <a:pt x="4359" y="11896"/>
                  </a:cubicBezTo>
                  <a:lnTo>
                    <a:pt x="17396" y="5137"/>
                  </a:lnTo>
                  <a:cubicBezTo>
                    <a:pt x="18728" y="4445"/>
                    <a:pt x="19250" y="2800"/>
                    <a:pt x="18559" y="1469"/>
                  </a:cubicBezTo>
                  <a:cubicBezTo>
                    <a:pt x="18075" y="536"/>
                    <a:pt x="17123" y="0"/>
                    <a:pt x="16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85;p27"/>
            <p:cNvSpPr/>
            <p:nvPr/>
          </p:nvSpPr>
          <p:spPr>
            <a:xfrm>
              <a:off x="3825750" y="1730050"/>
              <a:ext cx="39775" cy="39750"/>
            </a:xfrm>
            <a:custGeom>
              <a:avLst/>
              <a:gdLst/>
              <a:ahLst/>
              <a:cxnLst/>
              <a:rect l="l" t="t" r="r" b="b"/>
              <a:pathLst>
                <a:path w="1591" h="1590" extrusionOk="0">
                  <a:moveTo>
                    <a:pt x="1047" y="0"/>
                  </a:moveTo>
                  <a:lnTo>
                    <a:pt x="0" y="543"/>
                  </a:lnTo>
                  <a:lnTo>
                    <a:pt x="543" y="1589"/>
                  </a:lnTo>
                  <a:lnTo>
                    <a:pt x="1590" y="10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86;p27"/>
            <p:cNvSpPr/>
            <p:nvPr/>
          </p:nvSpPr>
          <p:spPr>
            <a:xfrm>
              <a:off x="3967075" y="1656750"/>
              <a:ext cx="39775" cy="39775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1047" y="0"/>
                  </a:moveTo>
                  <a:lnTo>
                    <a:pt x="1" y="544"/>
                  </a:lnTo>
                  <a:lnTo>
                    <a:pt x="544" y="1590"/>
                  </a:lnTo>
                  <a:lnTo>
                    <a:pt x="1591" y="10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87;p27"/>
            <p:cNvSpPr/>
            <p:nvPr/>
          </p:nvSpPr>
          <p:spPr>
            <a:xfrm>
              <a:off x="3872275" y="1646850"/>
              <a:ext cx="39775" cy="39775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1047" y="0"/>
                  </a:moveTo>
                  <a:lnTo>
                    <a:pt x="0" y="543"/>
                  </a:lnTo>
                  <a:lnTo>
                    <a:pt x="544" y="1590"/>
                  </a:lnTo>
                  <a:lnTo>
                    <a:pt x="1590" y="104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88;p27"/>
            <p:cNvSpPr/>
            <p:nvPr/>
          </p:nvSpPr>
          <p:spPr>
            <a:xfrm>
              <a:off x="3885375" y="1646850"/>
              <a:ext cx="26675" cy="33000"/>
            </a:xfrm>
            <a:custGeom>
              <a:avLst/>
              <a:gdLst/>
              <a:ahLst/>
              <a:cxnLst/>
              <a:rect l="l" t="t" r="r" b="b"/>
              <a:pathLst>
                <a:path w="1067" h="1320" extrusionOk="0">
                  <a:moveTo>
                    <a:pt x="524" y="0"/>
                  </a:moveTo>
                  <a:lnTo>
                    <a:pt x="0" y="272"/>
                  </a:lnTo>
                  <a:lnTo>
                    <a:pt x="544" y="1319"/>
                  </a:lnTo>
                  <a:lnTo>
                    <a:pt x="1066" y="1048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89;p27"/>
            <p:cNvSpPr/>
            <p:nvPr/>
          </p:nvSpPr>
          <p:spPr>
            <a:xfrm>
              <a:off x="3951525" y="1689075"/>
              <a:ext cx="272000" cy="212925"/>
            </a:xfrm>
            <a:custGeom>
              <a:avLst/>
              <a:gdLst/>
              <a:ahLst/>
              <a:cxnLst/>
              <a:rect l="l" t="t" r="r" b="b"/>
              <a:pathLst>
                <a:path w="10880" h="8517" extrusionOk="0">
                  <a:moveTo>
                    <a:pt x="7768" y="1"/>
                  </a:moveTo>
                  <a:cubicBezTo>
                    <a:pt x="7347" y="1"/>
                    <a:pt x="6919" y="99"/>
                    <a:pt x="6519" y="306"/>
                  </a:cubicBezTo>
                  <a:lnTo>
                    <a:pt x="1" y="3686"/>
                  </a:lnTo>
                  <a:lnTo>
                    <a:pt x="2507" y="8517"/>
                  </a:lnTo>
                  <a:lnTo>
                    <a:pt x="9025" y="5137"/>
                  </a:lnTo>
                  <a:cubicBezTo>
                    <a:pt x="10356" y="4446"/>
                    <a:pt x="10879" y="2801"/>
                    <a:pt x="10188" y="1468"/>
                  </a:cubicBezTo>
                  <a:cubicBezTo>
                    <a:pt x="9704" y="536"/>
                    <a:pt x="8753" y="1"/>
                    <a:pt x="7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90;p27"/>
            <p:cNvSpPr/>
            <p:nvPr/>
          </p:nvSpPr>
          <p:spPr>
            <a:xfrm>
              <a:off x="4025950" y="1713575"/>
              <a:ext cx="97625" cy="111100"/>
            </a:xfrm>
            <a:custGeom>
              <a:avLst/>
              <a:gdLst/>
              <a:ahLst/>
              <a:cxnLst/>
              <a:rect l="l" t="t" r="r" b="b"/>
              <a:pathLst>
                <a:path w="3905" h="4444" extrusionOk="0">
                  <a:moveTo>
                    <a:pt x="2234" y="1"/>
                  </a:moveTo>
                  <a:lnTo>
                    <a:pt x="1" y="1159"/>
                  </a:lnTo>
                  <a:lnTo>
                    <a:pt x="1351" y="3764"/>
                  </a:lnTo>
                  <a:cubicBezTo>
                    <a:pt x="1576" y="4196"/>
                    <a:pt x="2015" y="4443"/>
                    <a:pt x="2470" y="4443"/>
                  </a:cubicBezTo>
                  <a:cubicBezTo>
                    <a:pt x="2665" y="4443"/>
                    <a:pt x="2862" y="4398"/>
                    <a:pt x="3047" y="4302"/>
                  </a:cubicBezTo>
                  <a:cubicBezTo>
                    <a:pt x="3664" y="3982"/>
                    <a:pt x="3905" y="3223"/>
                    <a:pt x="3585" y="2606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91;p27"/>
            <p:cNvSpPr/>
            <p:nvPr/>
          </p:nvSpPr>
          <p:spPr>
            <a:xfrm>
              <a:off x="3853950" y="1844425"/>
              <a:ext cx="43800" cy="105375"/>
            </a:xfrm>
            <a:custGeom>
              <a:avLst/>
              <a:gdLst/>
              <a:ahLst/>
              <a:cxnLst/>
              <a:rect l="l" t="t" r="r" b="b"/>
              <a:pathLst>
                <a:path w="1752" h="4215" extrusionOk="0">
                  <a:moveTo>
                    <a:pt x="1751" y="1"/>
                  </a:moveTo>
                  <a:lnTo>
                    <a:pt x="473" y="663"/>
                  </a:lnTo>
                  <a:lnTo>
                    <a:pt x="1" y="4215"/>
                  </a:lnTo>
                  <a:lnTo>
                    <a:pt x="1279" y="3552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92;p27"/>
            <p:cNvSpPr/>
            <p:nvPr/>
          </p:nvSpPr>
          <p:spPr>
            <a:xfrm>
              <a:off x="3961000" y="1788925"/>
              <a:ext cx="43775" cy="105375"/>
            </a:xfrm>
            <a:custGeom>
              <a:avLst/>
              <a:gdLst/>
              <a:ahLst/>
              <a:cxnLst/>
              <a:rect l="l" t="t" r="r" b="b"/>
              <a:pathLst>
                <a:path w="1751" h="4215" extrusionOk="0">
                  <a:moveTo>
                    <a:pt x="1751" y="1"/>
                  </a:moveTo>
                  <a:lnTo>
                    <a:pt x="472" y="663"/>
                  </a:lnTo>
                  <a:lnTo>
                    <a:pt x="0" y="4214"/>
                  </a:lnTo>
                  <a:lnTo>
                    <a:pt x="1277" y="3552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93;p27"/>
            <p:cNvSpPr/>
            <p:nvPr/>
          </p:nvSpPr>
          <p:spPr>
            <a:xfrm>
              <a:off x="3971025" y="1788925"/>
              <a:ext cx="33750" cy="75525"/>
            </a:xfrm>
            <a:custGeom>
              <a:avLst/>
              <a:gdLst/>
              <a:ahLst/>
              <a:cxnLst/>
              <a:rect l="l" t="t" r="r" b="b"/>
              <a:pathLst>
                <a:path w="1350" h="3021" extrusionOk="0">
                  <a:moveTo>
                    <a:pt x="1350" y="1"/>
                  </a:moveTo>
                  <a:lnTo>
                    <a:pt x="71" y="663"/>
                  </a:lnTo>
                  <a:lnTo>
                    <a:pt x="0" y="1196"/>
                  </a:lnTo>
                  <a:lnTo>
                    <a:pt x="947" y="3021"/>
                  </a:lnTo>
                  <a:lnTo>
                    <a:pt x="1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94;p27"/>
            <p:cNvSpPr/>
            <p:nvPr/>
          </p:nvSpPr>
          <p:spPr>
            <a:xfrm>
              <a:off x="4053875" y="1713575"/>
              <a:ext cx="69700" cy="107550"/>
            </a:xfrm>
            <a:custGeom>
              <a:avLst/>
              <a:gdLst/>
              <a:ahLst/>
              <a:cxnLst/>
              <a:rect l="l" t="t" r="r" b="b"/>
              <a:pathLst>
                <a:path w="2788" h="4302" extrusionOk="0">
                  <a:moveTo>
                    <a:pt x="0" y="579"/>
                  </a:moveTo>
                  <a:lnTo>
                    <a:pt x="0" y="580"/>
                  </a:lnTo>
                  <a:lnTo>
                    <a:pt x="1" y="580"/>
                  </a:lnTo>
                  <a:lnTo>
                    <a:pt x="0" y="579"/>
                  </a:lnTo>
                  <a:close/>
                  <a:moveTo>
                    <a:pt x="1117" y="1"/>
                  </a:moveTo>
                  <a:lnTo>
                    <a:pt x="1" y="580"/>
                  </a:lnTo>
                  <a:lnTo>
                    <a:pt x="1930" y="4301"/>
                  </a:lnTo>
                  <a:cubicBezTo>
                    <a:pt x="2547" y="3982"/>
                    <a:pt x="2788" y="3222"/>
                    <a:pt x="2468" y="2605"/>
                  </a:cubicBezTo>
                  <a:lnTo>
                    <a:pt x="11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95;p27"/>
            <p:cNvSpPr/>
            <p:nvPr/>
          </p:nvSpPr>
          <p:spPr>
            <a:xfrm>
              <a:off x="3028200" y="1978900"/>
              <a:ext cx="332225" cy="383625"/>
            </a:xfrm>
            <a:custGeom>
              <a:avLst/>
              <a:gdLst/>
              <a:ahLst/>
              <a:cxnLst/>
              <a:rect l="l" t="t" r="r" b="b"/>
              <a:pathLst>
                <a:path w="13289" h="15345" extrusionOk="0">
                  <a:moveTo>
                    <a:pt x="3165" y="1"/>
                  </a:moveTo>
                  <a:lnTo>
                    <a:pt x="2916" y="391"/>
                  </a:lnTo>
                  <a:cubicBezTo>
                    <a:pt x="0" y="4964"/>
                    <a:pt x="447" y="10911"/>
                    <a:pt x="4016" y="14996"/>
                  </a:cubicBezTo>
                  <a:lnTo>
                    <a:pt x="4320" y="15344"/>
                  </a:lnTo>
                  <a:lnTo>
                    <a:pt x="13289" y="10693"/>
                  </a:lnTo>
                  <a:lnTo>
                    <a:pt x="8715" y="1876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96;p27"/>
            <p:cNvSpPr/>
            <p:nvPr/>
          </p:nvSpPr>
          <p:spPr>
            <a:xfrm>
              <a:off x="3028200" y="1978900"/>
              <a:ext cx="173275" cy="383625"/>
            </a:xfrm>
            <a:custGeom>
              <a:avLst/>
              <a:gdLst/>
              <a:ahLst/>
              <a:cxnLst/>
              <a:rect l="l" t="t" r="r" b="b"/>
              <a:pathLst>
                <a:path w="6931" h="15345" extrusionOk="0">
                  <a:moveTo>
                    <a:pt x="3165" y="1"/>
                  </a:moveTo>
                  <a:lnTo>
                    <a:pt x="2916" y="391"/>
                  </a:lnTo>
                  <a:cubicBezTo>
                    <a:pt x="0" y="4964"/>
                    <a:pt x="447" y="10911"/>
                    <a:pt x="4016" y="14996"/>
                  </a:cubicBezTo>
                  <a:lnTo>
                    <a:pt x="4320" y="15344"/>
                  </a:lnTo>
                  <a:lnTo>
                    <a:pt x="6931" y="13990"/>
                  </a:lnTo>
                  <a:cubicBezTo>
                    <a:pt x="4078" y="10204"/>
                    <a:pt x="3670" y="5103"/>
                    <a:pt x="5870" y="915"/>
                  </a:cubicBezTo>
                  <a:lnTo>
                    <a:pt x="3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97;p27"/>
            <p:cNvSpPr/>
            <p:nvPr/>
          </p:nvSpPr>
          <p:spPr>
            <a:xfrm>
              <a:off x="3189650" y="2158375"/>
              <a:ext cx="97275" cy="92375"/>
            </a:xfrm>
            <a:custGeom>
              <a:avLst/>
              <a:gdLst/>
              <a:ahLst/>
              <a:cxnLst/>
              <a:rect l="l" t="t" r="r" b="b"/>
              <a:pathLst>
                <a:path w="3891" h="3695" extrusionOk="0">
                  <a:moveTo>
                    <a:pt x="1904" y="0"/>
                  </a:moveTo>
                  <a:cubicBezTo>
                    <a:pt x="1618" y="0"/>
                    <a:pt x="1328" y="67"/>
                    <a:pt x="1056" y="207"/>
                  </a:cubicBezTo>
                  <a:cubicBezTo>
                    <a:pt x="392" y="551"/>
                    <a:pt x="1" y="1260"/>
                    <a:pt x="64" y="2006"/>
                  </a:cubicBezTo>
                  <a:cubicBezTo>
                    <a:pt x="130" y="2750"/>
                    <a:pt x="635" y="3383"/>
                    <a:pt x="1347" y="3608"/>
                  </a:cubicBezTo>
                  <a:cubicBezTo>
                    <a:pt x="1531" y="3667"/>
                    <a:pt x="1720" y="3695"/>
                    <a:pt x="1906" y="3695"/>
                  </a:cubicBezTo>
                  <a:cubicBezTo>
                    <a:pt x="2442" y="3695"/>
                    <a:pt x="2962" y="3461"/>
                    <a:pt x="3319" y="3037"/>
                  </a:cubicBezTo>
                  <a:cubicBezTo>
                    <a:pt x="3800" y="2465"/>
                    <a:pt x="3890" y="1660"/>
                    <a:pt x="3546" y="996"/>
                  </a:cubicBezTo>
                  <a:cubicBezTo>
                    <a:pt x="3217" y="363"/>
                    <a:pt x="2572" y="0"/>
                    <a:pt x="19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98;p27"/>
            <p:cNvSpPr/>
            <p:nvPr/>
          </p:nvSpPr>
          <p:spPr>
            <a:xfrm>
              <a:off x="3216000" y="2158350"/>
              <a:ext cx="74050" cy="87225"/>
            </a:xfrm>
            <a:custGeom>
              <a:avLst/>
              <a:gdLst/>
              <a:ahLst/>
              <a:cxnLst/>
              <a:rect l="l" t="t" r="r" b="b"/>
              <a:pathLst>
                <a:path w="2962" h="3489" extrusionOk="0">
                  <a:moveTo>
                    <a:pt x="850" y="0"/>
                  </a:moveTo>
                  <a:cubicBezTo>
                    <a:pt x="564" y="0"/>
                    <a:pt x="273" y="67"/>
                    <a:pt x="1" y="208"/>
                  </a:cubicBezTo>
                  <a:lnTo>
                    <a:pt x="1703" y="3489"/>
                  </a:lnTo>
                  <a:cubicBezTo>
                    <a:pt x="2609" y="3019"/>
                    <a:pt x="2962" y="1903"/>
                    <a:pt x="2492" y="997"/>
                  </a:cubicBezTo>
                  <a:cubicBezTo>
                    <a:pt x="2163" y="363"/>
                    <a:pt x="1518" y="0"/>
                    <a:pt x="8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99;p27"/>
            <p:cNvSpPr/>
            <p:nvPr/>
          </p:nvSpPr>
          <p:spPr>
            <a:xfrm>
              <a:off x="3229075" y="2020050"/>
              <a:ext cx="343625" cy="308425"/>
            </a:xfrm>
            <a:custGeom>
              <a:avLst/>
              <a:gdLst/>
              <a:ahLst/>
              <a:cxnLst/>
              <a:rect l="l" t="t" r="r" b="b"/>
              <a:pathLst>
                <a:path w="13745" h="12337" extrusionOk="0">
                  <a:moveTo>
                    <a:pt x="1" y="0"/>
                  </a:moveTo>
                  <a:lnTo>
                    <a:pt x="4811" y="9276"/>
                  </a:lnTo>
                  <a:lnTo>
                    <a:pt x="6300" y="8504"/>
                  </a:lnTo>
                  <a:lnTo>
                    <a:pt x="7936" y="11658"/>
                  </a:lnTo>
                  <a:cubicBezTo>
                    <a:pt x="8159" y="12089"/>
                    <a:pt x="8598" y="12336"/>
                    <a:pt x="9052" y="12336"/>
                  </a:cubicBezTo>
                  <a:cubicBezTo>
                    <a:pt x="9247" y="12336"/>
                    <a:pt x="9445" y="12291"/>
                    <a:pt x="9631" y="12195"/>
                  </a:cubicBezTo>
                  <a:cubicBezTo>
                    <a:pt x="10247" y="11874"/>
                    <a:pt x="10488" y="11115"/>
                    <a:pt x="10169" y="10499"/>
                  </a:cubicBezTo>
                  <a:lnTo>
                    <a:pt x="8533" y="7346"/>
                  </a:lnTo>
                  <a:lnTo>
                    <a:pt x="13744" y="46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00;p27"/>
            <p:cNvSpPr/>
            <p:nvPr/>
          </p:nvSpPr>
          <p:spPr>
            <a:xfrm>
              <a:off x="3290100" y="2046300"/>
              <a:ext cx="152175" cy="95600"/>
            </a:xfrm>
            <a:custGeom>
              <a:avLst/>
              <a:gdLst/>
              <a:ahLst/>
              <a:cxnLst/>
              <a:rect l="l" t="t" r="r" b="b"/>
              <a:pathLst>
                <a:path w="6087" h="3824" extrusionOk="0">
                  <a:moveTo>
                    <a:pt x="489" y="1"/>
                  </a:moveTo>
                  <a:lnTo>
                    <a:pt x="489" y="1"/>
                  </a:lnTo>
                  <a:cubicBezTo>
                    <a:pt x="0" y="1546"/>
                    <a:pt x="855" y="3195"/>
                    <a:pt x="2401" y="3686"/>
                  </a:cubicBezTo>
                  <a:cubicBezTo>
                    <a:pt x="2696" y="3779"/>
                    <a:pt x="2994" y="3823"/>
                    <a:pt x="3288" y="3823"/>
                  </a:cubicBezTo>
                  <a:cubicBezTo>
                    <a:pt x="4533" y="3823"/>
                    <a:pt x="5689" y="3025"/>
                    <a:pt x="6086" y="177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01;p27"/>
            <p:cNvSpPr/>
            <p:nvPr/>
          </p:nvSpPr>
          <p:spPr>
            <a:xfrm>
              <a:off x="3501175" y="2738200"/>
              <a:ext cx="350525" cy="311550"/>
            </a:xfrm>
            <a:custGeom>
              <a:avLst/>
              <a:gdLst/>
              <a:ahLst/>
              <a:cxnLst/>
              <a:rect l="l" t="t" r="r" b="b"/>
              <a:pathLst>
                <a:path w="14021" h="12462" extrusionOk="0">
                  <a:moveTo>
                    <a:pt x="7364" y="0"/>
                  </a:moveTo>
                  <a:cubicBezTo>
                    <a:pt x="6364" y="0"/>
                    <a:pt x="5349" y="233"/>
                    <a:pt x="4401" y="724"/>
                  </a:cubicBezTo>
                  <a:cubicBezTo>
                    <a:pt x="1239" y="2364"/>
                    <a:pt x="1" y="6271"/>
                    <a:pt x="1640" y="9433"/>
                  </a:cubicBezTo>
                  <a:cubicBezTo>
                    <a:pt x="2356" y="10815"/>
                    <a:pt x="3547" y="11890"/>
                    <a:pt x="4995" y="12461"/>
                  </a:cubicBezTo>
                  <a:lnTo>
                    <a:pt x="13653" y="7972"/>
                  </a:lnTo>
                  <a:cubicBezTo>
                    <a:pt x="14020" y="6460"/>
                    <a:pt x="13828" y="4866"/>
                    <a:pt x="13111" y="3485"/>
                  </a:cubicBezTo>
                  <a:cubicBezTo>
                    <a:pt x="11962" y="1271"/>
                    <a:pt x="9702" y="0"/>
                    <a:pt x="7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02;p27"/>
            <p:cNvSpPr/>
            <p:nvPr/>
          </p:nvSpPr>
          <p:spPr>
            <a:xfrm>
              <a:off x="3611200" y="2738200"/>
              <a:ext cx="240500" cy="255400"/>
            </a:xfrm>
            <a:custGeom>
              <a:avLst/>
              <a:gdLst/>
              <a:ahLst/>
              <a:cxnLst/>
              <a:rect l="l" t="t" r="r" b="b"/>
              <a:pathLst>
                <a:path w="9620" h="10216" extrusionOk="0">
                  <a:moveTo>
                    <a:pt x="2963" y="0"/>
                  </a:moveTo>
                  <a:cubicBezTo>
                    <a:pt x="1963" y="0"/>
                    <a:pt x="948" y="233"/>
                    <a:pt x="0" y="724"/>
                  </a:cubicBezTo>
                  <a:lnTo>
                    <a:pt x="4924" y="10216"/>
                  </a:lnTo>
                  <a:lnTo>
                    <a:pt x="9252" y="7972"/>
                  </a:lnTo>
                  <a:cubicBezTo>
                    <a:pt x="9619" y="6460"/>
                    <a:pt x="9427" y="4866"/>
                    <a:pt x="8710" y="3485"/>
                  </a:cubicBezTo>
                  <a:cubicBezTo>
                    <a:pt x="7561" y="1271"/>
                    <a:pt x="5301" y="0"/>
                    <a:pt x="29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03;p27"/>
            <p:cNvSpPr/>
            <p:nvPr/>
          </p:nvSpPr>
          <p:spPr>
            <a:xfrm>
              <a:off x="3568175" y="2796875"/>
              <a:ext cx="222800" cy="196925"/>
            </a:xfrm>
            <a:custGeom>
              <a:avLst/>
              <a:gdLst/>
              <a:ahLst/>
              <a:cxnLst/>
              <a:rect l="l" t="t" r="r" b="b"/>
              <a:pathLst>
                <a:path w="8912" h="7877" extrusionOk="0">
                  <a:moveTo>
                    <a:pt x="4688" y="1"/>
                  </a:moveTo>
                  <a:cubicBezTo>
                    <a:pt x="4051" y="1"/>
                    <a:pt x="3405" y="149"/>
                    <a:pt x="2802" y="461"/>
                  </a:cubicBezTo>
                  <a:cubicBezTo>
                    <a:pt x="789" y="1506"/>
                    <a:pt x="1" y="3992"/>
                    <a:pt x="1044" y="6005"/>
                  </a:cubicBezTo>
                  <a:cubicBezTo>
                    <a:pt x="1477" y="6840"/>
                    <a:pt x="2183" y="7500"/>
                    <a:pt x="3044" y="7876"/>
                  </a:cubicBezTo>
                  <a:lnTo>
                    <a:pt x="8723" y="4932"/>
                  </a:lnTo>
                  <a:cubicBezTo>
                    <a:pt x="8912" y="4010"/>
                    <a:pt x="8778" y="3053"/>
                    <a:pt x="8346" y="2219"/>
                  </a:cubicBezTo>
                  <a:cubicBezTo>
                    <a:pt x="7614" y="809"/>
                    <a:pt x="6176" y="1"/>
                    <a:pt x="4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04;p27"/>
            <p:cNvSpPr/>
            <p:nvPr/>
          </p:nvSpPr>
          <p:spPr>
            <a:xfrm>
              <a:off x="3638200" y="2796875"/>
              <a:ext cx="152775" cy="160100"/>
            </a:xfrm>
            <a:custGeom>
              <a:avLst/>
              <a:gdLst/>
              <a:ahLst/>
              <a:cxnLst/>
              <a:rect l="l" t="t" r="r" b="b"/>
              <a:pathLst>
                <a:path w="6111" h="6404" extrusionOk="0">
                  <a:moveTo>
                    <a:pt x="1887" y="1"/>
                  </a:moveTo>
                  <a:cubicBezTo>
                    <a:pt x="1250" y="1"/>
                    <a:pt x="604" y="149"/>
                    <a:pt x="1" y="461"/>
                  </a:cubicBezTo>
                  <a:lnTo>
                    <a:pt x="3082" y="6404"/>
                  </a:lnTo>
                  <a:lnTo>
                    <a:pt x="5922" y="4932"/>
                  </a:lnTo>
                  <a:cubicBezTo>
                    <a:pt x="6111" y="4010"/>
                    <a:pt x="5977" y="3053"/>
                    <a:pt x="5545" y="2219"/>
                  </a:cubicBezTo>
                  <a:cubicBezTo>
                    <a:pt x="4813" y="809"/>
                    <a:pt x="3375" y="1"/>
                    <a:pt x="18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05;p27"/>
            <p:cNvSpPr/>
            <p:nvPr/>
          </p:nvSpPr>
          <p:spPr>
            <a:xfrm>
              <a:off x="3701400" y="2629925"/>
              <a:ext cx="132350" cy="218350"/>
            </a:xfrm>
            <a:custGeom>
              <a:avLst/>
              <a:gdLst/>
              <a:ahLst/>
              <a:cxnLst/>
              <a:rect l="l" t="t" r="r" b="b"/>
              <a:pathLst>
                <a:path w="5294" h="8734" extrusionOk="0">
                  <a:moveTo>
                    <a:pt x="1047" y="1"/>
                  </a:moveTo>
                  <a:lnTo>
                    <a:pt x="0" y="543"/>
                  </a:lnTo>
                  <a:lnTo>
                    <a:pt x="4247" y="8733"/>
                  </a:lnTo>
                  <a:lnTo>
                    <a:pt x="5293" y="8190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06;p27"/>
            <p:cNvSpPr/>
            <p:nvPr/>
          </p:nvSpPr>
          <p:spPr>
            <a:xfrm>
              <a:off x="3413050" y="2615250"/>
              <a:ext cx="339325" cy="195125"/>
            </a:xfrm>
            <a:custGeom>
              <a:avLst/>
              <a:gdLst/>
              <a:ahLst/>
              <a:cxnLst/>
              <a:rect l="l" t="t" r="r" b="b"/>
              <a:pathLst>
                <a:path w="13573" h="7805" extrusionOk="0">
                  <a:moveTo>
                    <a:pt x="13029" y="1"/>
                  </a:moveTo>
                  <a:lnTo>
                    <a:pt x="1" y="6757"/>
                  </a:lnTo>
                  <a:lnTo>
                    <a:pt x="544" y="7805"/>
                  </a:lnTo>
                  <a:lnTo>
                    <a:pt x="13572" y="1048"/>
                  </a:lnTo>
                  <a:lnTo>
                    <a:pt x="130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07;p27"/>
            <p:cNvSpPr/>
            <p:nvPr/>
          </p:nvSpPr>
          <p:spPr>
            <a:xfrm>
              <a:off x="3388350" y="2612150"/>
              <a:ext cx="364075" cy="111825"/>
            </a:xfrm>
            <a:custGeom>
              <a:avLst/>
              <a:gdLst/>
              <a:ahLst/>
              <a:cxnLst/>
              <a:rect l="l" t="t" r="r" b="b"/>
              <a:pathLst>
                <a:path w="14563" h="4473" extrusionOk="0">
                  <a:moveTo>
                    <a:pt x="14295" y="1"/>
                  </a:moveTo>
                  <a:lnTo>
                    <a:pt x="1" y="3325"/>
                  </a:lnTo>
                  <a:lnTo>
                    <a:pt x="133" y="3898"/>
                  </a:lnTo>
                  <a:lnTo>
                    <a:pt x="267" y="4473"/>
                  </a:lnTo>
                  <a:lnTo>
                    <a:pt x="14563" y="1149"/>
                  </a:lnTo>
                  <a:lnTo>
                    <a:pt x="14429" y="575"/>
                  </a:lnTo>
                  <a:lnTo>
                    <a:pt x="14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08;p27"/>
            <p:cNvSpPr/>
            <p:nvPr/>
          </p:nvSpPr>
          <p:spPr>
            <a:xfrm>
              <a:off x="3499100" y="2807875"/>
              <a:ext cx="419525" cy="281075"/>
            </a:xfrm>
            <a:custGeom>
              <a:avLst/>
              <a:gdLst/>
              <a:ahLst/>
              <a:cxnLst/>
              <a:rect l="l" t="t" r="r" b="b"/>
              <a:pathLst>
                <a:path w="16781" h="11243" extrusionOk="0">
                  <a:moveTo>
                    <a:pt x="15192" y="1"/>
                  </a:moveTo>
                  <a:lnTo>
                    <a:pt x="0" y="7878"/>
                  </a:lnTo>
                  <a:lnTo>
                    <a:pt x="55" y="7983"/>
                  </a:lnTo>
                  <a:cubicBezTo>
                    <a:pt x="1128" y="10054"/>
                    <a:pt x="3242" y="11242"/>
                    <a:pt x="5427" y="11242"/>
                  </a:cubicBezTo>
                  <a:cubicBezTo>
                    <a:pt x="6363" y="11242"/>
                    <a:pt x="7312" y="11024"/>
                    <a:pt x="8198" y="10565"/>
                  </a:cubicBezTo>
                  <a:lnTo>
                    <a:pt x="12665" y="8249"/>
                  </a:lnTo>
                  <a:cubicBezTo>
                    <a:pt x="15622" y="6716"/>
                    <a:pt x="16780" y="3063"/>
                    <a:pt x="15247" y="106"/>
                  </a:cubicBezTo>
                  <a:lnTo>
                    <a:pt x="15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09;p27"/>
            <p:cNvSpPr/>
            <p:nvPr/>
          </p:nvSpPr>
          <p:spPr>
            <a:xfrm>
              <a:off x="3689025" y="2807875"/>
              <a:ext cx="229600" cy="235175"/>
            </a:xfrm>
            <a:custGeom>
              <a:avLst/>
              <a:gdLst/>
              <a:ahLst/>
              <a:cxnLst/>
              <a:rect l="l" t="t" r="r" b="b"/>
              <a:pathLst>
                <a:path w="9184" h="9407" extrusionOk="0">
                  <a:moveTo>
                    <a:pt x="0" y="3939"/>
                  </a:moveTo>
                  <a:lnTo>
                    <a:pt x="0" y="3940"/>
                  </a:lnTo>
                  <a:lnTo>
                    <a:pt x="1" y="3940"/>
                  </a:lnTo>
                  <a:lnTo>
                    <a:pt x="1" y="3940"/>
                  </a:lnTo>
                  <a:lnTo>
                    <a:pt x="0" y="3939"/>
                  </a:lnTo>
                  <a:close/>
                  <a:moveTo>
                    <a:pt x="7595" y="1"/>
                  </a:moveTo>
                  <a:lnTo>
                    <a:pt x="1" y="3940"/>
                  </a:lnTo>
                  <a:lnTo>
                    <a:pt x="1" y="3940"/>
                  </a:lnTo>
                  <a:lnTo>
                    <a:pt x="2835" y="9407"/>
                  </a:lnTo>
                  <a:lnTo>
                    <a:pt x="5068" y="8249"/>
                  </a:lnTo>
                  <a:cubicBezTo>
                    <a:pt x="8025" y="6716"/>
                    <a:pt x="9183" y="3063"/>
                    <a:pt x="7650" y="106"/>
                  </a:cubicBezTo>
                  <a:lnTo>
                    <a:pt x="7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0;p27"/>
            <p:cNvSpPr/>
            <p:nvPr/>
          </p:nvSpPr>
          <p:spPr>
            <a:xfrm>
              <a:off x="3460225" y="2780100"/>
              <a:ext cx="460275" cy="257850"/>
            </a:xfrm>
            <a:custGeom>
              <a:avLst/>
              <a:gdLst/>
              <a:ahLst/>
              <a:cxnLst/>
              <a:rect l="l" t="t" r="r" b="b"/>
              <a:pathLst>
                <a:path w="18411" h="10314" extrusionOk="0">
                  <a:moveTo>
                    <a:pt x="17868" y="0"/>
                  </a:moveTo>
                  <a:lnTo>
                    <a:pt x="0" y="9265"/>
                  </a:lnTo>
                  <a:lnTo>
                    <a:pt x="544" y="10313"/>
                  </a:lnTo>
                  <a:lnTo>
                    <a:pt x="18411" y="1047"/>
                  </a:lnTo>
                  <a:lnTo>
                    <a:pt x="178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11;p27"/>
            <p:cNvSpPr/>
            <p:nvPr/>
          </p:nvSpPr>
          <p:spPr>
            <a:xfrm>
              <a:off x="3683550" y="2780100"/>
              <a:ext cx="236950" cy="142000"/>
            </a:xfrm>
            <a:custGeom>
              <a:avLst/>
              <a:gdLst/>
              <a:ahLst/>
              <a:cxnLst/>
              <a:rect l="l" t="t" r="r" b="b"/>
              <a:pathLst>
                <a:path w="9478" h="5680" extrusionOk="0">
                  <a:moveTo>
                    <a:pt x="8935" y="0"/>
                  </a:moveTo>
                  <a:lnTo>
                    <a:pt x="1" y="4633"/>
                  </a:lnTo>
                  <a:lnTo>
                    <a:pt x="544" y="5680"/>
                  </a:lnTo>
                  <a:lnTo>
                    <a:pt x="9478" y="1047"/>
                  </a:lnTo>
                  <a:lnTo>
                    <a:pt x="89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12;p27"/>
            <p:cNvSpPr/>
            <p:nvPr/>
          </p:nvSpPr>
          <p:spPr>
            <a:xfrm>
              <a:off x="3551025" y="3240350"/>
              <a:ext cx="307700" cy="307725"/>
            </a:xfrm>
            <a:custGeom>
              <a:avLst/>
              <a:gdLst/>
              <a:ahLst/>
              <a:cxnLst/>
              <a:rect l="l" t="t" r="r" b="b"/>
              <a:pathLst>
                <a:path w="12308" h="12309" extrusionOk="0">
                  <a:moveTo>
                    <a:pt x="6154" y="1"/>
                  </a:moveTo>
                  <a:cubicBezTo>
                    <a:pt x="4521" y="1"/>
                    <a:pt x="2957" y="649"/>
                    <a:pt x="1802" y="1803"/>
                  </a:cubicBezTo>
                  <a:cubicBezTo>
                    <a:pt x="648" y="2957"/>
                    <a:pt x="0" y="4523"/>
                    <a:pt x="0" y="6154"/>
                  </a:cubicBezTo>
                  <a:cubicBezTo>
                    <a:pt x="0" y="7787"/>
                    <a:pt x="648" y="9353"/>
                    <a:pt x="1802" y="10505"/>
                  </a:cubicBezTo>
                  <a:cubicBezTo>
                    <a:pt x="2957" y="11659"/>
                    <a:pt x="4521" y="12309"/>
                    <a:pt x="6154" y="12309"/>
                  </a:cubicBezTo>
                  <a:cubicBezTo>
                    <a:pt x="7786" y="12309"/>
                    <a:pt x="9351" y="11659"/>
                    <a:pt x="10505" y="10505"/>
                  </a:cubicBezTo>
                  <a:cubicBezTo>
                    <a:pt x="11659" y="9353"/>
                    <a:pt x="12307" y="7787"/>
                    <a:pt x="12307" y="6154"/>
                  </a:cubicBezTo>
                  <a:cubicBezTo>
                    <a:pt x="12307" y="4523"/>
                    <a:pt x="11659" y="2957"/>
                    <a:pt x="10505" y="1803"/>
                  </a:cubicBezTo>
                  <a:cubicBezTo>
                    <a:pt x="9351" y="649"/>
                    <a:pt x="7786" y="1"/>
                    <a:pt x="6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3;p27"/>
            <p:cNvSpPr/>
            <p:nvPr/>
          </p:nvSpPr>
          <p:spPr>
            <a:xfrm>
              <a:off x="3877800" y="3059100"/>
              <a:ext cx="351400" cy="307800"/>
            </a:xfrm>
            <a:custGeom>
              <a:avLst/>
              <a:gdLst/>
              <a:ahLst/>
              <a:cxnLst/>
              <a:rect l="l" t="t" r="r" b="b"/>
              <a:pathLst>
                <a:path w="14056" h="12312" extrusionOk="0">
                  <a:moveTo>
                    <a:pt x="7023" y="1"/>
                  </a:moveTo>
                  <a:cubicBezTo>
                    <a:pt x="6067" y="1"/>
                    <a:pt x="5097" y="225"/>
                    <a:pt x="4190" y="696"/>
                  </a:cubicBezTo>
                  <a:cubicBezTo>
                    <a:pt x="1174" y="2264"/>
                    <a:pt x="1" y="5979"/>
                    <a:pt x="1568" y="8994"/>
                  </a:cubicBezTo>
                  <a:cubicBezTo>
                    <a:pt x="2664" y="11103"/>
                    <a:pt x="4811" y="12311"/>
                    <a:pt x="7034" y="12311"/>
                  </a:cubicBezTo>
                  <a:cubicBezTo>
                    <a:pt x="7990" y="12311"/>
                    <a:pt x="8959" y="12088"/>
                    <a:pt x="9866" y="11616"/>
                  </a:cubicBezTo>
                  <a:cubicBezTo>
                    <a:pt x="12882" y="10049"/>
                    <a:pt x="14056" y="6333"/>
                    <a:pt x="12488" y="3318"/>
                  </a:cubicBezTo>
                  <a:cubicBezTo>
                    <a:pt x="11393" y="1209"/>
                    <a:pt x="9246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4;p27"/>
            <p:cNvSpPr/>
            <p:nvPr/>
          </p:nvSpPr>
          <p:spPr>
            <a:xfrm>
              <a:off x="4248275" y="2877900"/>
              <a:ext cx="307725" cy="307725"/>
            </a:xfrm>
            <a:custGeom>
              <a:avLst/>
              <a:gdLst/>
              <a:ahLst/>
              <a:cxnLst/>
              <a:rect l="l" t="t" r="r" b="b"/>
              <a:pathLst>
                <a:path w="12309" h="12309" extrusionOk="0">
                  <a:moveTo>
                    <a:pt x="6155" y="1"/>
                  </a:moveTo>
                  <a:cubicBezTo>
                    <a:pt x="4523" y="1"/>
                    <a:pt x="2957" y="650"/>
                    <a:pt x="1803" y="1804"/>
                  </a:cubicBezTo>
                  <a:cubicBezTo>
                    <a:pt x="649" y="2958"/>
                    <a:pt x="0" y="4523"/>
                    <a:pt x="0" y="6155"/>
                  </a:cubicBezTo>
                  <a:cubicBezTo>
                    <a:pt x="0" y="7786"/>
                    <a:pt x="649" y="9353"/>
                    <a:pt x="1803" y="10507"/>
                  </a:cubicBezTo>
                  <a:cubicBezTo>
                    <a:pt x="2957" y="11661"/>
                    <a:pt x="4523" y="12309"/>
                    <a:pt x="6155" y="12309"/>
                  </a:cubicBezTo>
                  <a:cubicBezTo>
                    <a:pt x="7786" y="12309"/>
                    <a:pt x="9352" y="11661"/>
                    <a:pt x="10506" y="10507"/>
                  </a:cubicBezTo>
                  <a:cubicBezTo>
                    <a:pt x="11660" y="9353"/>
                    <a:pt x="12308" y="7786"/>
                    <a:pt x="12308" y="6155"/>
                  </a:cubicBezTo>
                  <a:cubicBezTo>
                    <a:pt x="12308" y="4523"/>
                    <a:pt x="11660" y="2958"/>
                    <a:pt x="10506" y="1804"/>
                  </a:cubicBezTo>
                  <a:cubicBezTo>
                    <a:pt x="9352" y="650"/>
                    <a:pt x="7786" y="1"/>
                    <a:pt x="6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5;p27"/>
            <p:cNvSpPr/>
            <p:nvPr/>
          </p:nvSpPr>
          <p:spPr>
            <a:xfrm>
              <a:off x="4575075" y="2696675"/>
              <a:ext cx="351425" cy="307775"/>
            </a:xfrm>
            <a:custGeom>
              <a:avLst/>
              <a:gdLst/>
              <a:ahLst/>
              <a:cxnLst/>
              <a:rect l="l" t="t" r="r" b="b"/>
              <a:pathLst>
                <a:path w="14057" h="12311" extrusionOk="0">
                  <a:moveTo>
                    <a:pt x="7023" y="0"/>
                  </a:moveTo>
                  <a:cubicBezTo>
                    <a:pt x="6067" y="0"/>
                    <a:pt x="5097" y="224"/>
                    <a:pt x="4190" y="695"/>
                  </a:cubicBezTo>
                  <a:cubicBezTo>
                    <a:pt x="1175" y="2262"/>
                    <a:pt x="0" y="5978"/>
                    <a:pt x="1567" y="8993"/>
                  </a:cubicBezTo>
                  <a:cubicBezTo>
                    <a:pt x="2663" y="11102"/>
                    <a:pt x="4810" y="12310"/>
                    <a:pt x="7033" y="12310"/>
                  </a:cubicBezTo>
                  <a:cubicBezTo>
                    <a:pt x="7989" y="12310"/>
                    <a:pt x="8959" y="12087"/>
                    <a:pt x="9866" y="11615"/>
                  </a:cubicBezTo>
                  <a:cubicBezTo>
                    <a:pt x="12882" y="10048"/>
                    <a:pt x="14056" y="6332"/>
                    <a:pt x="12488" y="3317"/>
                  </a:cubicBezTo>
                  <a:cubicBezTo>
                    <a:pt x="11392" y="1208"/>
                    <a:pt x="9246" y="0"/>
                    <a:pt x="7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6;p27"/>
            <p:cNvSpPr/>
            <p:nvPr/>
          </p:nvSpPr>
          <p:spPr>
            <a:xfrm>
              <a:off x="3728825" y="1553175"/>
              <a:ext cx="2939575" cy="3923400"/>
            </a:xfrm>
            <a:custGeom>
              <a:avLst/>
              <a:gdLst/>
              <a:ahLst/>
              <a:cxnLst/>
              <a:rect l="l" t="t" r="r" b="b"/>
              <a:pathLst>
                <a:path w="117583" h="156936" extrusionOk="0">
                  <a:moveTo>
                    <a:pt x="29283" y="1"/>
                  </a:moveTo>
                  <a:lnTo>
                    <a:pt x="49955" y="39769"/>
                  </a:lnTo>
                  <a:lnTo>
                    <a:pt x="50300" y="45191"/>
                  </a:lnTo>
                  <a:cubicBezTo>
                    <a:pt x="50548" y="49116"/>
                    <a:pt x="49623" y="53026"/>
                    <a:pt x="47639" y="56422"/>
                  </a:cubicBezTo>
                  <a:cubicBezTo>
                    <a:pt x="45896" y="59406"/>
                    <a:pt x="42737" y="61123"/>
                    <a:pt x="39451" y="61123"/>
                  </a:cubicBezTo>
                  <a:cubicBezTo>
                    <a:pt x="38294" y="61123"/>
                    <a:pt x="37121" y="60910"/>
                    <a:pt x="35988" y="60465"/>
                  </a:cubicBezTo>
                  <a:lnTo>
                    <a:pt x="33530" y="59500"/>
                  </a:lnTo>
                  <a:cubicBezTo>
                    <a:pt x="30457" y="58293"/>
                    <a:pt x="27888" y="56074"/>
                    <a:pt x="26248" y="53209"/>
                  </a:cubicBezTo>
                  <a:lnTo>
                    <a:pt x="26108" y="52963"/>
                  </a:lnTo>
                  <a:cubicBezTo>
                    <a:pt x="24768" y="50625"/>
                    <a:pt x="22803" y="48705"/>
                    <a:pt x="20434" y="47421"/>
                  </a:cubicBezTo>
                  <a:cubicBezTo>
                    <a:pt x="17335" y="45742"/>
                    <a:pt x="13921" y="44904"/>
                    <a:pt x="10509" y="44904"/>
                  </a:cubicBezTo>
                  <a:cubicBezTo>
                    <a:pt x="6875" y="44904"/>
                    <a:pt x="3243" y="45855"/>
                    <a:pt x="1" y="47750"/>
                  </a:cubicBezTo>
                  <a:lnTo>
                    <a:pt x="27487" y="71780"/>
                  </a:lnTo>
                  <a:lnTo>
                    <a:pt x="39212" y="89578"/>
                  </a:lnTo>
                  <a:cubicBezTo>
                    <a:pt x="42619" y="94749"/>
                    <a:pt x="47346" y="98916"/>
                    <a:pt x="52905" y="101646"/>
                  </a:cubicBezTo>
                  <a:lnTo>
                    <a:pt x="69094" y="109597"/>
                  </a:lnTo>
                  <a:lnTo>
                    <a:pt x="81269" y="156936"/>
                  </a:lnTo>
                  <a:lnTo>
                    <a:pt x="117582" y="138060"/>
                  </a:lnTo>
                  <a:lnTo>
                    <a:pt x="96516" y="83303"/>
                  </a:lnTo>
                  <a:lnTo>
                    <a:pt x="63838" y="42200"/>
                  </a:lnTo>
                  <a:lnTo>
                    <a:pt x="41607" y="4943"/>
                  </a:lnTo>
                  <a:lnTo>
                    <a:pt x="29283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17;p27"/>
            <p:cNvSpPr/>
            <p:nvPr/>
          </p:nvSpPr>
          <p:spPr>
            <a:xfrm>
              <a:off x="2262950" y="3080400"/>
              <a:ext cx="577900" cy="577900"/>
            </a:xfrm>
            <a:custGeom>
              <a:avLst/>
              <a:gdLst/>
              <a:ahLst/>
              <a:cxnLst/>
              <a:rect l="l" t="t" r="r" b="b"/>
              <a:pathLst>
                <a:path w="23116" h="23116" extrusionOk="0">
                  <a:moveTo>
                    <a:pt x="2656" y="1"/>
                  </a:moveTo>
                  <a:cubicBezTo>
                    <a:pt x="1184" y="1"/>
                    <a:pt x="0" y="1185"/>
                    <a:pt x="0" y="2657"/>
                  </a:cubicBezTo>
                  <a:lnTo>
                    <a:pt x="0" y="20460"/>
                  </a:lnTo>
                  <a:cubicBezTo>
                    <a:pt x="0" y="21930"/>
                    <a:pt x="1184" y="23116"/>
                    <a:pt x="2656" y="23116"/>
                  </a:cubicBezTo>
                  <a:lnTo>
                    <a:pt x="20459" y="23116"/>
                  </a:lnTo>
                  <a:cubicBezTo>
                    <a:pt x="21930" y="23116"/>
                    <a:pt x="23115" y="21930"/>
                    <a:pt x="23115" y="20460"/>
                  </a:cubicBezTo>
                  <a:lnTo>
                    <a:pt x="23115" y="2657"/>
                  </a:lnTo>
                  <a:cubicBezTo>
                    <a:pt x="23115" y="1185"/>
                    <a:pt x="21930" y="1"/>
                    <a:pt x="20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18;p27"/>
            <p:cNvSpPr/>
            <p:nvPr/>
          </p:nvSpPr>
          <p:spPr>
            <a:xfrm>
              <a:off x="2383650" y="3201125"/>
              <a:ext cx="336475" cy="336475"/>
            </a:xfrm>
            <a:custGeom>
              <a:avLst/>
              <a:gdLst/>
              <a:ahLst/>
              <a:cxnLst/>
              <a:rect l="l" t="t" r="r" b="b"/>
              <a:pathLst>
                <a:path w="13459" h="13459" extrusionOk="0">
                  <a:moveTo>
                    <a:pt x="6730" y="0"/>
                  </a:moveTo>
                  <a:cubicBezTo>
                    <a:pt x="4944" y="0"/>
                    <a:pt x="3232" y="708"/>
                    <a:pt x="1971" y="1971"/>
                  </a:cubicBezTo>
                  <a:cubicBezTo>
                    <a:pt x="709" y="3232"/>
                    <a:pt x="0" y="4944"/>
                    <a:pt x="0" y="6729"/>
                  </a:cubicBezTo>
                  <a:cubicBezTo>
                    <a:pt x="0" y="8513"/>
                    <a:pt x="709" y="10225"/>
                    <a:pt x="1971" y="11488"/>
                  </a:cubicBezTo>
                  <a:cubicBezTo>
                    <a:pt x="3232" y="12749"/>
                    <a:pt x="4944" y="13459"/>
                    <a:pt x="6730" y="13459"/>
                  </a:cubicBezTo>
                  <a:cubicBezTo>
                    <a:pt x="8514" y="13459"/>
                    <a:pt x="10226" y="12749"/>
                    <a:pt x="11488" y="11488"/>
                  </a:cubicBezTo>
                  <a:cubicBezTo>
                    <a:pt x="12749" y="10225"/>
                    <a:pt x="13459" y="8513"/>
                    <a:pt x="13459" y="6729"/>
                  </a:cubicBezTo>
                  <a:cubicBezTo>
                    <a:pt x="13459" y="4944"/>
                    <a:pt x="12749" y="3232"/>
                    <a:pt x="11488" y="1971"/>
                  </a:cubicBezTo>
                  <a:cubicBezTo>
                    <a:pt x="10226" y="708"/>
                    <a:pt x="8514" y="0"/>
                    <a:pt x="6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19;p27"/>
            <p:cNvSpPr/>
            <p:nvPr/>
          </p:nvSpPr>
          <p:spPr>
            <a:xfrm>
              <a:off x="5147150" y="1406650"/>
              <a:ext cx="577900" cy="577900"/>
            </a:xfrm>
            <a:custGeom>
              <a:avLst/>
              <a:gdLst/>
              <a:ahLst/>
              <a:cxnLst/>
              <a:rect l="l" t="t" r="r" b="b"/>
              <a:pathLst>
                <a:path w="23116" h="23116" extrusionOk="0">
                  <a:moveTo>
                    <a:pt x="2657" y="1"/>
                  </a:moveTo>
                  <a:cubicBezTo>
                    <a:pt x="1185" y="1"/>
                    <a:pt x="1" y="1185"/>
                    <a:pt x="1" y="2657"/>
                  </a:cubicBezTo>
                  <a:lnTo>
                    <a:pt x="1" y="20460"/>
                  </a:lnTo>
                  <a:cubicBezTo>
                    <a:pt x="1" y="21930"/>
                    <a:pt x="1185" y="23116"/>
                    <a:pt x="2657" y="23116"/>
                  </a:cubicBezTo>
                  <a:lnTo>
                    <a:pt x="20459" y="23116"/>
                  </a:lnTo>
                  <a:cubicBezTo>
                    <a:pt x="21930" y="23116"/>
                    <a:pt x="23116" y="21930"/>
                    <a:pt x="23116" y="20460"/>
                  </a:cubicBezTo>
                  <a:lnTo>
                    <a:pt x="23116" y="2657"/>
                  </a:lnTo>
                  <a:cubicBezTo>
                    <a:pt x="23116" y="1185"/>
                    <a:pt x="21930" y="1"/>
                    <a:pt x="204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0;p27"/>
            <p:cNvSpPr/>
            <p:nvPr/>
          </p:nvSpPr>
          <p:spPr>
            <a:xfrm>
              <a:off x="5267875" y="1527375"/>
              <a:ext cx="336475" cy="336475"/>
            </a:xfrm>
            <a:custGeom>
              <a:avLst/>
              <a:gdLst/>
              <a:ahLst/>
              <a:cxnLst/>
              <a:rect l="l" t="t" r="r" b="b"/>
              <a:pathLst>
                <a:path w="13459" h="13459" extrusionOk="0">
                  <a:moveTo>
                    <a:pt x="6729" y="0"/>
                  </a:moveTo>
                  <a:cubicBezTo>
                    <a:pt x="4944" y="0"/>
                    <a:pt x="3232" y="708"/>
                    <a:pt x="1971" y="1971"/>
                  </a:cubicBezTo>
                  <a:cubicBezTo>
                    <a:pt x="708" y="3232"/>
                    <a:pt x="0" y="4944"/>
                    <a:pt x="0" y="6729"/>
                  </a:cubicBezTo>
                  <a:cubicBezTo>
                    <a:pt x="0" y="8513"/>
                    <a:pt x="708" y="10225"/>
                    <a:pt x="1971" y="11487"/>
                  </a:cubicBezTo>
                  <a:cubicBezTo>
                    <a:pt x="3232" y="12749"/>
                    <a:pt x="4944" y="13459"/>
                    <a:pt x="6729" y="13459"/>
                  </a:cubicBezTo>
                  <a:cubicBezTo>
                    <a:pt x="8513" y="13459"/>
                    <a:pt x="10225" y="12749"/>
                    <a:pt x="11488" y="11487"/>
                  </a:cubicBezTo>
                  <a:cubicBezTo>
                    <a:pt x="12749" y="10225"/>
                    <a:pt x="13458" y="8513"/>
                    <a:pt x="13458" y="6729"/>
                  </a:cubicBezTo>
                  <a:cubicBezTo>
                    <a:pt x="13458" y="4944"/>
                    <a:pt x="12749" y="3232"/>
                    <a:pt x="11488" y="1971"/>
                  </a:cubicBezTo>
                  <a:cubicBezTo>
                    <a:pt x="10225" y="708"/>
                    <a:pt x="8513" y="0"/>
                    <a:pt x="6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1;p27"/>
            <p:cNvSpPr/>
            <p:nvPr/>
          </p:nvSpPr>
          <p:spPr>
            <a:xfrm>
              <a:off x="4206600" y="642725"/>
              <a:ext cx="780600" cy="286200"/>
            </a:xfrm>
            <a:custGeom>
              <a:avLst/>
              <a:gdLst/>
              <a:ahLst/>
              <a:cxnLst/>
              <a:rect l="l" t="t" r="r" b="b"/>
              <a:pathLst>
                <a:path w="31224" h="11448" extrusionOk="0">
                  <a:moveTo>
                    <a:pt x="0" y="1"/>
                  </a:moveTo>
                  <a:lnTo>
                    <a:pt x="12913" y="10244"/>
                  </a:lnTo>
                  <a:lnTo>
                    <a:pt x="13507" y="10715"/>
                  </a:lnTo>
                  <a:cubicBezTo>
                    <a:pt x="14124" y="11203"/>
                    <a:pt x="14868" y="11448"/>
                    <a:pt x="15612" y="11448"/>
                  </a:cubicBezTo>
                  <a:cubicBezTo>
                    <a:pt x="16356" y="11448"/>
                    <a:pt x="17100" y="11203"/>
                    <a:pt x="17717" y="10715"/>
                  </a:cubicBezTo>
                  <a:lnTo>
                    <a:pt x="18311" y="10244"/>
                  </a:lnTo>
                  <a:lnTo>
                    <a:pt x="31224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22;p27"/>
            <p:cNvSpPr/>
            <p:nvPr/>
          </p:nvSpPr>
          <p:spPr>
            <a:xfrm>
              <a:off x="4206600" y="642725"/>
              <a:ext cx="322825" cy="512125"/>
            </a:xfrm>
            <a:custGeom>
              <a:avLst/>
              <a:gdLst/>
              <a:ahLst/>
              <a:cxnLst/>
              <a:rect l="l" t="t" r="r" b="b"/>
              <a:pathLst>
                <a:path w="12913" h="20485" extrusionOk="0">
                  <a:moveTo>
                    <a:pt x="0" y="1"/>
                  </a:moveTo>
                  <a:lnTo>
                    <a:pt x="0" y="20485"/>
                  </a:lnTo>
                  <a:lnTo>
                    <a:pt x="12913" y="10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23;p27"/>
            <p:cNvSpPr/>
            <p:nvPr/>
          </p:nvSpPr>
          <p:spPr>
            <a:xfrm>
              <a:off x="4206600" y="898800"/>
              <a:ext cx="780600" cy="256050"/>
            </a:xfrm>
            <a:custGeom>
              <a:avLst/>
              <a:gdLst/>
              <a:ahLst/>
              <a:cxnLst/>
              <a:rect l="l" t="t" r="r" b="b"/>
              <a:pathLst>
                <a:path w="31224" h="10242" extrusionOk="0">
                  <a:moveTo>
                    <a:pt x="12913" y="1"/>
                  </a:moveTo>
                  <a:lnTo>
                    <a:pt x="0" y="10242"/>
                  </a:lnTo>
                  <a:lnTo>
                    <a:pt x="31224" y="10242"/>
                  </a:lnTo>
                  <a:lnTo>
                    <a:pt x="18311" y="1"/>
                  </a:lnTo>
                  <a:lnTo>
                    <a:pt x="17717" y="471"/>
                  </a:lnTo>
                  <a:cubicBezTo>
                    <a:pt x="17100" y="960"/>
                    <a:pt x="16356" y="1204"/>
                    <a:pt x="15612" y="1204"/>
                  </a:cubicBezTo>
                  <a:cubicBezTo>
                    <a:pt x="14868" y="1204"/>
                    <a:pt x="14124" y="960"/>
                    <a:pt x="13507" y="471"/>
                  </a:cubicBezTo>
                  <a:lnTo>
                    <a:pt x="129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4;p27"/>
            <p:cNvSpPr/>
            <p:nvPr/>
          </p:nvSpPr>
          <p:spPr>
            <a:xfrm>
              <a:off x="4664350" y="642725"/>
              <a:ext cx="322850" cy="512125"/>
            </a:xfrm>
            <a:custGeom>
              <a:avLst/>
              <a:gdLst/>
              <a:ahLst/>
              <a:cxnLst/>
              <a:rect l="l" t="t" r="r" b="b"/>
              <a:pathLst>
                <a:path w="12914" h="20485" extrusionOk="0">
                  <a:moveTo>
                    <a:pt x="12914" y="1"/>
                  </a:moveTo>
                  <a:lnTo>
                    <a:pt x="1" y="10243"/>
                  </a:lnTo>
                  <a:lnTo>
                    <a:pt x="12914" y="20485"/>
                  </a:lnTo>
                  <a:lnTo>
                    <a:pt x="129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25;p27"/>
            <p:cNvSpPr/>
            <p:nvPr/>
          </p:nvSpPr>
          <p:spPr>
            <a:xfrm>
              <a:off x="1763725" y="1903150"/>
              <a:ext cx="575550" cy="752650"/>
            </a:xfrm>
            <a:custGeom>
              <a:avLst/>
              <a:gdLst/>
              <a:ahLst/>
              <a:cxnLst/>
              <a:rect l="l" t="t" r="r" b="b"/>
              <a:pathLst>
                <a:path w="23022" h="30106" extrusionOk="0">
                  <a:moveTo>
                    <a:pt x="1" y="1"/>
                  </a:moveTo>
                  <a:lnTo>
                    <a:pt x="1" y="30105"/>
                  </a:lnTo>
                  <a:lnTo>
                    <a:pt x="23022" y="30105"/>
                  </a:lnTo>
                  <a:lnTo>
                    <a:pt x="23022" y="4834"/>
                  </a:lnTo>
                  <a:lnTo>
                    <a:pt x="181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26;p27"/>
            <p:cNvSpPr/>
            <p:nvPr/>
          </p:nvSpPr>
          <p:spPr>
            <a:xfrm>
              <a:off x="1713850" y="1853250"/>
              <a:ext cx="575550" cy="752675"/>
            </a:xfrm>
            <a:custGeom>
              <a:avLst/>
              <a:gdLst/>
              <a:ahLst/>
              <a:cxnLst/>
              <a:rect l="l" t="t" r="r" b="b"/>
              <a:pathLst>
                <a:path w="23022" h="30107" extrusionOk="0">
                  <a:moveTo>
                    <a:pt x="1" y="1"/>
                  </a:moveTo>
                  <a:lnTo>
                    <a:pt x="1" y="30106"/>
                  </a:lnTo>
                  <a:lnTo>
                    <a:pt x="23022" y="30106"/>
                  </a:lnTo>
                  <a:lnTo>
                    <a:pt x="23022" y="4835"/>
                  </a:lnTo>
                  <a:lnTo>
                    <a:pt x="181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27;p27"/>
            <p:cNvSpPr/>
            <p:nvPr/>
          </p:nvSpPr>
          <p:spPr>
            <a:xfrm>
              <a:off x="2168525" y="1853250"/>
              <a:ext cx="120875" cy="120900"/>
            </a:xfrm>
            <a:custGeom>
              <a:avLst/>
              <a:gdLst/>
              <a:ahLst/>
              <a:cxnLst/>
              <a:rect l="l" t="t" r="r" b="b"/>
              <a:pathLst>
                <a:path w="4835" h="4836" extrusionOk="0">
                  <a:moveTo>
                    <a:pt x="1" y="1"/>
                  </a:moveTo>
                  <a:lnTo>
                    <a:pt x="1" y="4835"/>
                  </a:lnTo>
                  <a:lnTo>
                    <a:pt x="4835" y="48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28;p27"/>
            <p:cNvSpPr/>
            <p:nvPr/>
          </p:nvSpPr>
          <p:spPr>
            <a:xfrm>
              <a:off x="1763725" y="1900425"/>
              <a:ext cx="244900" cy="26575"/>
            </a:xfrm>
            <a:custGeom>
              <a:avLst/>
              <a:gdLst/>
              <a:ahLst/>
              <a:cxnLst/>
              <a:rect l="l" t="t" r="r" b="b"/>
              <a:pathLst>
                <a:path w="9796" h="1063" extrusionOk="0">
                  <a:moveTo>
                    <a:pt x="1" y="0"/>
                  </a:moveTo>
                  <a:lnTo>
                    <a:pt x="1" y="1063"/>
                  </a:lnTo>
                  <a:lnTo>
                    <a:pt x="9796" y="1063"/>
                  </a:lnTo>
                  <a:lnTo>
                    <a:pt x="97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29;p27"/>
            <p:cNvSpPr/>
            <p:nvPr/>
          </p:nvSpPr>
          <p:spPr>
            <a:xfrm>
              <a:off x="1763725" y="1955375"/>
              <a:ext cx="156600" cy="26600"/>
            </a:xfrm>
            <a:custGeom>
              <a:avLst/>
              <a:gdLst/>
              <a:ahLst/>
              <a:cxnLst/>
              <a:rect l="l" t="t" r="r" b="b"/>
              <a:pathLst>
                <a:path w="6264" h="1064" extrusionOk="0">
                  <a:moveTo>
                    <a:pt x="1" y="1"/>
                  </a:moveTo>
                  <a:lnTo>
                    <a:pt x="1" y="1063"/>
                  </a:lnTo>
                  <a:lnTo>
                    <a:pt x="6264" y="1063"/>
                  </a:lnTo>
                  <a:lnTo>
                    <a:pt x="6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30;p27"/>
            <p:cNvSpPr/>
            <p:nvPr/>
          </p:nvSpPr>
          <p:spPr>
            <a:xfrm>
              <a:off x="1763725" y="2052775"/>
              <a:ext cx="475775" cy="26600"/>
            </a:xfrm>
            <a:custGeom>
              <a:avLst/>
              <a:gdLst/>
              <a:ahLst/>
              <a:cxnLst/>
              <a:rect l="l" t="t" r="r" b="b"/>
              <a:pathLst>
                <a:path w="19031" h="1064" extrusionOk="0">
                  <a:moveTo>
                    <a:pt x="1" y="1"/>
                  </a:moveTo>
                  <a:lnTo>
                    <a:pt x="1" y="1063"/>
                  </a:lnTo>
                  <a:lnTo>
                    <a:pt x="19031" y="1063"/>
                  </a:lnTo>
                  <a:lnTo>
                    <a:pt x="19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31;p27"/>
            <p:cNvSpPr/>
            <p:nvPr/>
          </p:nvSpPr>
          <p:spPr>
            <a:xfrm>
              <a:off x="1763725" y="2128050"/>
              <a:ext cx="475775" cy="26575"/>
            </a:xfrm>
            <a:custGeom>
              <a:avLst/>
              <a:gdLst/>
              <a:ahLst/>
              <a:cxnLst/>
              <a:rect l="l" t="t" r="r" b="b"/>
              <a:pathLst>
                <a:path w="19031" h="1063" extrusionOk="0">
                  <a:moveTo>
                    <a:pt x="1" y="0"/>
                  </a:moveTo>
                  <a:lnTo>
                    <a:pt x="1" y="1063"/>
                  </a:lnTo>
                  <a:lnTo>
                    <a:pt x="19031" y="1063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32;p27"/>
            <p:cNvSpPr/>
            <p:nvPr/>
          </p:nvSpPr>
          <p:spPr>
            <a:xfrm>
              <a:off x="1763725" y="2203300"/>
              <a:ext cx="475775" cy="26575"/>
            </a:xfrm>
            <a:custGeom>
              <a:avLst/>
              <a:gdLst/>
              <a:ahLst/>
              <a:cxnLst/>
              <a:rect l="l" t="t" r="r" b="b"/>
              <a:pathLst>
                <a:path w="19031" h="1063" extrusionOk="0">
                  <a:moveTo>
                    <a:pt x="1" y="0"/>
                  </a:moveTo>
                  <a:lnTo>
                    <a:pt x="1" y="1063"/>
                  </a:lnTo>
                  <a:lnTo>
                    <a:pt x="19031" y="1063"/>
                  </a:lnTo>
                  <a:lnTo>
                    <a:pt x="190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33;p27"/>
            <p:cNvSpPr/>
            <p:nvPr/>
          </p:nvSpPr>
          <p:spPr>
            <a:xfrm>
              <a:off x="1763725" y="2278550"/>
              <a:ext cx="475775" cy="26600"/>
            </a:xfrm>
            <a:custGeom>
              <a:avLst/>
              <a:gdLst/>
              <a:ahLst/>
              <a:cxnLst/>
              <a:rect l="l" t="t" r="r" b="b"/>
              <a:pathLst>
                <a:path w="19031" h="1064" extrusionOk="0">
                  <a:moveTo>
                    <a:pt x="1" y="1"/>
                  </a:moveTo>
                  <a:lnTo>
                    <a:pt x="1" y="1063"/>
                  </a:lnTo>
                  <a:lnTo>
                    <a:pt x="19031" y="1063"/>
                  </a:lnTo>
                  <a:lnTo>
                    <a:pt x="19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34;p27"/>
            <p:cNvSpPr/>
            <p:nvPr/>
          </p:nvSpPr>
          <p:spPr>
            <a:xfrm>
              <a:off x="1763725" y="2353850"/>
              <a:ext cx="475775" cy="26600"/>
            </a:xfrm>
            <a:custGeom>
              <a:avLst/>
              <a:gdLst/>
              <a:ahLst/>
              <a:cxnLst/>
              <a:rect l="l" t="t" r="r" b="b"/>
              <a:pathLst>
                <a:path w="19031" h="1064" extrusionOk="0">
                  <a:moveTo>
                    <a:pt x="1" y="1"/>
                  </a:moveTo>
                  <a:lnTo>
                    <a:pt x="1" y="1063"/>
                  </a:lnTo>
                  <a:lnTo>
                    <a:pt x="19031" y="1063"/>
                  </a:lnTo>
                  <a:lnTo>
                    <a:pt x="19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35;p27"/>
            <p:cNvSpPr/>
            <p:nvPr/>
          </p:nvSpPr>
          <p:spPr>
            <a:xfrm>
              <a:off x="1763725" y="2429100"/>
              <a:ext cx="475775" cy="26600"/>
            </a:xfrm>
            <a:custGeom>
              <a:avLst/>
              <a:gdLst/>
              <a:ahLst/>
              <a:cxnLst/>
              <a:rect l="l" t="t" r="r" b="b"/>
              <a:pathLst>
                <a:path w="19031" h="1064" extrusionOk="0">
                  <a:moveTo>
                    <a:pt x="1" y="1"/>
                  </a:moveTo>
                  <a:lnTo>
                    <a:pt x="1" y="1063"/>
                  </a:lnTo>
                  <a:lnTo>
                    <a:pt x="19031" y="1063"/>
                  </a:lnTo>
                  <a:lnTo>
                    <a:pt x="19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36;p27"/>
            <p:cNvSpPr/>
            <p:nvPr/>
          </p:nvSpPr>
          <p:spPr>
            <a:xfrm>
              <a:off x="1763725" y="2504350"/>
              <a:ext cx="274900" cy="26575"/>
            </a:xfrm>
            <a:custGeom>
              <a:avLst/>
              <a:gdLst/>
              <a:ahLst/>
              <a:cxnLst/>
              <a:rect l="l" t="t" r="r" b="b"/>
              <a:pathLst>
                <a:path w="10996" h="1063" extrusionOk="0">
                  <a:moveTo>
                    <a:pt x="1" y="0"/>
                  </a:moveTo>
                  <a:lnTo>
                    <a:pt x="1" y="1063"/>
                  </a:lnTo>
                  <a:lnTo>
                    <a:pt x="10996" y="1063"/>
                  </a:lnTo>
                  <a:lnTo>
                    <a:pt x="109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37;p27"/>
            <p:cNvSpPr/>
            <p:nvPr/>
          </p:nvSpPr>
          <p:spPr>
            <a:xfrm>
              <a:off x="2275850" y="264375"/>
              <a:ext cx="702625" cy="600125"/>
            </a:xfrm>
            <a:custGeom>
              <a:avLst/>
              <a:gdLst/>
              <a:ahLst/>
              <a:cxnLst/>
              <a:rect l="l" t="t" r="r" b="b"/>
              <a:pathLst>
                <a:path w="28105" h="24005" extrusionOk="0">
                  <a:moveTo>
                    <a:pt x="2052" y="0"/>
                  </a:moveTo>
                  <a:cubicBezTo>
                    <a:pt x="919" y="0"/>
                    <a:pt x="1" y="918"/>
                    <a:pt x="1" y="2052"/>
                  </a:cubicBezTo>
                  <a:lnTo>
                    <a:pt x="1" y="15485"/>
                  </a:lnTo>
                  <a:cubicBezTo>
                    <a:pt x="1" y="16619"/>
                    <a:pt x="919" y="17537"/>
                    <a:pt x="2052" y="17537"/>
                  </a:cubicBezTo>
                  <a:lnTo>
                    <a:pt x="18239" y="17537"/>
                  </a:lnTo>
                  <a:lnTo>
                    <a:pt x="24707" y="24004"/>
                  </a:lnTo>
                  <a:lnTo>
                    <a:pt x="24707" y="17537"/>
                  </a:lnTo>
                  <a:lnTo>
                    <a:pt x="26053" y="17537"/>
                  </a:lnTo>
                  <a:cubicBezTo>
                    <a:pt x="27185" y="17537"/>
                    <a:pt x="28103" y="16619"/>
                    <a:pt x="28103" y="15485"/>
                  </a:cubicBezTo>
                  <a:lnTo>
                    <a:pt x="28103" y="2052"/>
                  </a:lnTo>
                  <a:cubicBezTo>
                    <a:pt x="28104" y="918"/>
                    <a:pt x="27185" y="0"/>
                    <a:pt x="260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38;p27"/>
            <p:cNvSpPr/>
            <p:nvPr/>
          </p:nvSpPr>
          <p:spPr>
            <a:xfrm>
              <a:off x="2337200" y="341000"/>
              <a:ext cx="581250" cy="28825"/>
            </a:xfrm>
            <a:custGeom>
              <a:avLst/>
              <a:gdLst/>
              <a:ahLst/>
              <a:cxnLst/>
              <a:rect l="l" t="t" r="r" b="b"/>
              <a:pathLst>
                <a:path w="23250" h="1153" extrusionOk="0">
                  <a:moveTo>
                    <a:pt x="1" y="0"/>
                  </a:moveTo>
                  <a:lnTo>
                    <a:pt x="1" y="1153"/>
                  </a:lnTo>
                  <a:lnTo>
                    <a:pt x="23249" y="1153"/>
                  </a:lnTo>
                  <a:lnTo>
                    <a:pt x="232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39;p27"/>
            <p:cNvSpPr/>
            <p:nvPr/>
          </p:nvSpPr>
          <p:spPr>
            <a:xfrm>
              <a:off x="2337200" y="401050"/>
              <a:ext cx="581250" cy="28850"/>
            </a:xfrm>
            <a:custGeom>
              <a:avLst/>
              <a:gdLst/>
              <a:ahLst/>
              <a:cxnLst/>
              <a:rect l="l" t="t" r="r" b="b"/>
              <a:pathLst>
                <a:path w="23250" h="1154" extrusionOk="0">
                  <a:moveTo>
                    <a:pt x="1" y="0"/>
                  </a:moveTo>
                  <a:lnTo>
                    <a:pt x="1" y="1153"/>
                  </a:lnTo>
                  <a:lnTo>
                    <a:pt x="23249" y="1153"/>
                  </a:lnTo>
                  <a:lnTo>
                    <a:pt x="232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40;p27"/>
            <p:cNvSpPr/>
            <p:nvPr/>
          </p:nvSpPr>
          <p:spPr>
            <a:xfrm>
              <a:off x="2337200" y="461100"/>
              <a:ext cx="581250" cy="28875"/>
            </a:xfrm>
            <a:custGeom>
              <a:avLst/>
              <a:gdLst/>
              <a:ahLst/>
              <a:cxnLst/>
              <a:rect l="l" t="t" r="r" b="b"/>
              <a:pathLst>
                <a:path w="23250" h="1155" extrusionOk="0">
                  <a:moveTo>
                    <a:pt x="1" y="0"/>
                  </a:moveTo>
                  <a:lnTo>
                    <a:pt x="1" y="1154"/>
                  </a:lnTo>
                  <a:lnTo>
                    <a:pt x="23249" y="1154"/>
                  </a:lnTo>
                  <a:lnTo>
                    <a:pt x="232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41;p27"/>
            <p:cNvSpPr/>
            <p:nvPr/>
          </p:nvSpPr>
          <p:spPr>
            <a:xfrm>
              <a:off x="2337200" y="521175"/>
              <a:ext cx="581250" cy="28850"/>
            </a:xfrm>
            <a:custGeom>
              <a:avLst/>
              <a:gdLst/>
              <a:ahLst/>
              <a:cxnLst/>
              <a:rect l="l" t="t" r="r" b="b"/>
              <a:pathLst>
                <a:path w="23250" h="1154" extrusionOk="0">
                  <a:moveTo>
                    <a:pt x="1" y="1"/>
                  </a:moveTo>
                  <a:lnTo>
                    <a:pt x="1" y="1153"/>
                  </a:lnTo>
                  <a:lnTo>
                    <a:pt x="23249" y="1153"/>
                  </a:lnTo>
                  <a:lnTo>
                    <a:pt x="232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42;p27"/>
            <p:cNvSpPr/>
            <p:nvPr/>
          </p:nvSpPr>
          <p:spPr>
            <a:xfrm>
              <a:off x="2337200" y="581225"/>
              <a:ext cx="290625" cy="28850"/>
            </a:xfrm>
            <a:custGeom>
              <a:avLst/>
              <a:gdLst/>
              <a:ahLst/>
              <a:cxnLst/>
              <a:rect l="l" t="t" r="r" b="b"/>
              <a:pathLst>
                <a:path w="11625" h="1154" extrusionOk="0">
                  <a:moveTo>
                    <a:pt x="1" y="1"/>
                  </a:moveTo>
                  <a:lnTo>
                    <a:pt x="1" y="1154"/>
                  </a:lnTo>
                  <a:lnTo>
                    <a:pt x="11625" y="1154"/>
                  </a:lnTo>
                  <a:lnTo>
                    <a:pt x="116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43;p27"/>
            <p:cNvSpPr/>
            <p:nvPr/>
          </p:nvSpPr>
          <p:spPr>
            <a:xfrm>
              <a:off x="5549575" y="2338200"/>
              <a:ext cx="724525" cy="485125"/>
            </a:xfrm>
            <a:custGeom>
              <a:avLst/>
              <a:gdLst/>
              <a:ahLst/>
              <a:cxnLst/>
              <a:rect l="l" t="t" r="r" b="b"/>
              <a:pathLst>
                <a:path w="28981" h="19405" extrusionOk="0">
                  <a:moveTo>
                    <a:pt x="2657" y="0"/>
                  </a:moveTo>
                  <a:cubicBezTo>
                    <a:pt x="1189" y="0"/>
                    <a:pt x="0" y="1189"/>
                    <a:pt x="0" y="2656"/>
                  </a:cubicBezTo>
                  <a:lnTo>
                    <a:pt x="0" y="16748"/>
                  </a:lnTo>
                  <a:cubicBezTo>
                    <a:pt x="0" y="18216"/>
                    <a:pt x="1189" y="19405"/>
                    <a:pt x="2657" y="19405"/>
                  </a:cubicBezTo>
                  <a:lnTo>
                    <a:pt x="26325" y="19405"/>
                  </a:lnTo>
                  <a:cubicBezTo>
                    <a:pt x="27791" y="19405"/>
                    <a:pt x="28981" y="18216"/>
                    <a:pt x="28981" y="16748"/>
                  </a:cubicBezTo>
                  <a:lnTo>
                    <a:pt x="28981" y="2656"/>
                  </a:lnTo>
                  <a:cubicBezTo>
                    <a:pt x="28981" y="1189"/>
                    <a:pt x="27791" y="0"/>
                    <a:pt x="26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44;p27"/>
            <p:cNvSpPr/>
            <p:nvPr/>
          </p:nvSpPr>
          <p:spPr>
            <a:xfrm>
              <a:off x="5489925" y="2278500"/>
              <a:ext cx="724500" cy="350525"/>
            </a:xfrm>
            <a:custGeom>
              <a:avLst/>
              <a:gdLst/>
              <a:ahLst/>
              <a:cxnLst/>
              <a:rect l="l" t="t" r="r" b="b"/>
              <a:pathLst>
                <a:path w="28980" h="14021" extrusionOk="0">
                  <a:moveTo>
                    <a:pt x="2656" y="0"/>
                  </a:moveTo>
                  <a:cubicBezTo>
                    <a:pt x="1189" y="0"/>
                    <a:pt x="0" y="1189"/>
                    <a:pt x="0" y="2657"/>
                  </a:cubicBezTo>
                  <a:lnTo>
                    <a:pt x="0" y="12904"/>
                  </a:lnTo>
                  <a:lnTo>
                    <a:pt x="5734" y="7169"/>
                  </a:lnTo>
                  <a:cubicBezTo>
                    <a:pt x="6365" y="6539"/>
                    <a:pt x="7192" y="6223"/>
                    <a:pt x="8018" y="6223"/>
                  </a:cubicBezTo>
                  <a:cubicBezTo>
                    <a:pt x="8845" y="6223"/>
                    <a:pt x="9671" y="6539"/>
                    <a:pt x="10301" y="7169"/>
                  </a:cubicBezTo>
                  <a:lnTo>
                    <a:pt x="15098" y="11965"/>
                  </a:lnTo>
                  <a:cubicBezTo>
                    <a:pt x="15729" y="12596"/>
                    <a:pt x="16555" y="12911"/>
                    <a:pt x="17381" y="12911"/>
                  </a:cubicBezTo>
                  <a:cubicBezTo>
                    <a:pt x="18208" y="12911"/>
                    <a:pt x="19034" y="12596"/>
                    <a:pt x="19665" y="11965"/>
                  </a:cubicBezTo>
                  <a:lnTo>
                    <a:pt x="21010" y="10620"/>
                  </a:lnTo>
                  <a:cubicBezTo>
                    <a:pt x="21641" y="9989"/>
                    <a:pt x="22468" y="9674"/>
                    <a:pt x="23294" y="9674"/>
                  </a:cubicBezTo>
                  <a:cubicBezTo>
                    <a:pt x="24121" y="9674"/>
                    <a:pt x="24948" y="9989"/>
                    <a:pt x="25578" y="10620"/>
                  </a:cubicBezTo>
                  <a:lnTo>
                    <a:pt x="28979" y="14020"/>
                  </a:lnTo>
                  <a:lnTo>
                    <a:pt x="28979" y="2657"/>
                  </a:lnTo>
                  <a:cubicBezTo>
                    <a:pt x="28979" y="1189"/>
                    <a:pt x="27790" y="0"/>
                    <a:pt x="26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45;p27"/>
            <p:cNvSpPr/>
            <p:nvPr/>
          </p:nvSpPr>
          <p:spPr>
            <a:xfrm>
              <a:off x="5489925" y="2434075"/>
              <a:ext cx="724500" cy="329575"/>
            </a:xfrm>
            <a:custGeom>
              <a:avLst/>
              <a:gdLst/>
              <a:ahLst/>
              <a:cxnLst/>
              <a:rect l="l" t="t" r="r" b="b"/>
              <a:pathLst>
                <a:path w="28980" h="13183" extrusionOk="0">
                  <a:moveTo>
                    <a:pt x="8018" y="0"/>
                  </a:moveTo>
                  <a:cubicBezTo>
                    <a:pt x="7192" y="0"/>
                    <a:pt x="6365" y="316"/>
                    <a:pt x="5734" y="946"/>
                  </a:cubicBezTo>
                  <a:lnTo>
                    <a:pt x="0" y="6681"/>
                  </a:lnTo>
                  <a:lnTo>
                    <a:pt x="0" y="10526"/>
                  </a:lnTo>
                  <a:cubicBezTo>
                    <a:pt x="0" y="11993"/>
                    <a:pt x="1189" y="13182"/>
                    <a:pt x="2656" y="13182"/>
                  </a:cubicBezTo>
                  <a:lnTo>
                    <a:pt x="26323" y="13182"/>
                  </a:lnTo>
                  <a:cubicBezTo>
                    <a:pt x="27790" y="13182"/>
                    <a:pt x="28979" y="11993"/>
                    <a:pt x="28979" y="10526"/>
                  </a:cubicBezTo>
                  <a:lnTo>
                    <a:pt x="28979" y="7797"/>
                  </a:lnTo>
                  <a:lnTo>
                    <a:pt x="25578" y="4397"/>
                  </a:lnTo>
                  <a:cubicBezTo>
                    <a:pt x="24948" y="3766"/>
                    <a:pt x="24121" y="3451"/>
                    <a:pt x="23294" y="3451"/>
                  </a:cubicBezTo>
                  <a:cubicBezTo>
                    <a:pt x="22468" y="3451"/>
                    <a:pt x="21641" y="3766"/>
                    <a:pt x="21010" y="4397"/>
                  </a:cubicBezTo>
                  <a:lnTo>
                    <a:pt x="19665" y="5742"/>
                  </a:lnTo>
                  <a:cubicBezTo>
                    <a:pt x="19034" y="6373"/>
                    <a:pt x="18208" y="6688"/>
                    <a:pt x="17381" y="6688"/>
                  </a:cubicBezTo>
                  <a:cubicBezTo>
                    <a:pt x="16555" y="6688"/>
                    <a:pt x="15729" y="6373"/>
                    <a:pt x="15098" y="5742"/>
                  </a:cubicBezTo>
                  <a:lnTo>
                    <a:pt x="10301" y="946"/>
                  </a:lnTo>
                  <a:cubicBezTo>
                    <a:pt x="9671" y="316"/>
                    <a:pt x="8845" y="0"/>
                    <a:pt x="8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46;p27"/>
            <p:cNvSpPr/>
            <p:nvPr/>
          </p:nvSpPr>
          <p:spPr>
            <a:xfrm>
              <a:off x="5947450" y="2324400"/>
              <a:ext cx="134475" cy="129375"/>
            </a:xfrm>
            <a:custGeom>
              <a:avLst/>
              <a:gdLst/>
              <a:ahLst/>
              <a:cxnLst/>
              <a:rect l="l" t="t" r="r" b="b"/>
              <a:pathLst>
                <a:path w="5379" h="5175" extrusionOk="0">
                  <a:moveTo>
                    <a:pt x="2791" y="0"/>
                  </a:moveTo>
                  <a:cubicBezTo>
                    <a:pt x="1744" y="0"/>
                    <a:pt x="801" y="630"/>
                    <a:pt x="401" y="1598"/>
                  </a:cubicBezTo>
                  <a:cubicBezTo>
                    <a:pt x="0" y="2564"/>
                    <a:pt x="222" y="3677"/>
                    <a:pt x="961" y="4417"/>
                  </a:cubicBezTo>
                  <a:cubicBezTo>
                    <a:pt x="1457" y="4912"/>
                    <a:pt x="2118" y="5175"/>
                    <a:pt x="2792" y="5175"/>
                  </a:cubicBezTo>
                  <a:cubicBezTo>
                    <a:pt x="3125" y="5175"/>
                    <a:pt x="3461" y="5110"/>
                    <a:pt x="3782" y="4978"/>
                  </a:cubicBezTo>
                  <a:cubicBezTo>
                    <a:pt x="4748" y="4577"/>
                    <a:pt x="5379" y="3634"/>
                    <a:pt x="5379" y="2588"/>
                  </a:cubicBezTo>
                  <a:cubicBezTo>
                    <a:pt x="5378" y="1159"/>
                    <a:pt x="4220" y="0"/>
                    <a:pt x="2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1" name="Google Shape;151;p27"/>
          <p:cNvCxnSpPr/>
          <p:nvPr/>
        </p:nvCxnSpPr>
        <p:spPr>
          <a:xfrm flipV="1">
            <a:off x="885970" y="1480457"/>
            <a:ext cx="7514245" cy="19457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Title 1"/>
          <p:cNvSpPr txBox="1">
            <a:spLocks/>
          </p:cNvSpPr>
          <p:nvPr/>
        </p:nvSpPr>
        <p:spPr>
          <a:xfrm>
            <a:off x="622779" y="166775"/>
            <a:ext cx="8361229" cy="137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algn="ctr"/>
            <a:r>
              <a:rPr lang="en-US" sz="4400" dirty="0" smtClean="0">
                <a:latin typeface="Britannic Bold" panose="020B0903060703020204" pitchFamily="34" charset="0"/>
              </a:rPr>
              <a:t>FOOD DELIVERY ORDERING SYSTEM (FDOS)</a:t>
            </a:r>
            <a:endParaRPr lang="en-US" sz="4400" dirty="0"/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1391177" y="2159613"/>
            <a:ext cx="6831673" cy="220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By: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NUR SHAFIKA IZANI BINTI MOHAMAD ASERI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SUPERVISOR’S NAME: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MADAM SITI NURUL HAYATIE BINTI ISHAK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277772"/>
              </p:ext>
            </p:extLst>
          </p:nvPr>
        </p:nvGraphicFramePr>
        <p:xfrm>
          <a:off x="1048869" y="160726"/>
          <a:ext cx="7046259" cy="46259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9891">
                  <a:extLst>
                    <a:ext uri="{9D8B030D-6E8A-4147-A177-3AD203B41FA5}">
                      <a16:colId xmlns:a16="http://schemas.microsoft.com/office/drawing/2014/main" val="613039186"/>
                    </a:ext>
                  </a:extLst>
                </a:gridCol>
                <a:gridCol w="4936368">
                  <a:extLst>
                    <a:ext uri="{9D8B030D-6E8A-4147-A177-3AD203B41FA5}">
                      <a16:colId xmlns:a16="http://schemas.microsoft.com/office/drawing/2014/main" val="911211065"/>
                    </a:ext>
                  </a:extLst>
                </a:gridCol>
              </a:tblGrid>
              <a:tr h="4343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Characteristics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How it is implemented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320006"/>
                  </a:ext>
                </a:extLst>
              </a:tr>
              <a:tr h="4191542">
                <a:tc>
                  <a:txBody>
                    <a:bodyPr/>
                    <a:lstStyle/>
                    <a:p>
                      <a:pPr marL="228600" indent="-228600"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Payment gateway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integration</a:t>
                      </a:r>
                      <a:endParaRPr lang="en-US" sz="1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Gill Sans MT" panose="020B0502020104020203" pitchFamily="34" charset="0"/>
                        </a:rPr>
                        <a:t>                                            </a:t>
                      </a:r>
                      <a:endParaRPr lang="en-US" sz="1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8041383"/>
                  </a:ext>
                </a:extLst>
              </a:tr>
            </a:tbl>
          </a:graphicData>
        </a:graphic>
      </p:graphicFrame>
      <p:grpSp>
        <p:nvGrpSpPr>
          <p:cNvPr id="22" name="Google Shape;355;p31"/>
          <p:cNvGrpSpPr/>
          <p:nvPr/>
        </p:nvGrpSpPr>
        <p:grpSpPr>
          <a:xfrm>
            <a:off x="7272222" y="3816529"/>
            <a:ext cx="1574500" cy="1125798"/>
            <a:chOff x="2135100" y="238125"/>
            <a:chExt cx="2240325" cy="1601875"/>
          </a:xfrm>
        </p:grpSpPr>
        <p:sp>
          <p:nvSpPr>
            <p:cNvPr id="23" name="Google Shape;356;p31"/>
            <p:cNvSpPr/>
            <p:nvPr/>
          </p:nvSpPr>
          <p:spPr>
            <a:xfrm>
              <a:off x="2135100" y="998650"/>
              <a:ext cx="215350" cy="41450"/>
            </a:xfrm>
            <a:custGeom>
              <a:avLst/>
              <a:gdLst/>
              <a:ahLst/>
              <a:cxnLst/>
              <a:rect l="l" t="t" r="r" b="b"/>
              <a:pathLst>
                <a:path w="8614" h="1658" extrusionOk="0">
                  <a:moveTo>
                    <a:pt x="829" y="1"/>
                  </a:moveTo>
                  <a:cubicBezTo>
                    <a:pt x="371" y="1"/>
                    <a:pt x="1" y="372"/>
                    <a:pt x="1" y="829"/>
                  </a:cubicBezTo>
                  <a:cubicBezTo>
                    <a:pt x="1" y="1286"/>
                    <a:pt x="371" y="1657"/>
                    <a:pt x="829" y="1657"/>
                  </a:cubicBezTo>
                  <a:lnTo>
                    <a:pt x="7785" y="1657"/>
                  </a:lnTo>
                  <a:cubicBezTo>
                    <a:pt x="8242" y="1656"/>
                    <a:pt x="8611" y="1286"/>
                    <a:pt x="8613" y="829"/>
                  </a:cubicBezTo>
                  <a:cubicBezTo>
                    <a:pt x="8611" y="372"/>
                    <a:pt x="8241" y="2"/>
                    <a:pt x="7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7;p31"/>
            <p:cNvSpPr/>
            <p:nvPr/>
          </p:nvSpPr>
          <p:spPr>
            <a:xfrm>
              <a:off x="2281900" y="238125"/>
              <a:ext cx="2093525" cy="1601875"/>
            </a:xfrm>
            <a:custGeom>
              <a:avLst/>
              <a:gdLst/>
              <a:ahLst/>
              <a:cxnLst/>
              <a:rect l="l" t="t" r="r" b="b"/>
              <a:pathLst>
                <a:path w="83741" h="64075" extrusionOk="0">
                  <a:moveTo>
                    <a:pt x="69637" y="51592"/>
                  </a:moveTo>
                  <a:cubicBezTo>
                    <a:pt x="69668" y="51592"/>
                    <a:pt x="69699" y="51592"/>
                    <a:pt x="69729" y="51593"/>
                  </a:cubicBezTo>
                  <a:cubicBezTo>
                    <a:pt x="71553" y="51641"/>
                    <a:pt x="72515" y="53113"/>
                    <a:pt x="71868" y="54882"/>
                  </a:cubicBezTo>
                  <a:cubicBezTo>
                    <a:pt x="71236" y="56615"/>
                    <a:pt x="69290" y="57991"/>
                    <a:pt x="67487" y="57991"/>
                  </a:cubicBezTo>
                  <a:cubicBezTo>
                    <a:pt x="67456" y="57991"/>
                    <a:pt x="67425" y="57990"/>
                    <a:pt x="67395" y="57990"/>
                  </a:cubicBezTo>
                  <a:cubicBezTo>
                    <a:pt x="65568" y="57942"/>
                    <a:pt x="64610" y="56469"/>
                    <a:pt x="65252" y="54701"/>
                  </a:cubicBezTo>
                  <a:cubicBezTo>
                    <a:pt x="65888" y="52968"/>
                    <a:pt x="67835" y="51592"/>
                    <a:pt x="69637" y="51592"/>
                  </a:cubicBezTo>
                  <a:close/>
                  <a:moveTo>
                    <a:pt x="54012" y="0"/>
                  </a:moveTo>
                  <a:cubicBezTo>
                    <a:pt x="49440" y="0"/>
                    <a:pt x="45700" y="3741"/>
                    <a:pt x="45700" y="8312"/>
                  </a:cubicBezTo>
                  <a:cubicBezTo>
                    <a:pt x="45700" y="10834"/>
                    <a:pt x="46842" y="13099"/>
                    <a:pt x="48630" y="14627"/>
                  </a:cubicBezTo>
                  <a:cubicBezTo>
                    <a:pt x="37913" y="14823"/>
                    <a:pt x="31942" y="19434"/>
                    <a:pt x="30204" y="21018"/>
                  </a:cubicBezTo>
                  <a:cubicBezTo>
                    <a:pt x="29521" y="21451"/>
                    <a:pt x="29062" y="22214"/>
                    <a:pt x="29062" y="23081"/>
                  </a:cubicBezTo>
                  <a:lnTo>
                    <a:pt x="29062" y="23257"/>
                  </a:lnTo>
                  <a:cubicBezTo>
                    <a:pt x="29062" y="24599"/>
                    <a:pt x="30156" y="25697"/>
                    <a:pt x="31494" y="25697"/>
                  </a:cubicBezTo>
                  <a:lnTo>
                    <a:pt x="33945" y="25707"/>
                  </a:lnTo>
                  <a:cubicBezTo>
                    <a:pt x="31418" y="28913"/>
                    <a:pt x="29669" y="32039"/>
                    <a:pt x="28656" y="34072"/>
                  </a:cubicBezTo>
                  <a:lnTo>
                    <a:pt x="25659" y="34072"/>
                  </a:lnTo>
                  <a:cubicBezTo>
                    <a:pt x="25743" y="33913"/>
                    <a:pt x="25809" y="33746"/>
                    <a:pt x="25839" y="33570"/>
                  </a:cubicBezTo>
                  <a:lnTo>
                    <a:pt x="28861" y="16124"/>
                  </a:lnTo>
                  <a:cubicBezTo>
                    <a:pt x="29018" y="15219"/>
                    <a:pt x="28355" y="14474"/>
                    <a:pt x="27388" y="14468"/>
                  </a:cubicBezTo>
                  <a:lnTo>
                    <a:pt x="10851" y="14360"/>
                  </a:lnTo>
                  <a:cubicBezTo>
                    <a:pt x="10848" y="14360"/>
                    <a:pt x="10844" y="14360"/>
                    <a:pt x="10841" y="14360"/>
                  </a:cubicBezTo>
                  <a:cubicBezTo>
                    <a:pt x="9877" y="14360"/>
                    <a:pt x="8964" y="15092"/>
                    <a:pt x="8808" y="15993"/>
                  </a:cubicBezTo>
                  <a:lnTo>
                    <a:pt x="5786" y="33442"/>
                  </a:lnTo>
                  <a:cubicBezTo>
                    <a:pt x="5748" y="33651"/>
                    <a:pt x="5758" y="33866"/>
                    <a:pt x="5813" y="34073"/>
                  </a:cubicBezTo>
                  <a:lnTo>
                    <a:pt x="1097" y="34073"/>
                  </a:lnTo>
                  <a:cubicBezTo>
                    <a:pt x="493" y="34074"/>
                    <a:pt x="3" y="34564"/>
                    <a:pt x="1" y="35169"/>
                  </a:cubicBezTo>
                  <a:lnTo>
                    <a:pt x="1" y="35288"/>
                  </a:lnTo>
                  <a:cubicBezTo>
                    <a:pt x="3" y="35892"/>
                    <a:pt x="493" y="36382"/>
                    <a:pt x="1097" y="36384"/>
                  </a:cubicBezTo>
                  <a:lnTo>
                    <a:pt x="11330" y="36384"/>
                  </a:lnTo>
                  <a:cubicBezTo>
                    <a:pt x="11347" y="36385"/>
                    <a:pt x="11362" y="36389"/>
                    <a:pt x="11378" y="36389"/>
                  </a:cubicBezTo>
                  <a:lnTo>
                    <a:pt x="58876" y="36389"/>
                  </a:lnTo>
                  <a:cubicBezTo>
                    <a:pt x="53718" y="32229"/>
                    <a:pt x="48559" y="31554"/>
                    <a:pt x="45756" y="31554"/>
                  </a:cubicBezTo>
                  <a:cubicBezTo>
                    <a:pt x="44410" y="31554"/>
                    <a:pt x="43607" y="31709"/>
                    <a:pt x="43607" y="31709"/>
                  </a:cubicBezTo>
                  <a:cubicBezTo>
                    <a:pt x="43607" y="31709"/>
                    <a:pt x="45300" y="28931"/>
                    <a:pt x="47324" y="25757"/>
                  </a:cubicBezTo>
                  <a:lnTo>
                    <a:pt x="50707" y="25770"/>
                  </a:lnTo>
                  <a:cubicBezTo>
                    <a:pt x="50434" y="26081"/>
                    <a:pt x="50263" y="26484"/>
                    <a:pt x="50263" y="26928"/>
                  </a:cubicBezTo>
                  <a:cubicBezTo>
                    <a:pt x="50263" y="27901"/>
                    <a:pt x="51059" y="28695"/>
                    <a:pt x="52030" y="28695"/>
                  </a:cubicBezTo>
                  <a:lnTo>
                    <a:pt x="60731" y="28695"/>
                  </a:lnTo>
                  <a:cubicBezTo>
                    <a:pt x="60772" y="28998"/>
                    <a:pt x="60858" y="29292"/>
                    <a:pt x="60985" y="29569"/>
                  </a:cubicBezTo>
                  <a:lnTo>
                    <a:pt x="64514" y="37214"/>
                  </a:lnTo>
                  <a:lnTo>
                    <a:pt x="63155" y="38573"/>
                  </a:lnTo>
                  <a:lnTo>
                    <a:pt x="51108" y="38573"/>
                  </a:lnTo>
                  <a:cubicBezTo>
                    <a:pt x="50698" y="38573"/>
                    <a:pt x="50367" y="38905"/>
                    <a:pt x="50367" y="39314"/>
                  </a:cubicBezTo>
                  <a:cubicBezTo>
                    <a:pt x="50367" y="39722"/>
                    <a:pt x="50698" y="40054"/>
                    <a:pt x="51108" y="40054"/>
                  </a:cubicBezTo>
                  <a:lnTo>
                    <a:pt x="62182" y="40054"/>
                  </a:lnTo>
                  <a:cubicBezTo>
                    <a:pt x="62454" y="40121"/>
                    <a:pt x="62645" y="40365"/>
                    <a:pt x="62647" y="40645"/>
                  </a:cubicBezTo>
                  <a:lnTo>
                    <a:pt x="62647" y="40721"/>
                  </a:lnTo>
                  <a:cubicBezTo>
                    <a:pt x="62646" y="40893"/>
                    <a:pt x="62572" y="41057"/>
                    <a:pt x="62442" y="41171"/>
                  </a:cubicBezTo>
                  <a:lnTo>
                    <a:pt x="41945" y="41171"/>
                  </a:lnTo>
                  <a:cubicBezTo>
                    <a:pt x="41941" y="41171"/>
                    <a:pt x="41937" y="41171"/>
                    <a:pt x="41933" y="41171"/>
                  </a:cubicBezTo>
                  <a:cubicBezTo>
                    <a:pt x="41359" y="41171"/>
                    <a:pt x="40894" y="41637"/>
                    <a:pt x="40894" y="42212"/>
                  </a:cubicBezTo>
                  <a:cubicBezTo>
                    <a:pt x="40894" y="42787"/>
                    <a:pt x="41359" y="43251"/>
                    <a:pt x="41933" y="43251"/>
                  </a:cubicBezTo>
                  <a:cubicBezTo>
                    <a:pt x="41937" y="43251"/>
                    <a:pt x="41941" y="43251"/>
                    <a:pt x="41945" y="43251"/>
                  </a:cubicBezTo>
                  <a:lnTo>
                    <a:pt x="58476" y="43251"/>
                  </a:lnTo>
                  <a:lnTo>
                    <a:pt x="58414" y="43314"/>
                  </a:lnTo>
                  <a:lnTo>
                    <a:pt x="58493" y="43314"/>
                  </a:lnTo>
                  <a:cubicBezTo>
                    <a:pt x="58879" y="43316"/>
                    <a:pt x="59190" y="43627"/>
                    <a:pt x="59192" y="44013"/>
                  </a:cubicBezTo>
                  <a:lnTo>
                    <a:pt x="59192" y="44092"/>
                  </a:lnTo>
                  <a:cubicBezTo>
                    <a:pt x="59190" y="44477"/>
                    <a:pt x="58879" y="44789"/>
                    <a:pt x="58493" y="44791"/>
                  </a:cubicBezTo>
                  <a:lnTo>
                    <a:pt x="57914" y="44791"/>
                  </a:lnTo>
                  <a:cubicBezTo>
                    <a:pt x="57839" y="44772"/>
                    <a:pt x="57762" y="44764"/>
                    <a:pt x="57686" y="44764"/>
                  </a:cubicBezTo>
                  <a:lnTo>
                    <a:pt x="36060" y="44764"/>
                  </a:lnTo>
                  <a:cubicBezTo>
                    <a:pt x="35491" y="44770"/>
                    <a:pt x="35032" y="45234"/>
                    <a:pt x="35032" y="45803"/>
                  </a:cubicBezTo>
                  <a:cubicBezTo>
                    <a:pt x="35032" y="46373"/>
                    <a:pt x="35491" y="46837"/>
                    <a:pt x="36060" y="46843"/>
                  </a:cubicBezTo>
                  <a:lnTo>
                    <a:pt x="56524" y="46843"/>
                  </a:lnTo>
                  <a:cubicBezTo>
                    <a:pt x="56777" y="47034"/>
                    <a:pt x="56927" y="47333"/>
                    <a:pt x="56928" y="47652"/>
                  </a:cubicBezTo>
                  <a:lnTo>
                    <a:pt x="56928" y="47664"/>
                  </a:lnTo>
                  <a:cubicBezTo>
                    <a:pt x="56928" y="48227"/>
                    <a:pt x="56471" y="48684"/>
                    <a:pt x="55908" y="48685"/>
                  </a:cubicBezTo>
                  <a:lnTo>
                    <a:pt x="31510" y="48463"/>
                  </a:lnTo>
                  <a:cubicBezTo>
                    <a:pt x="30860" y="48466"/>
                    <a:pt x="30335" y="48991"/>
                    <a:pt x="30333" y="49641"/>
                  </a:cubicBezTo>
                  <a:lnTo>
                    <a:pt x="30333" y="49954"/>
                  </a:lnTo>
                  <a:cubicBezTo>
                    <a:pt x="30335" y="50604"/>
                    <a:pt x="30860" y="51130"/>
                    <a:pt x="31510" y="51132"/>
                  </a:cubicBezTo>
                  <a:lnTo>
                    <a:pt x="52859" y="51132"/>
                  </a:lnTo>
                  <a:cubicBezTo>
                    <a:pt x="52989" y="51131"/>
                    <a:pt x="53118" y="51107"/>
                    <a:pt x="53239" y="51063"/>
                  </a:cubicBezTo>
                  <a:cubicBezTo>
                    <a:pt x="53533" y="51149"/>
                    <a:pt x="53736" y="51419"/>
                    <a:pt x="53737" y="51726"/>
                  </a:cubicBezTo>
                  <a:lnTo>
                    <a:pt x="53737" y="51810"/>
                  </a:lnTo>
                  <a:cubicBezTo>
                    <a:pt x="53736" y="52051"/>
                    <a:pt x="53608" y="52274"/>
                    <a:pt x="53402" y="52399"/>
                  </a:cubicBezTo>
                  <a:lnTo>
                    <a:pt x="28436" y="52399"/>
                  </a:lnTo>
                  <a:cubicBezTo>
                    <a:pt x="28328" y="53058"/>
                    <a:pt x="28149" y="53737"/>
                    <a:pt x="27897" y="54427"/>
                  </a:cubicBezTo>
                  <a:cubicBezTo>
                    <a:pt x="27688" y="54998"/>
                    <a:pt x="27439" y="55554"/>
                    <a:pt x="27151" y="56091"/>
                  </a:cubicBezTo>
                  <a:lnTo>
                    <a:pt x="36591" y="56091"/>
                  </a:lnTo>
                  <a:lnTo>
                    <a:pt x="36540" y="56143"/>
                  </a:lnTo>
                  <a:lnTo>
                    <a:pt x="58525" y="56143"/>
                  </a:lnTo>
                  <a:cubicBezTo>
                    <a:pt x="57723" y="60523"/>
                    <a:pt x="60443" y="63942"/>
                    <a:pt x="65177" y="64071"/>
                  </a:cubicBezTo>
                  <a:cubicBezTo>
                    <a:pt x="65267" y="64073"/>
                    <a:pt x="65356" y="64074"/>
                    <a:pt x="65446" y="64074"/>
                  </a:cubicBezTo>
                  <a:cubicBezTo>
                    <a:pt x="70671" y="64074"/>
                    <a:pt x="76317" y="60086"/>
                    <a:pt x="78156" y="55049"/>
                  </a:cubicBezTo>
                  <a:cubicBezTo>
                    <a:pt x="78797" y="53294"/>
                    <a:pt x="78892" y="51640"/>
                    <a:pt x="78527" y="50218"/>
                  </a:cubicBezTo>
                  <a:lnTo>
                    <a:pt x="83715" y="50218"/>
                  </a:lnTo>
                  <a:cubicBezTo>
                    <a:pt x="83722" y="50043"/>
                    <a:pt x="83741" y="49873"/>
                    <a:pt x="83741" y="49697"/>
                  </a:cubicBezTo>
                  <a:cubicBezTo>
                    <a:pt x="83741" y="43725"/>
                    <a:pt x="78899" y="38884"/>
                    <a:pt x="72928" y="38884"/>
                  </a:cubicBezTo>
                  <a:cubicBezTo>
                    <a:pt x="72673" y="38884"/>
                    <a:pt x="72421" y="38896"/>
                    <a:pt x="72171" y="38913"/>
                  </a:cubicBezTo>
                  <a:lnTo>
                    <a:pt x="66649" y="26954"/>
                  </a:lnTo>
                  <a:cubicBezTo>
                    <a:pt x="66501" y="26635"/>
                    <a:pt x="66300" y="26344"/>
                    <a:pt x="66054" y="26093"/>
                  </a:cubicBezTo>
                  <a:cubicBezTo>
                    <a:pt x="65755" y="25541"/>
                    <a:pt x="65176" y="25160"/>
                    <a:pt x="64507" y="25160"/>
                  </a:cubicBezTo>
                  <a:lnTo>
                    <a:pt x="64098" y="25160"/>
                  </a:lnTo>
                  <a:cubicBezTo>
                    <a:pt x="64002" y="25152"/>
                    <a:pt x="63907" y="25147"/>
                    <a:pt x="63812" y="25147"/>
                  </a:cubicBezTo>
                  <a:cubicBezTo>
                    <a:pt x="63717" y="25147"/>
                    <a:pt x="63621" y="25152"/>
                    <a:pt x="63526" y="25160"/>
                  </a:cubicBezTo>
                  <a:lnTo>
                    <a:pt x="60537" y="25160"/>
                  </a:lnTo>
                  <a:lnTo>
                    <a:pt x="60265" y="23081"/>
                  </a:lnTo>
                  <a:cubicBezTo>
                    <a:pt x="60265" y="21739"/>
                    <a:pt x="59170" y="20641"/>
                    <a:pt x="57833" y="20641"/>
                  </a:cubicBezTo>
                  <a:lnTo>
                    <a:pt x="50680" y="20641"/>
                  </a:lnTo>
                  <a:cubicBezTo>
                    <a:pt x="52173" y="18455"/>
                    <a:pt x="53434" y="16776"/>
                    <a:pt x="53887" y="16618"/>
                  </a:cubicBezTo>
                  <a:cubicBezTo>
                    <a:pt x="53929" y="16618"/>
                    <a:pt x="53970" y="16625"/>
                    <a:pt x="54013" y="16625"/>
                  </a:cubicBezTo>
                  <a:cubicBezTo>
                    <a:pt x="57883" y="16625"/>
                    <a:pt x="61147" y="13940"/>
                    <a:pt x="62062" y="10345"/>
                  </a:cubicBezTo>
                  <a:lnTo>
                    <a:pt x="64456" y="10345"/>
                  </a:lnTo>
                  <a:cubicBezTo>
                    <a:pt x="64196" y="8650"/>
                    <a:pt x="63298" y="7162"/>
                    <a:pt x="62020" y="6126"/>
                  </a:cubicBezTo>
                  <a:cubicBezTo>
                    <a:pt x="61054" y="2607"/>
                    <a:pt x="57826" y="0"/>
                    <a:pt x="5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8;p31"/>
            <p:cNvSpPr/>
            <p:nvPr/>
          </p:nvSpPr>
          <p:spPr>
            <a:xfrm>
              <a:off x="4032300" y="960675"/>
              <a:ext cx="91000" cy="166400"/>
            </a:xfrm>
            <a:custGeom>
              <a:avLst/>
              <a:gdLst/>
              <a:ahLst/>
              <a:cxnLst/>
              <a:rect l="l" t="t" r="r" b="b"/>
              <a:pathLst>
                <a:path w="3640" h="6656" extrusionOk="0">
                  <a:moveTo>
                    <a:pt x="3120" y="1"/>
                  </a:moveTo>
                  <a:cubicBezTo>
                    <a:pt x="1404" y="1"/>
                    <a:pt x="0" y="1405"/>
                    <a:pt x="0" y="3121"/>
                  </a:cubicBezTo>
                  <a:lnTo>
                    <a:pt x="0" y="3536"/>
                  </a:lnTo>
                  <a:cubicBezTo>
                    <a:pt x="0" y="5251"/>
                    <a:pt x="1404" y="6655"/>
                    <a:pt x="3120" y="6655"/>
                  </a:cubicBezTo>
                  <a:cubicBezTo>
                    <a:pt x="3298" y="6655"/>
                    <a:pt x="3470" y="6631"/>
                    <a:pt x="3639" y="6603"/>
                  </a:cubicBezTo>
                  <a:lnTo>
                    <a:pt x="3639" y="54"/>
                  </a:lnTo>
                  <a:cubicBezTo>
                    <a:pt x="3470" y="25"/>
                    <a:pt x="3298" y="1"/>
                    <a:pt x="3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9;p31"/>
            <p:cNvSpPr/>
            <p:nvPr/>
          </p:nvSpPr>
          <p:spPr>
            <a:xfrm>
              <a:off x="3018625" y="1268700"/>
              <a:ext cx="239800" cy="50700"/>
            </a:xfrm>
            <a:custGeom>
              <a:avLst/>
              <a:gdLst/>
              <a:ahLst/>
              <a:cxnLst/>
              <a:rect l="l" t="t" r="r" b="b"/>
              <a:pathLst>
                <a:path w="9592" h="2028" extrusionOk="0">
                  <a:moveTo>
                    <a:pt x="1015" y="1"/>
                  </a:moveTo>
                  <a:cubicBezTo>
                    <a:pt x="456" y="2"/>
                    <a:pt x="2" y="455"/>
                    <a:pt x="1" y="1015"/>
                  </a:cubicBezTo>
                  <a:cubicBezTo>
                    <a:pt x="2" y="1573"/>
                    <a:pt x="456" y="2026"/>
                    <a:pt x="1015" y="2028"/>
                  </a:cubicBezTo>
                  <a:lnTo>
                    <a:pt x="8578" y="2028"/>
                  </a:lnTo>
                  <a:cubicBezTo>
                    <a:pt x="9136" y="2026"/>
                    <a:pt x="9590" y="1573"/>
                    <a:pt x="9591" y="1015"/>
                  </a:cubicBezTo>
                  <a:cubicBezTo>
                    <a:pt x="9590" y="455"/>
                    <a:pt x="9136" y="2"/>
                    <a:pt x="8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0;p31"/>
            <p:cNvSpPr/>
            <p:nvPr/>
          </p:nvSpPr>
          <p:spPr>
            <a:xfrm>
              <a:off x="3344175" y="1196575"/>
              <a:ext cx="111125" cy="31200"/>
            </a:xfrm>
            <a:custGeom>
              <a:avLst/>
              <a:gdLst/>
              <a:ahLst/>
              <a:cxnLst/>
              <a:rect l="l" t="t" r="r" b="b"/>
              <a:pathLst>
                <a:path w="4445" h="1248" extrusionOk="0">
                  <a:moveTo>
                    <a:pt x="625" y="1"/>
                  </a:moveTo>
                  <a:cubicBezTo>
                    <a:pt x="280" y="1"/>
                    <a:pt x="0" y="279"/>
                    <a:pt x="0" y="624"/>
                  </a:cubicBezTo>
                  <a:cubicBezTo>
                    <a:pt x="0" y="968"/>
                    <a:pt x="280" y="1248"/>
                    <a:pt x="625" y="1248"/>
                  </a:cubicBezTo>
                  <a:lnTo>
                    <a:pt x="3821" y="1248"/>
                  </a:lnTo>
                  <a:cubicBezTo>
                    <a:pt x="4166" y="1248"/>
                    <a:pt x="4444" y="968"/>
                    <a:pt x="4444" y="624"/>
                  </a:cubicBezTo>
                  <a:cubicBezTo>
                    <a:pt x="4444" y="279"/>
                    <a:pt x="4166" y="1"/>
                    <a:pt x="3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1;p31"/>
            <p:cNvSpPr/>
            <p:nvPr/>
          </p:nvSpPr>
          <p:spPr>
            <a:xfrm>
              <a:off x="2296025" y="872325"/>
              <a:ext cx="111125" cy="31225"/>
            </a:xfrm>
            <a:custGeom>
              <a:avLst/>
              <a:gdLst/>
              <a:ahLst/>
              <a:cxnLst/>
              <a:rect l="l" t="t" r="r" b="b"/>
              <a:pathLst>
                <a:path w="4445" h="1249" extrusionOk="0">
                  <a:moveTo>
                    <a:pt x="625" y="0"/>
                  </a:moveTo>
                  <a:cubicBezTo>
                    <a:pt x="280" y="0"/>
                    <a:pt x="1" y="280"/>
                    <a:pt x="1" y="624"/>
                  </a:cubicBezTo>
                  <a:cubicBezTo>
                    <a:pt x="1" y="969"/>
                    <a:pt x="280" y="1247"/>
                    <a:pt x="625" y="1249"/>
                  </a:cubicBezTo>
                  <a:lnTo>
                    <a:pt x="3821" y="1249"/>
                  </a:lnTo>
                  <a:cubicBezTo>
                    <a:pt x="4166" y="1249"/>
                    <a:pt x="4445" y="969"/>
                    <a:pt x="4445" y="624"/>
                  </a:cubicBezTo>
                  <a:cubicBezTo>
                    <a:pt x="4445" y="280"/>
                    <a:pt x="4166" y="0"/>
                    <a:pt x="38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2;p31"/>
            <p:cNvSpPr/>
            <p:nvPr/>
          </p:nvSpPr>
          <p:spPr>
            <a:xfrm>
              <a:off x="2366850" y="1479425"/>
              <a:ext cx="111125" cy="31200"/>
            </a:xfrm>
            <a:custGeom>
              <a:avLst/>
              <a:gdLst/>
              <a:ahLst/>
              <a:cxnLst/>
              <a:rect l="l" t="t" r="r" b="b"/>
              <a:pathLst>
                <a:path w="4445" h="1248" extrusionOk="0">
                  <a:moveTo>
                    <a:pt x="624" y="1"/>
                  </a:moveTo>
                  <a:cubicBezTo>
                    <a:pt x="280" y="1"/>
                    <a:pt x="0" y="281"/>
                    <a:pt x="0" y="624"/>
                  </a:cubicBezTo>
                  <a:cubicBezTo>
                    <a:pt x="0" y="969"/>
                    <a:pt x="280" y="1248"/>
                    <a:pt x="624" y="1248"/>
                  </a:cubicBezTo>
                  <a:lnTo>
                    <a:pt x="3821" y="1248"/>
                  </a:lnTo>
                  <a:cubicBezTo>
                    <a:pt x="4165" y="1248"/>
                    <a:pt x="4444" y="968"/>
                    <a:pt x="4445" y="624"/>
                  </a:cubicBezTo>
                  <a:cubicBezTo>
                    <a:pt x="4444" y="281"/>
                    <a:pt x="4165" y="2"/>
                    <a:pt x="38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3;p31"/>
            <p:cNvSpPr/>
            <p:nvPr/>
          </p:nvSpPr>
          <p:spPr>
            <a:xfrm>
              <a:off x="3054525" y="583875"/>
              <a:ext cx="217525" cy="38775"/>
            </a:xfrm>
            <a:custGeom>
              <a:avLst/>
              <a:gdLst/>
              <a:ahLst/>
              <a:cxnLst/>
              <a:rect l="l" t="t" r="r" b="b"/>
              <a:pathLst>
                <a:path w="8701" h="1551" extrusionOk="0">
                  <a:moveTo>
                    <a:pt x="775" y="0"/>
                  </a:moveTo>
                  <a:cubicBezTo>
                    <a:pt x="346" y="0"/>
                    <a:pt x="0" y="347"/>
                    <a:pt x="0" y="775"/>
                  </a:cubicBezTo>
                  <a:cubicBezTo>
                    <a:pt x="0" y="1204"/>
                    <a:pt x="346" y="1551"/>
                    <a:pt x="775" y="1551"/>
                  </a:cubicBezTo>
                  <a:lnTo>
                    <a:pt x="7924" y="1551"/>
                  </a:lnTo>
                  <a:cubicBezTo>
                    <a:pt x="8353" y="1551"/>
                    <a:pt x="8700" y="1204"/>
                    <a:pt x="8700" y="775"/>
                  </a:cubicBezTo>
                  <a:cubicBezTo>
                    <a:pt x="8700" y="347"/>
                    <a:pt x="8353" y="0"/>
                    <a:pt x="7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4;p31"/>
            <p:cNvSpPr/>
            <p:nvPr/>
          </p:nvSpPr>
          <p:spPr>
            <a:xfrm>
              <a:off x="2744000" y="1276500"/>
              <a:ext cx="210050" cy="39025"/>
            </a:xfrm>
            <a:custGeom>
              <a:avLst/>
              <a:gdLst/>
              <a:ahLst/>
              <a:cxnLst/>
              <a:rect l="l" t="t" r="r" b="b"/>
              <a:pathLst>
                <a:path w="8402" h="1561" extrusionOk="0">
                  <a:moveTo>
                    <a:pt x="771" y="1"/>
                  </a:moveTo>
                  <a:cubicBezTo>
                    <a:pt x="343" y="6"/>
                    <a:pt x="0" y="353"/>
                    <a:pt x="0" y="780"/>
                  </a:cubicBezTo>
                  <a:cubicBezTo>
                    <a:pt x="0" y="1207"/>
                    <a:pt x="343" y="1554"/>
                    <a:pt x="771" y="1560"/>
                  </a:cubicBezTo>
                  <a:lnTo>
                    <a:pt x="7632" y="1560"/>
                  </a:lnTo>
                  <a:cubicBezTo>
                    <a:pt x="8058" y="1554"/>
                    <a:pt x="8401" y="1207"/>
                    <a:pt x="8401" y="780"/>
                  </a:cubicBezTo>
                  <a:cubicBezTo>
                    <a:pt x="8401" y="353"/>
                    <a:pt x="8058" y="6"/>
                    <a:pt x="7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5;p31"/>
            <p:cNvSpPr/>
            <p:nvPr/>
          </p:nvSpPr>
          <p:spPr>
            <a:xfrm>
              <a:off x="2310725" y="1402400"/>
              <a:ext cx="210325" cy="39000"/>
            </a:xfrm>
            <a:custGeom>
              <a:avLst/>
              <a:gdLst/>
              <a:ahLst/>
              <a:cxnLst/>
              <a:rect l="l" t="t" r="r" b="b"/>
              <a:pathLst>
                <a:path w="8413" h="1560" extrusionOk="0">
                  <a:moveTo>
                    <a:pt x="771" y="0"/>
                  </a:moveTo>
                  <a:cubicBezTo>
                    <a:pt x="343" y="5"/>
                    <a:pt x="0" y="353"/>
                    <a:pt x="0" y="780"/>
                  </a:cubicBezTo>
                  <a:cubicBezTo>
                    <a:pt x="0" y="1207"/>
                    <a:pt x="343" y="1554"/>
                    <a:pt x="771" y="1559"/>
                  </a:cubicBezTo>
                  <a:lnTo>
                    <a:pt x="7632" y="1559"/>
                  </a:lnTo>
                  <a:cubicBezTo>
                    <a:pt x="8063" y="1558"/>
                    <a:pt x="8411" y="1210"/>
                    <a:pt x="8412" y="780"/>
                  </a:cubicBezTo>
                  <a:cubicBezTo>
                    <a:pt x="8411" y="349"/>
                    <a:pt x="8062" y="1"/>
                    <a:pt x="7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6;p31"/>
            <p:cNvSpPr/>
            <p:nvPr/>
          </p:nvSpPr>
          <p:spPr>
            <a:xfrm>
              <a:off x="2415825" y="1359275"/>
              <a:ext cx="573275" cy="464075"/>
            </a:xfrm>
            <a:custGeom>
              <a:avLst/>
              <a:gdLst/>
              <a:ahLst/>
              <a:cxnLst/>
              <a:rect l="l" t="t" r="r" b="b"/>
              <a:pathLst>
                <a:path w="22931" h="18563" extrusionOk="0">
                  <a:moveTo>
                    <a:pt x="12072" y="6255"/>
                  </a:moveTo>
                  <a:cubicBezTo>
                    <a:pt x="12102" y="6255"/>
                    <a:pt x="12132" y="6256"/>
                    <a:pt x="12162" y="6256"/>
                  </a:cubicBezTo>
                  <a:cubicBezTo>
                    <a:pt x="13989" y="6309"/>
                    <a:pt x="14947" y="7777"/>
                    <a:pt x="14300" y="9545"/>
                  </a:cubicBezTo>
                  <a:cubicBezTo>
                    <a:pt x="13669" y="11284"/>
                    <a:pt x="11722" y="12654"/>
                    <a:pt x="9920" y="12654"/>
                  </a:cubicBezTo>
                  <a:cubicBezTo>
                    <a:pt x="9889" y="12654"/>
                    <a:pt x="9858" y="12654"/>
                    <a:pt x="9828" y="12653"/>
                  </a:cubicBezTo>
                  <a:cubicBezTo>
                    <a:pt x="8001" y="12605"/>
                    <a:pt x="7043" y="11133"/>
                    <a:pt x="7689" y="9365"/>
                  </a:cubicBezTo>
                  <a:cubicBezTo>
                    <a:pt x="8321" y="7630"/>
                    <a:pt x="10270" y="6255"/>
                    <a:pt x="12072" y="6255"/>
                  </a:cubicBezTo>
                  <a:close/>
                  <a:moveTo>
                    <a:pt x="14576" y="1"/>
                  </a:moveTo>
                  <a:cubicBezTo>
                    <a:pt x="9353" y="1"/>
                    <a:pt x="3707" y="3987"/>
                    <a:pt x="1872" y="9021"/>
                  </a:cubicBezTo>
                  <a:cubicBezTo>
                    <a:pt x="0" y="14145"/>
                    <a:pt x="2782" y="18415"/>
                    <a:pt x="8080" y="18559"/>
                  </a:cubicBezTo>
                  <a:cubicBezTo>
                    <a:pt x="8171" y="18561"/>
                    <a:pt x="8262" y="18562"/>
                    <a:pt x="8353" y="18562"/>
                  </a:cubicBezTo>
                  <a:cubicBezTo>
                    <a:pt x="13577" y="18562"/>
                    <a:pt x="19225" y="14576"/>
                    <a:pt x="21059" y="9541"/>
                  </a:cubicBezTo>
                  <a:cubicBezTo>
                    <a:pt x="22931" y="4417"/>
                    <a:pt x="20150" y="148"/>
                    <a:pt x="14851" y="5"/>
                  </a:cubicBezTo>
                  <a:cubicBezTo>
                    <a:pt x="14759" y="2"/>
                    <a:pt x="14668" y="1"/>
                    <a:pt x="145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32753" y="793967"/>
            <a:ext cx="4585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Customer can make payment.</a:t>
            </a:r>
            <a:endParaRPr lang="en-US" sz="1600" dirty="0">
              <a:latin typeface="Gill Sans MT" panose="020B0502020104020203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3733308" y="1394529"/>
            <a:ext cx="3464892" cy="309559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64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317349"/>
              </p:ext>
            </p:extLst>
          </p:nvPr>
        </p:nvGraphicFramePr>
        <p:xfrm>
          <a:off x="1048869" y="160726"/>
          <a:ext cx="7046259" cy="46186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9891">
                  <a:extLst>
                    <a:ext uri="{9D8B030D-6E8A-4147-A177-3AD203B41FA5}">
                      <a16:colId xmlns:a16="http://schemas.microsoft.com/office/drawing/2014/main" val="613039186"/>
                    </a:ext>
                  </a:extLst>
                </a:gridCol>
                <a:gridCol w="4936368">
                  <a:extLst>
                    <a:ext uri="{9D8B030D-6E8A-4147-A177-3AD203B41FA5}">
                      <a16:colId xmlns:a16="http://schemas.microsoft.com/office/drawing/2014/main" val="911211065"/>
                    </a:ext>
                  </a:extLst>
                </a:gridCol>
              </a:tblGrid>
              <a:tr h="4271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Characteristics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How it is implemented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320006"/>
                  </a:ext>
                </a:extLst>
              </a:tr>
              <a:tr h="4191542">
                <a:tc>
                  <a:txBody>
                    <a:bodyPr/>
                    <a:lstStyle/>
                    <a:p>
                      <a:pPr marL="228600" indent="-228600"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Review and rating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Gill Sans MT" panose="020B0502020104020203" pitchFamily="34" charset="0"/>
                        </a:rPr>
                        <a:t>                                            </a:t>
                      </a:r>
                      <a:endParaRPr lang="en-US" sz="1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8041383"/>
                  </a:ext>
                </a:extLst>
              </a:tr>
            </a:tbl>
          </a:graphicData>
        </a:graphic>
      </p:graphicFrame>
      <p:grpSp>
        <p:nvGrpSpPr>
          <p:cNvPr id="22" name="Google Shape;355;p31"/>
          <p:cNvGrpSpPr/>
          <p:nvPr/>
        </p:nvGrpSpPr>
        <p:grpSpPr>
          <a:xfrm>
            <a:off x="7272222" y="3816529"/>
            <a:ext cx="1574500" cy="1125798"/>
            <a:chOff x="2135100" y="238125"/>
            <a:chExt cx="2240325" cy="1601875"/>
          </a:xfrm>
        </p:grpSpPr>
        <p:sp>
          <p:nvSpPr>
            <p:cNvPr id="23" name="Google Shape;356;p31"/>
            <p:cNvSpPr/>
            <p:nvPr/>
          </p:nvSpPr>
          <p:spPr>
            <a:xfrm>
              <a:off x="2135100" y="998650"/>
              <a:ext cx="215350" cy="41450"/>
            </a:xfrm>
            <a:custGeom>
              <a:avLst/>
              <a:gdLst/>
              <a:ahLst/>
              <a:cxnLst/>
              <a:rect l="l" t="t" r="r" b="b"/>
              <a:pathLst>
                <a:path w="8614" h="1658" extrusionOk="0">
                  <a:moveTo>
                    <a:pt x="829" y="1"/>
                  </a:moveTo>
                  <a:cubicBezTo>
                    <a:pt x="371" y="1"/>
                    <a:pt x="1" y="372"/>
                    <a:pt x="1" y="829"/>
                  </a:cubicBezTo>
                  <a:cubicBezTo>
                    <a:pt x="1" y="1286"/>
                    <a:pt x="371" y="1657"/>
                    <a:pt x="829" y="1657"/>
                  </a:cubicBezTo>
                  <a:lnTo>
                    <a:pt x="7785" y="1657"/>
                  </a:lnTo>
                  <a:cubicBezTo>
                    <a:pt x="8242" y="1656"/>
                    <a:pt x="8611" y="1286"/>
                    <a:pt x="8613" y="829"/>
                  </a:cubicBezTo>
                  <a:cubicBezTo>
                    <a:pt x="8611" y="372"/>
                    <a:pt x="8241" y="2"/>
                    <a:pt x="7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7;p31"/>
            <p:cNvSpPr/>
            <p:nvPr/>
          </p:nvSpPr>
          <p:spPr>
            <a:xfrm>
              <a:off x="2281900" y="238125"/>
              <a:ext cx="2093525" cy="1601875"/>
            </a:xfrm>
            <a:custGeom>
              <a:avLst/>
              <a:gdLst/>
              <a:ahLst/>
              <a:cxnLst/>
              <a:rect l="l" t="t" r="r" b="b"/>
              <a:pathLst>
                <a:path w="83741" h="64075" extrusionOk="0">
                  <a:moveTo>
                    <a:pt x="69637" y="51592"/>
                  </a:moveTo>
                  <a:cubicBezTo>
                    <a:pt x="69668" y="51592"/>
                    <a:pt x="69699" y="51592"/>
                    <a:pt x="69729" y="51593"/>
                  </a:cubicBezTo>
                  <a:cubicBezTo>
                    <a:pt x="71553" y="51641"/>
                    <a:pt x="72515" y="53113"/>
                    <a:pt x="71868" y="54882"/>
                  </a:cubicBezTo>
                  <a:cubicBezTo>
                    <a:pt x="71236" y="56615"/>
                    <a:pt x="69290" y="57991"/>
                    <a:pt x="67487" y="57991"/>
                  </a:cubicBezTo>
                  <a:cubicBezTo>
                    <a:pt x="67456" y="57991"/>
                    <a:pt x="67425" y="57990"/>
                    <a:pt x="67395" y="57990"/>
                  </a:cubicBezTo>
                  <a:cubicBezTo>
                    <a:pt x="65568" y="57942"/>
                    <a:pt x="64610" y="56469"/>
                    <a:pt x="65252" y="54701"/>
                  </a:cubicBezTo>
                  <a:cubicBezTo>
                    <a:pt x="65888" y="52968"/>
                    <a:pt x="67835" y="51592"/>
                    <a:pt x="69637" y="51592"/>
                  </a:cubicBezTo>
                  <a:close/>
                  <a:moveTo>
                    <a:pt x="54012" y="0"/>
                  </a:moveTo>
                  <a:cubicBezTo>
                    <a:pt x="49440" y="0"/>
                    <a:pt x="45700" y="3741"/>
                    <a:pt x="45700" y="8312"/>
                  </a:cubicBezTo>
                  <a:cubicBezTo>
                    <a:pt x="45700" y="10834"/>
                    <a:pt x="46842" y="13099"/>
                    <a:pt x="48630" y="14627"/>
                  </a:cubicBezTo>
                  <a:cubicBezTo>
                    <a:pt x="37913" y="14823"/>
                    <a:pt x="31942" y="19434"/>
                    <a:pt x="30204" y="21018"/>
                  </a:cubicBezTo>
                  <a:cubicBezTo>
                    <a:pt x="29521" y="21451"/>
                    <a:pt x="29062" y="22214"/>
                    <a:pt x="29062" y="23081"/>
                  </a:cubicBezTo>
                  <a:lnTo>
                    <a:pt x="29062" y="23257"/>
                  </a:lnTo>
                  <a:cubicBezTo>
                    <a:pt x="29062" y="24599"/>
                    <a:pt x="30156" y="25697"/>
                    <a:pt x="31494" y="25697"/>
                  </a:cubicBezTo>
                  <a:lnTo>
                    <a:pt x="33945" y="25707"/>
                  </a:lnTo>
                  <a:cubicBezTo>
                    <a:pt x="31418" y="28913"/>
                    <a:pt x="29669" y="32039"/>
                    <a:pt x="28656" y="34072"/>
                  </a:cubicBezTo>
                  <a:lnTo>
                    <a:pt x="25659" y="34072"/>
                  </a:lnTo>
                  <a:cubicBezTo>
                    <a:pt x="25743" y="33913"/>
                    <a:pt x="25809" y="33746"/>
                    <a:pt x="25839" y="33570"/>
                  </a:cubicBezTo>
                  <a:lnTo>
                    <a:pt x="28861" y="16124"/>
                  </a:lnTo>
                  <a:cubicBezTo>
                    <a:pt x="29018" y="15219"/>
                    <a:pt x="28355" y="14474"/>
                    <a:pt x="27388" y="14468"/>
                  </a:cubicBezTo>
                  <a:lnTo>
                    <a:pt x="10851" y="14360"/>
                  </a:lnTo>
                  <a:cubicBezTo>
                    <a:pt x="10848" y="14360"/>
                    <a:pt x="10844" y="14360"/>
                    <a:pt x="10841" y="14360"/>
                  </a:cubicBezTo>
                  <a:cubicBezTo>
                    <a:pt x="9877" y="14360"/>
                    <a:pt x="8964" y="15092"/>
                    <a:pt x="8808" y="15993"/>
                  </a:cubicBezTo>
                  <a:lnTo>
                    <a:pt x="5786" y="33442"/>
                  </a:lnTo>
                  <a:cubicBezTo>
                    <a:pt x="5748" y="33651"/>
                    <a:pt x="5758" y="33866"/>
                    <a:pt x="5813" y="34073"/>
                  </a:cubicBezTo>
                  <a:lnTo>
                    <a:pt x="1097" y="34073"/>
                  </a:lnTo>
                  <a:cubicBezTo>
                    <a:pt x="493" y="34074"/>
                    <a:pt x="3" y="34564"/>
                    <a:pt x="1" y="35169"/>
                  </a:cubicBezTo>
                  <a:lnTo>
                    <a:pt x="1" y="35288"/>
                  </a:lnTo>
                  <a:cubicBezTo>
                    <a:pt x="3" y="35892"/>
                    <a:pt x="493" y="36382"/>
                    <a:pt x="1097" y="36384"/>
                  </a:cubicBezTo>
                  <a:lnTo>
                    <a:pt x="11330" y="36384"/>
                  </a:lnTo>
                  <a:cubicBezTo>
                    <a:pt x="11347" y="36385"/>
                    <a:pt x="11362" y="36389"/>
                    <a:pt x="11378" y="36389"/>
                  </a:cubicBezTo>
                  <a:lnTo>
                    <a:pt x="58876" y="36389"/>
                  </a:lnTo>
                  <a:cubicBezTo>
                    <a:pt x="53718" y="32229"/>
                    <a:pt x="48559" y="31554"/>
                    <a:pt x="45756" y="31554"/>
                  </a:cubicBezTo>
                  <a:cubicBezTo>
                    <a:pt x="44410" y="31554"/>
                    <a:pt x="43607" y="31709"/>
                    <a:pt x="43607" y="31709"/>
                  </a:cubicBezTo>
                  <a:cubicBezTo>
                    <a:pt x="43607" y="31709"/>
                    <a:pt x="45300" y="28931"/>
                    <a:pt x="47324" y="25757"/>
                  </a:cubicBezTo>
                  <a:lnTo>
                    <a:pt x="50707" y="25770"/>
                  </a:lnTo>
                  <a:cubicBezTo>
                    <a:pt x="50434" y="26081"/>
                    <a:pt x="50263" y="26484"/>
                    <a:pt x="50263" y="26928"/>
                  </a:cubicBezTo>
                  <a:cubicBezTo>
                    <a:pt x="50263" y="27901"/>
                    <a:pt x="51059" y="28695"/>
                    <a:pt x="52030" y="28695"/>
                  </a:cubicBezTo>
                  <a:lnTo>
                    <a:pt x="60731" y="28695"/>
                  </a:lnTo>
                  <a:cubicBezTo>
                    <a:pt x="60772" y="28998"/>
                    <a:pt x="60858" y="29292"/>
                    <a:pt x="60985" y="29569"/>
                  </a:cubicBezTo>
                  <a:lnTo>
                    <a:pt x="64514" y="37214"/>
                  </a:lnTo>
                  <a:lnTo>
                    <a:pt x="63155" y="38573"/>
                  </a:lnTo>
                  <a:lnTo>
                    <a:pt x="51108" y="38573"/>
                  </a:lnTo>
                  <a:cubicBezTo>
                    <a:pt x="50698" y="38573"/>
                    <a:pt x="50367" y="38905"/>
                    <a:pt x="50367" y="39314"/>
                  </a:cubicBezTo>
                  <a:cubicBezTo>
                    <a:pt x="50367" y="39722"/>
                    <a:pt x="50698" y="40054"/>
                    <a:pt x="51108" y="40054"/>
                  </a:cubicBezTo>
                  <a:lnTo>
                    <a:pt x="62182" y="40054"/>
                  </a:lnTo>
                  <a:cubicBezTo>
                    <a:pt x="62454" y="40121"/>
                    <a:pt x="62645" y="40365"/>
                    <a:pt x="62647" y="40645"/>
                  </a:cubicBezTo>
                  <a:lnTo>
                    <a:pt x="62647" y="40721"/>
                  </a:lnTo>
                  <a:cubicBezTo>
                    <a:pt x="62646" y="40893"/>
                    <a:pt x="62572" y="41057"/>
                    <a:pt x="62442" y="41171"/>
                  </a:cubicBezTo>
                  <a:lnTo>
                    <a:pt x="41945" y="41171"/>
                  </a:lnTo>
                  <a:cubicBezTo>
                    <a:pt x="41941" y="41171"/>
                    <a:pt x="41937" y="41171"/>
                    <a:pt x="41933" y="41171"/>
                  </a:cubicBezTo>
                  <a:cubicBezTo>
                    <a:pt x="41359" y="41171"/>
                    <a:pt x="40894" y="41637"/>
                    <a:pt x="40894" y="42212"/>
                  </a:cubicBezTo>
                  <a:cubicBezTo>
                    <a:pt x="40894" y="42787"/>
                    <a:pt x="41359" y="43251"/>
                    <a:pt x="41933" y="43251"/>
                  </a:cubicBezTo>
                  <a:cubicBezTo>
                    <a:pt x="41937" y="43251"/>
                    <a:pt x="41941" y="43251"/>
                    <a:pt x="41945" y="43251"/>
                  </a:cubicBezTo>
                  <a:lnTo>
                    <a:pt x="58476" y="43251"/>
                  </a:lnTo>
                  <a:lnTo>
                    <a:pt x="58414" y="43314"/>
                  </a:lnTo>
                  <a:lnTo>
                    <a:pt x="58493" y="43314"/>
                  </a:lnTo>
                  <a:cubicBezTo>
                    <a:pt x="58879" y="43316"/>
                    <a:pt x="59190" y="43627"/>
                    <a:pt x="59192" y="44013"/>
                  </a:cubicBezTo>
                  <a:lnTo>
                    <a:pt x="59192" y="44092"/>
                  </a:lnTo>
                  <a:cubicBezTo>
                    <a:pt x="59190" y="44477"/>
                    <a:pt x="58879" y="44789"/>
                    <a:pt x="58493" y="44791"/>
                  </a:cubicBezTo>
                  <a:lnTo>
                    <a:pt x="57914" y="44791"/>
                  </a:lnTo>
                  <a:cubicBezTo>
                    <a:pt x="57839" y="44772"/>
                    <a:pt x="57762" y="44764"/>
                    <a:pt x="57686" y="44764"/>
                  </a:cubicBezTo>
                  <a:lnTo>
                    <a:pt x="36060" y="44764"/>
                  </a:lnTo>
                  <a:cubicBezTo>
                    <a:pt x="35491" y="44770"/>
                    <a:pt x="35032" y="45234"/>
                    <a:pt x="35032" y="45803"/>
                  </a:cubicBezTo>
                  <a:cubicBezTo>
                    <a:pt x="35032" y="46373"/>
                    <a:pt x="35491" y="46837"/>
                    <a:pt x="36060" y="46843"/>
                  </a:cubicBezTo>
                  <a:lnTo>
                    <a:pt x="56524" y="46843"/>
                  </a:lnTo>
                  <a:cubicBezTo>
                    <a:pt x="56777" y="47034"/>
                    <a:pt x="56927" y="47333"/>
                    <a:pt x="56928" y="47652"/>
                  </a:cubicBezTo>
                  <a:lnTo>
                    <a:pt x="56928" y="47664"/>
                  </a:lnTo>
                  <a:cubicBezTo>
                    <a:pt x="56928" y="48227"/>
                    <a:pt x="56471" y="48684"/>
                    <a:pt x="55908" y="48685"/>
                  </a:cubicBezTo>
                  <a:lnTo>
                    <a:pt x="31510" y="48463"/>
                  </a:lnTo>
                  <a:cubicBezTo>
                    <a:pt x="30860" y="48466"/>
                    <a:pt x="30335" y="48991"/>
                    <a:pt x="30333" y="49641"/>
                  </a:cubicBezTo>
                  <a:lnTo>
                    <a:pt x="30333" y="49954"/>
                  </a:lnTo>
                  <a:cubicBezTo>
                    <a:pt x="30335" y="50604"/>
                    <a:pt x="30860" y="51130"/>
                    <a:pt x="31510" y="51132"/>
                  </a:cubicBezTo>
                  <a:lnTo>
                    <a:pt x="52859" y="51132"/>
                  </a:lnTo>
                  <a:cubicBezTo>
                    <a:pt x="52989" y="51131"/>
                    <a:pt x="53118" y="51107"/>
                    <a:pt x="53239" y="51063"/>
                  </a:cubicBezTo>
                  <a:cubicBezTo>
                    <a:pt x="53533" y="51149"/>
                    <a:pt x="53736" y="51419"/>
                    <a:pt x="53737" y="51726"/>
                  </a:cubicBezTo>
                  <a:lnTo>
                    <a:pt x="53737" y="51810"/>
                  </a:lnTo>
                  <a:cubicBezTo>
                    <a:pt x="53736" y="52051"/>
                    <a:pt x="53608" y="52274"/>
                    <a:pt x="53402" y="52399"/>
                  </a:cubicBezTo>
                  <a:lnTo>
                    <a:pt x="28436" y="52399"/>
                  </a:lnTo>
                  <a:cubicBezTo>
                    <a:pt x="28328" y="53058"/>
                    <a:pt x="28149" y="53737"/>
                    <a:pt x="27897" y="54427"/>
                  </a:cubicBezTo>
                  <a:cubicBezTo>
                    <a:pt x="27688" y="54998"/>
                    <a:pt x="27439" y="55554"/>
                    <a:pt x="27151" y="56091"/>
                  </a:cubicBezTo>
                  <a:lnTo>
                    <a:pt x="36591" y="56091"/>
                  </a:lnTo>
                  <a:lnTo>
                    <a:pt x="36540" y="56143"/>
                  </a:lnTo>
                  <a:lnTo>
                    <a:pt x="58525" y="56143"/>
                  </a:lnTo>
                  <a:cubicBezTo>
                    <a:pt x="57723" y="60523"/>
                    <a:pt x="60443" y="63942"/>
                    <a:pt x="65177" y="64071"/>
                  </a:cubicBezTo>
                  <a:cubicBezTo>
                    <a:pt x="65267" y="64073"/>
                    <a:pt x="65356" y="64074"/>
                    <a:pt x="65446" y="64074"/>
                  </a:cubicBezTo>
                  <a:cubicBezTo>
                    <a:pt x="70671" y="64074"/>
                    <a:pt x="76317" y="60086"/>
                    <a:pt x="78156" y="55049"/>
                  </a:cubicBezTo>
                  <a:cubicBezTo>
                    <a:pt x="78797" y="53294"/>
                    <a:pt x="78892" y="51640"/>
                    <a:pt x="78527" y="50218"/>
                  </a:cubicBezTo>
                  <a:lnTo>
                    <a:pt x="83715" y="50218"/>
                  </a:lnTo>
                  <a:cubicBezTo>
                    <a:pt x="83722" y="50043"/>
                    <a:pt x="83741" y="49873"/>
                    <a:pt x="83741" y="49697"/>
                  </a:cubicBezTo>
                  <a:cubicBezTo>
                    <a:pt x="83741" y="43725"/>
                    <a:pt x="78899" y="38884"/>
                    <a:pt x="72928" y="38884"/>
                  </a:cubicBezTo>
                  <a:cubicBezTo>
                    <a:pt x="72673" y="38884"/>
                    <a:pt x="72421" y="38896"/>
                    <a:pt x="72171" y="38913"/>
                  </a:cubicBezTo>
                  <a:lnTo>
                    <a:pt x="66649" y="26954"/>
                  </a:lnTo>
                  <a:cubicBezTo>
                    <a:pt x="66501" y="26635"/>
                    <a:pt x="66300" y="26344"/>
                    <a:pt x="66054" y="26093"/>
                  </a:cubicBezTo>
                  <a:cubicBezTo>
                    <a:pt x="65755" y="25541"/>
                    <a:pt x="65176" y="25160"/>
                    <a:pt x="64507" y="25160"/>
                  </a:cubicBezTo>
                  <a:lnTo>
                    <a:pt x="64098" y="25160"/>
                  </a:lnTo>
                  <a:cubicBezTo>
                    <a:pt x="64002" y="25152"/>
                    <a:pt x="63907" y="25147"/>
                    <a:pt x="63812" y="25147"/>
                  </a:cubicBezTo>
                  <a:cubicBezTo>
                    <a:pt x="63717" y="25147"/>
                    <a:pt x="63621" y="25152"/>
                    <a:pt x="63526" y="25160"/>
                  </a:cubicBezTo>
                  <a:lnTo>
                    <a:pt x="60537" y="25160"/>
                  </a:lnTo>
                  <a:lnTo>
                    <a:pt x="60265" y="23081"/>
                  </a:lnTo>
                  <a:cubicBezTo>
                    <a:pt x="60265" y="21739"/>
                    <a:pt x="59170" y="20641"/>
                    <a:pt x="57833" y="20641"/>
                  </a:cubicBezTo>
                  <a:lnTo>
                    <a:pt x="50680" y="20641"/>
                  </a:lnTo>
                  <a:cubicBezTo>
                    <a:pt x="52173" y="18455"/>
                    <a:pt x="53434" y="16776"/>
                    <a:pt x="53887" y="16618"/>
                  </a:cubicBezTo>
                  <a:cubicBezTo>
                    <a:pt x="53929" y="16618"/>
                    <a:pt x="53970" y="16625"/>
                    <a:pt x="54013" y="16625"/>
                  </a:cubicBezTo>
                  <a:cubicBezTo>
                    <a:pt x="57883" y="16625"/>
                    <a:pt x="61147" y="13940"/>
                    <a:pt x="62062" y="10345"/>
                  </a:cubicBezTo>
                  <a:lnTo>
                    <a:pt x="64456" y="10345"/>
                  </a:lnTo>
                  <a:cubicBezTo>
                    <a:pt x="64196" y="8650"/>
                    <a:pt x="63298" y="7162"/>
                    <a:pt x="62020" y="6126"/>
                  </a:cubicBezTo>
                  <a:cubicBezTo>
                    <a:pt x="61054" y="2607"/>
                    <a:pt x="57826" y="0"/>
                    <a:pt x="5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8;p31"/>
            <p:cNvSpPr/>
            <p:nvPr/>
          </p:nvSpPr>
          <p:spPr>
            <a:xfrm>
              <a:off x="4032300" y="960675"/>
              <a:ext cx="91000" cy="166400"/>
            </a:xfrm>
            <a:custGeom>
              <a:avLst/>
              <a:gdLst/>
              <a:ahLst/>
              <a:cxnLst/>
              <a:rect l="l" t="t" r="r" b="b"/>
              <a:pathLst>
                <a:path w="3640" h="6656" extrusionOk="0">
                  <a:moveTo>
                    <a:pt x="3120" y="1"/>
                  </a:moveTo>
                  <a:cubicBezTo>
                    <a:pt x="1404" y="1"/>
                    <a:pt x="0" y="1405"/>
                    <a:pt x="0" y="3121"/>
                  </a:cubicBezTo>
                  <a:lnTo>
                    <a:pt x="0" y="3536"/>
                  </a:lnTo>
                  <a:cubicBezTo>
                    <a:pt x="0" y="5251"/>
                    <a:pt x="1404" y="6655"/>
                    <a:pt x="3120" y="6655"/>
                  </a:cubicBezTo>
                  <a:cubicBezTo>
                    <a:pt x="3298" y="6655"/>
                    <a:pt x="3470" y="6631"/>
                    <a:pt x="3639" y="6603"/>
                  </a:cubicBezTo>
                  <a:lnTo>
                    <a:pt x="3639" y="54"/>
                  </a:lnTo>
                  <a:cubicBezTo>
                    <a:pt x="3470" y="25"/>
                    <a:pt x="3298" y="1"/>
                    <a:pt x="3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9;p31"/>
            <p:cNvSpPr/>
            <p:nvPr/>
          </p:nvSpPr>
          <p:spPr>
            <a:xfrm>
              <a:off x="3018625" y="1268700"/>
              <a:ext cx="239800" cy="50700"/>
            </a:xfrm>
            <a:custGeom>
              <a:avLst/>
              <a:gdLst/>
              <a:ahLst/>
              <a:cxnLst/>
              <a:rect l="l" t="t" r="r" b="b"/>
              <a:pathLst>
                <a:path w="9592" h="2028" extrusionOk="0">
                  <a:moveTo>
                    <a:pt x="1015" y="1"/>
                  </a:moveTo>
                  <a:cubicBezTo>
                    <a:pt x="456" y="2"/>
                    <a:pt x="2" y="455"/>
                    <a:pt x="1" y="1015"/>
                  </a:cubicBezTo>
                  <a:cubicBezTo>
                    <a:pt x="2" y="1573"/>
                    <a:pt x="456" y="2026"/>
                    <a:pt x="1015" y="2028"/>
                  </a:cubicBezTo>
                  <a:lnTo>
                    <a:pt x="8578" y="2028"/>
                  </a:lnTo>
                  <a:cubicBezTo>
                    <a:pt x="9136" y="2026"/>
                    <a:pt x="9590" y="1573"/>
                    <a:pt x="9591" y="1015"/>
                  </a:cubicBezTo>
                  <a:cubicBezTo>
                    <a:pt x="9590" y="455"/>
                    <a:pt x="9136" y="2"/>
                    <a:pt x="8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0;p31"/>
            <p:cNvSpPr/>
            <p:nvPr/>
          </p:nvSpPr>
          <p:spPr>
            <a:xfrm>
              <a:off x="3344175" y="1196575"/>
              <a:ext cx="111125" cy="31200"/>
            </a:xfrm>
            <a:custGeom>
              <a:avLst/>
              <a:gdLst/>
              <a:ahLst/>
              <a:cxnLst/>
              <a:rect l="l" t="t" r="r" b="b"/>
              <a:pathLst>
                <a:path w="4445" h="1248" extrusionOk="0">
                  <a:moveTo>
                    <a:pt x="625" y="1"/>
                  </a:moveTo>
                  <a:cubicBezTo>
                    <a:pt x="280" y="1"/>
                    <a:pt x="0" y="279"/>
                    <a:pt x="0" y="624"/>
                  </a:cubicBezTo>
                  <a:cubicBezTo>
                    <a:pt x="0" y="968"/>
                    <a:pt x="280" y="1248"/>
                    <a:pt x="625" y="1248"/>
                  </a:cubicBezTo>
                  <a:lnTo>
                    <a:pt x="3821" y="1248"/>
                  </a:lnTo>
                  <a:cubicBezTo>
                    <a:pt x="4166" y="1248"/>
                    <a:pt x="4444" y="968"/>
                    <a:pt x="4444" y="624"/>
                  </a:cubicBezTo>
                  <a:cubicBezTo>
                    <a:pt x="4444" y="279"/>
                    <a:pt x="4166" y="1"/>
                    <a:pt x="3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1;p31"/>
            <p:cNvSpPr/>
            <p:nvPr/>
          </p:nvSpPr>
          <p:spPr>
            <a:xfrm>
              <a:off x="2296025" y="872325"/>
              <a:ext cx="111125" cy="31225"/>
            </a:xfrm>
            <a:custGeom>
              <a:avLst/>
              <a:gdLst/>
              <a:ahLst/>
              <a:cxnLst/>
              <a:rect l="l" t="t" r="r" b="b"/>
              <a:pathLst>
                <a:path w="4445" h="1249" extrusionOk="0">
                  <a:moveTo>
                    <a:pt x="625" y="0"/>
                  </a:moveTo>
                  <a:cubicBezTo>
                    <a:pt x="280" y="0"/>
                    <a:pt x="1" y="280"/>
                    <a:pt x="1" y="624"/>
                  </a:cubicBezTo>
                  <a:cubicBezTo>
                    <a:pt x="1" y="969"/>
                    <a:pt x="280" y="1247"/>
                    <a:pt x="625" y="1249"/>
                  </a:cubicBezTo>
                  <a:lnTo>
                    <a:pt x="3821" y="1249"/>
                  </a:lnTo>
                  <a:cubicBezTo>
                    <a:pt x="4166" y="1249"/>
                    <a:pt x="4445" y="969"/>
                    <a:pt x="4445" y="624"/>
                  </a:cubicBezTo>
                  <a:cubicBezTo>
                    <a:pt x="4445" y="280"/>
                    <a:pt x="4166" y="0"/>
                    <a:pt x="38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2;p31"/>
            <p:cNvSpPr/>
            <p:nvPr/>
          </p:nvSpPr>
          <p:spPr>
            <a:xfrm>
              <a:off x="2366850" y="1479425"/>
              <a:ext cx="111125" cy="31200"/>
            </a:xfrm>
            <a:custGeom>
              <a:avLst/>
              <a:gdLst/>
              <a:ahLst/>
              <a:cxnLst/>
              <a:rect l="l" t="t" r="r" b="b"/>
              <a:pathLst>
                <a:path w="4445" h="1248" extrusionOk="0">
                  <a:moveTo>
                    <a:pt x="624" y="1"/>
                  </a:moveTo>
                  <a:cubicBezTo>
                    <a:pt x="280" y="1"/>
                    <a:pt x="0" y="281"/>
                    <a:pt x="0" y="624"/>
                  </a:cubicBezTo>
                  <a:cubicBezTo>
                    <a:pt x="0" y="969"/>
                    <a:pt x="280" y="1248"/>
                    <a:pt x="624" y="1248"/>
                  </a:cubicBezTo>
                  <a:lnTo>
                    <a:pt x="3821" y="1248"/>
                  </a:lnTo>
                  <a:cubicBezTo>
                    <a:pt x="4165" y="1248"/>
                    <a:pt x="4444" y="968"/>
                    <a:pt x="4445" y="624"/>
                  </a:cubicBezTo>
                  <a:cubicBezTo>
                    <a:pt x="4444" y="281"/>
                    <a:pt x="4165" y="2"/>
                    <a:pt x="38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3;p31"/>
            <p:cNvSpPr/>
            <p:nvPr/>
          </p:nvSpPr>
          <p:spPr>
            <a:xfrm>
              <a:off x="3054525" y="583875"/>
              <a:ext cx="217525" cy="38775"/>
            </a:xfrm>
            <a:custGeom>
              <a:avLst/>
              <a:gdLst/>
              <a:ahLst/>
              <a:cxnLst/>
              <a:rect l="l" t="t" r="r" b="b"/>
              <a:pathLst>
                <a:path w="8701" h="1551" extrusionOk="0">
                  <a:moveTo>
                    <a:pt x="775" y="0"/>
                  </a:moveTo>
                  <a:cubicBezTo>
                    <a:pt x="346" y="0"/>
                    <a:pt x="0" y="347"/>
                    <a:pt x="0" y="775"/>
                  </a:cubicBezTo>
                  <a:cubicBezTo>
                    <a:pt x="0" y="1204"/>
                    <a:pt x="346" y="1551"/>
                    <a:pt x="775" y="1551"/>
                  </a:cubicBezTo>
                  <a:lnTo>
                    <a:pt x="7924" y="1551"/>
                  </a:lnTo>
                  <a:cubicBezTo>
                    <a:pt x="8353" y="1551"/>
                    <a:pt x="8700" y="1204"/>
                    <a:pt x="8700" y="775"/>
                  </a:cubicBezTo>
                  <a:cubicBezTo>
                    <a:pt x="8700" y="347"/>
                    <a:pt x="8353" y="0"/>
                    <a:pt x="7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4;p31"/>
            <p:cNvSpPr/>
            <p:nvPr/>
          </p:nvSpPr>
          <p:spPr>
            <a:xfrm>
              <a:off x="2744000" y="1276500"/>
              <a:ext cx="210050" cy="39025"/>
            </a:xfrm>
            <a:custGeom>
              <a:avLst/>
              <a:gdLst/>
              <a:ahLst/>
              <a:cxnLst/>
              <a:rect l="l" t="t" r="r" b="b"/>
              <a:pathLst>
                <a:path w="8402" h="1561" extrusionOk="0">
                  <a:moveTo>
                    <a:pt x="771" y="1"/>
                  </a:moveTo>
                  <a:cubicBezTo>
                    <a:pt x="343" y="6"/>
                    <a:pt x="0" y="353"/>
                    <a:pt x="0" y="780"/>
                  </a:cubicBezTo>
                  <a:cubicBezTo>
                    <a:pt x="0" y="1207"/>
                    <a:pt x="343" y="1554"/>
                    <a:pt x="771" y="1560"/>
                  </a:cubicBezTo>
                  <a:lnTo>
                    <a:pt x="7632" y="1560"/>
                  </a:lnTo>
                  <a:cubicBezTo>
                    <a:pt x="8058" y="1554"/>
                    <a:pt x="8401" y="1207"/>
                    <a:pt x="8401" y="780"/>
                  </a:cubicBezTo>
                  <a:cubicBezTo>
                    <a:pt x="8401" y="353"/>
                    <a:pt x="8058" y="6"/>
                    <a:pt x="7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5;p31"/>
            <p:cNvSpPr/>
            <p:nvPr/>
          </p:nvSpPr>
          <p:spPr>
            <a:xfrm>
              <a:off x="2310725" y="1402400"/>
              <a:ext cx="210325" cy="39000"/>
            </a:xfrm>
            <a:custGeom>
              <a:avLst/>
              <a:gdLst/>
              <a:ahLst/>
              <a:cxnLst/>
              <a:rect l="l" t="t" r="r" b="b"/>
              <a:pathLst>
                <a:path w="8413" h="1560" extrusionOk="0">
                  <a:moveTo>
                    <a:pt x="771" y="0"/>
                  </a:moveTo>
                  <a:cubicBezTo>
                    <a:pt x="343" y="5"/>
                    <a:pt x="0" y="353"/>
                    <a:pt x="0" y="780"/>
                  </a:cubicBezTo>
                  <a:cubicBezTo>
                    <a:pt x="0" y="1207"/>
                    <a:pt x="343" y="1554"/>
                    <a:pt x="771" y="1559"/>
                  </a:cubicBezTo>
                  <a:lnTo>
                    <a:pt x="7632" y="1559"/>
                  </a:lnTo>
                  <a:cubicBezTo>
                    <a:pt x="8063" y="1558"/>
                    <a:pt x="8411" y="1210"/>
                    <a:pt x="8412" y="780"/>
                  </a:cubicBezTo>
                  <a:cubicBezTo>
                    <a:pt x="8411" y="349"/>
                    <a:pt x="8062" y="1"/>
                    <a:pt x="7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6;p31"/>
            <p:cNvSpPr/>
            <p:nvPr/>
          </p:nvSpPr>
          <p:spPr>
            <a:xfrm>
              <a:off x="2415825" y="1359275"/>
              <a:ext cx="573275" cy="464075"/>
            </a:xfrm>
            <a:custGeom>
              <a:avLst/>
              <a:gdLst/>
              <a:ahLst/>
              <a:cxnLst/>
              <a:rect l="l" t="t" r="r" b="b"/>
              <a:pathLst>
                <a:path w="22931" h="18563" extrusionOk="0">
                  <a:moveTo>
                    <a:pt x="12072" y="6255"/>
                  </a:moveTo>
                  <a:cubicBezTo>
                    <a:pt x="12102" y="6255"/>
                    <a:pt x="12132" y="6256"/>
                    <a:pt x="12162" y="6256"/>
                  </a:cubicBezTo>
                  <a:cubicBezTo>
                    <a:pt x="13989" y="6309"/>
                    <a:pt x="14947" y="7777"/>
                    <a:pt x="14300" y="9545"/>
                  </a:cubicBezTo>
                  <a:cubicBezTo>
                    <a:pt x="13669" y="11284"/>
                    <a:pt x="11722" y="12654"/>
                    <a:pt x="9920" y="12654"/>
                  </a:cubicBezTo>
                  <a:cubicBezTo>
                    <a:pt x="9889" y="12654"/>
                    <a:pt x="9858" y="12654"/>
                    <a:pt x="9828" y="12653"/>
                  </a:cubicBezTo>
                  <a:cubicBezTo>
                    <a:pt x="8001" y="12605"/>
                    <a:pt x="7043" y="11133"/>
                    <a:pt x="7689" y="9365"/>
                  </a:cubicBezTo>
                  <a:cubicBezTo>
                    <a:pt x="8321" y="7630"/>
                    <a:pt x="10270" y="6255"/>
                    <a:pt x="12072" y="6255"/>
                  </a:cubicBezTo>
                  <a:close/>
                  <a:moveTo>
                    <a:pt x="14576" y="1"/>
                  </a:moveTo>
                  <a:cubicBezTo>
                    <a:pt x="9353" y="1"/>
                    <a:pt x="3707" y="3987"/>
                    <a:pt x="1872" y="9021"/>
                  </a:cubicBezTo>
                  <a:cubicBezTo>
                    <a:pt x="0" y="14145"/>
                    <a:pt x="2782" y="18415"/>
                    <a:pt x="8080" y="18559"/>
                  </a:cubicBezTo>
                  <a:cubicBezTo>
                    <a:pt x="8171" y="18561"/>
                    <a:pt x="8262" y="18562"/>
                    <a:pt x="8353" y="18562"/>
                  </a:cubicBezTo>
                  <a:cubicBezTo>
                    <a:pt x="13577" y="18562"/>
                    <a:pt x="19225" y="14576"/>
                    <a:pt x="21059" y="9541"/>
                  </a:cubicBezTo>
                  <a:cubicBezTo>
                    <a:pt x="22931" y="4417"/>
                    <a:pt x="20150" y="148"/>
                    <a:pt x="14851" y="5"/>
                  </a:cubicBezTo>
                  <a:cubicBezTo>
                    <a:pt x="14759" y="2"/>
                    <a:pt x="14668" y="1"/>
                    <a:pt x="145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32753" y="793967"/>
            <a:ext cx="458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A platform for users to share their experience, ratings and reviews</a:t>
            </a:r>
            <a:endParaRPr lang="en-US" sz="1600" dirty="0">
              <a:latin typeface="Gill Sans MT" panose="020B0502020104020203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3438961" y="1720033"/>
            <a:ext cx="4373223" cy="225725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20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dirty="0">
                <a:latin typeface="Gill Sans MT" panose="020B0502020104020203" pitchFamily="34" charset="0"/>
              </a:rPr>
              <a:t>Result and Finding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7412" y="1065627"/>
            <a:ext cx="3709305" cy="3796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812795311"/>
              </p:ext>
            </p:extLst>
          </p:nvPr>
        </p:nvGraphicFramePr>
        <p:xfrm>
          <a:off x="-121104" y="1065626"/>
          <a:ext cx="2140399" cy="176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val="147593192"/>
              </p:ext>
            </p:extLst>
          </p:nvPr>
        </p:nvGraphicFramePr>
        <p:xfrm>
          <a:off x="1415143" y="1065627"/>
          <a:ext cx="2681655" cy="203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4009097226"/>
              </p:ext>
            </p:extLst>
          </p:nvPr>
        </p:nvGraphicFramePr>
        <p:xfrm>
          <a:off x="233138" y="3194346"/>
          <a:ext cx="3627662" cy="166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Rectangle 39"/>
          <p:cNvSpPr/>
          <p:nvPr/>
        </p:nvSpPr>
        <p:spPr>
          <a:xfrm>
            <a:off x="3942443" y="1065626"/>
            <a:ext cx="5020127" cy="30782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Chart 40"/>
          <p:cNvGraphicFramePr/>
          <p:nvPr>
            <p:extLst>
              <p:ext uri="{D42A27DB-BD31-4B8C-83A1-F6EECF244321}">
                <p14:modId xmlns:p14="http://schemas.microsoft.com/office/powerpoint/2010/main" val="2015446768"/>
              </p:ext>
            </p:extLst>
          </p:nvPr>
        </p:nvGraphicFramePr>
        <p:xfrm>
          <a:off x="3970564" y="1290207"/>
          <a:ext cx="4963884" cy="2738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942444" y="4251954"/>
            <a:ext cx="507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The highest mean value is on online food ordering and restaurant perception.</a:t>
            </a:r>
            <a:endParaRPr lang="en-US" sz="16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50" y="2160528"/>
            <a:ext cx="7551900" cy="7557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THANK YOU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77" name="Google Shape;316;p38"/>
          <p:cNvSpPr/>
          <p:nvPr/>
        </p:nvSpPr>
        <p:spPr>
          <a:xfrm>
            <a:off x="2869183" y="2916228"/>
            <a:ext cx="3507233" cy="295835"/>
          </a:xfrm>
          <a:custGeom>
            <a:avLst/>
            <a:gdLst/>
            <a:ahLst/>
            <a:cxnLst/>
            <a:rect l="l" t="t" r="r" b="b"/>
            <a:pathLst>
              <a:path w="15919" h="1360" extrusionOk="0">
                <a:moveTo>
                  <a:pt x="1434" y="0"/>
                </a:moveTo>
                <a:lnTo>
                  <a:pt x="1341" y="56"/>
                </a:lnTo>
                <a:lnTo>
                  <a:pt x="1266" y="149"/>
                </a:lnTo>
                <a:lnTo>
                  <a:pt x="1211" y="242"/>
                </a:lnTo>
                <a:lnTo>
                  <a:pt x="1080" y="447"/>
                </a:lnTo>
                <a:lnTo>
                  <a:pt x="1024" y="521"/>
                </a:lnTo>
                <a:lnTo>
                  <a:pt x="950" y="577"/>
                </a:lnTo>
                <a:lnTo>
                  <a:pt x="745" y="577"/>
                </a:lnTo>
                <a:lnTo>
                  <a:pt x="429" y="521"/>
                </a:lnTo>
                <a:lnTo>
                  <a:pt x="280" y="503"/>
                </a:lnTo>
                <a:lnTo>
                  <a:pt x="149" y="503"/>
                </a:lnTo>
                <a:lnTo>
                  <a:pt x="38" y="521"/>
                </a:lnTo>
                <a:lnTo>
                  <a:pt x="19" y="540"/>
                </a:lnTo>
                <a:lnTo>
                  <a:pt x="0" y="559"/>
                </a:lnTo>
                <a:lnTo>
                  <a:pt x="19" y="614"/>
                </a:lnTo>
                <a:lnTo>
                  <a:pt x="56" y="633"/>
                </a:lnTo>
                <a:lnTo>
                  <a:pt x="168" y="670"/>
                </a:lnTo>
                <a:lnTo>
                  <a:pt x="298" y="707"/>
                </a:lnTo>
                <a:lnTo>
                  <a:pt x="373" y="726"/>
                </a:lnTo>
                <a:lnTo>
                  <a:pt x="391" y="763"/>
                </a:lnTo>
                <a:lnTo>
                  <a:pt x="391" y="819"/>
                </a:lnTo>
                <a:lnTo>
                  <a:pt x="429" y="1005"/>
                </a:lnTo>
                <a:lnTo>
                  <a:pt x="447" y="1080"/>
                </a:lnTo>
                <a:lnTo>
                  <a:pt x="485" y="1154"/>
                </a:lnTo>
                <a:lnTo>
                  <a:pt x="522" y="1173"/>
                </a:lnTo>
                <a:lnTo>
                  <a:pt x="559" y="1192"/>
                </a:lnTo>
                <a:lnTo>
                  <a:pt x="596" y="1173"/>
                </a:lnTo>
                <a:lnTo>
                  <a:pt x="633" y="1136"/>
                </a:lnTo>
                <a:lnTo>
                  <a:pt x="633" y="1080"/>
                </a:lnTo>
                <a:lnTo>
                  <a:pt x="615" y="1024"/>
                </a:lnTo>
                <a:lnTo>
                  <a:pt x="596" y="950"/>
                </a:lnTo>
                <a:lnTo>
                  <a:pt x="522" y="801"/>
                </a:lnTo>
                <a:lnTo>
                  <a:pt x="466" y="726"/>
                </a:lnTo>
                <a:lnTo>
                  <a:pt x="727" y="763"/>
                </a:lnTo>
                <a:lnTo>
                  <a:pt x="1006" y="782"/>
                </a:lnTo>
                <a:lnTo>
                  <a:pt x="1304" y="801"/>
                </a:lnTo>
                <a:lnTo>
                  <a:pt x="1415" y="838"/>
                </a:lnTo>
                <a:lnTo>
                  <a:pt x="1527" y="875"/>
                </a:lnTo>
                <a:lnTo>
                  <a:pt x="1564" y="912"/>
                </a:lnTo>
                <a:lnTo>
                  <a:pt x="1602" y="968"/>
                </a:lnTo>
                <a:lnTo>
                  <a:pt x="1713" y="1117"/>
                </a:lnTo>
                <a:lnTo>
                  <a:pt x="1769" y="1192"/>
                </a:lnTo>
                <a:lnTo>
                  <a:pt x="1844" y="1266"/>
                </a:lnTo>
                <a:lnTo>
                  <a:pt x="1918" y="1322"/>
                </a:lnTo>
                <a:lnTo>
                  <a:pt x="2011" y="1359"/>
                </a:lnTo>
                <a:lnTo>
                  <a:pt x="2216" y="1359"/>
                </a:lnTo>
                <a:lnTo>
                  <a:pt x="2235" y="1341"/>
                </a:lnTo>
                <a:lnTo>
                  <a:pt x="2235" y="1303"/>
                </a:lnTo>
                <a:lnTo>
                  <a:pt x="2216" y="1266"/>
                </a:lnTo>
                <a:lnTo>
                  <a:pt x="2123" y="1192"/>
                </a:lnTo>
                <a:lnTo>
                  <a:pt x="1862" y="1005"/>
                </a:lnTo>
                <a:lnTo>
                  <a:pt x="1639" y="875"/>
                </a:lnTo>
                <a:lnTo>
                  <a:pt x="2421" y="912"/>
                </a:lnTo>
                <a:lnTo>
                  <a:pt x="3352" y="912"/>
                </a:lnTo>
                <a:lnTo>
                  <a:pt x="3482" y="931"/>
                </a:lnTo>
                <a:lnTo>
                  <a:pt x="3612" y="950"/>
                </a:lnTo>
                <a:lnTo>
                  <a:pt x="3743" y="1005"/>
                </a:lnTo>
                <a:lnTo>
                  <a:pt x="3799" y="1024"/>
                </a:lnTo>
                <a:lnTo>
                  <a:pt x="3854" y="1061"/>
                </a:lnTo>
                <a:lnTo>
                  <a:pt x="3966" y="1136"/>
                </a:lnTo>
                <a:lnTo>
                  <a:pt x="4078" y="1210"/>
                </a:lnTo>
                <a:lnTo>
                  <a:pt x="4134" y="1229"/>
                </a:lnTo>
                <a:lnTo>
                  <a:pt x="4208" y="1229"/>
                </a:lnTo>
                <a:lnTo>
                  <a:pt x="4227" y="1210"/>
                </a:lnTo>
                <a:lnTo>
                  <a:pt x="4245" y="1210"/>
                </a:lnTo>
                <a:lnTo>
                  <a:pt x="4245" y="1154"/>
                </a:lnTo>
                <a:lnTo>
                  <a:pt x="4208" y="1098"/>
                </a:lnTo>
                <a:lnTo>
                  <a:pt x="4152" y="1043"/>
                </a:lnTo>
                <a:lnTo>
                  <a:pt x="3985" y="894"/>
                </a:lnTo>
                <a:lnTo>
                  <a:pt x="4450" y="875"/>
                </a:lnTo>
                <a:lnTo>
                  <a:pt x="4934" y="838"/>
                </a:lnTo>
                <a:lnTo>
                  <a:pt x="5158" y="838"/>
                </a:lnTo>
                <a:lnTo>
                  <a:pt x="5381" y="875"/>
                </a:lnTo>
                <a:lnTo>
                  <a:pt x="5605" y="912"/>
                </a:lnTo>
                <a:lnTo>
                  <a:pt x="5809" y="987"/>
                </a:lnTo>
                <a:lnTo>
                  <a:pt x="5921" y="1061"/>
                </a:lnTo>
                <a:lnTo>
                  <a:pt x="6144" y="1173"/>
                </a:lnTo>
                <a:lnTo>
                  <a:pt x="6256" y="1210"/>
                </a:lnTo>
                <a:lnTo>
                  <a:pt x="6349" y="1229"/>
                </a:lnTo>
                <a:lnTo>
                  <a:pt x="6386" y="1210"/>
                </a:lnTo>
                <a:lnTo>
                  <a:pt x="6405" y="1192"/>
                </a:lnTo>
                <a:lnTo>
                  <a:pt x="6424" y="1173"/>
                </a:lnTo>
                <a:lnTo>
                  <a:pt x="6424" y="1136"/>
                </a:lnTo>
                <a:lnTo>
                  <a:pt x="6386" y="1061"/>
                </a:lnTo>
                <a:lnTo>
                  <a:pt x="6331" y="1024"/>
                </a:lnTo>
                <a:lnTo>
                  <a:pt x="6275" y="968"/>
                </a:lnTo>
                <a:lnTo>
                  <a:pt x="6182" y="931"/>
                </a:lnTo>
                <a:lnTo>
                  <a:pt x="6014" y="856"/>
                </a:lnTo>
                <a:lnTo>
                  <a:pt x="5884" y="819"/>
                </a:lnTo>
                <a:lnTo>
                  <a:pt x="6815" y="763"/>
                </a:lnTo>
                <a:lnTo>
                  <a:pt x="7299" y="745"/>
                </a:lnTo>
                <a:lnTo>
                  <a:pt x="7597" y="745"/>
                </a:lnTo>
                <a:lnTo>
                  <a:pt x="7764" y="763"/>
                </a:lnTo>
                <a:lnTo>
                  <a:pt x="7839" y="801"/>
                </a:lnTo>
                <a:lnTo>
                  <a:pt x="7895" y="856"/>
                </a:lnTo>
                <a:lnTo>
                  <a:pt x="8025" y="968"/>
                </a:lnTo>
                <a:lnTo>
                  <a:pt x="8099" y="1061"/>
                </a:lnTo>
                <a:lnTo>
                  <a:pt x="8248" y="1192"/>
                </a:lnTo>
                <a:lnTo>
                  <a:pt x="8304" y="1247"/>
                </a:lnTo>
                <a:lnTo>
                  <a:pt x="8379" y="1266"/>
                </a:lnTo>
                <a:lnTo>
                  <a:pt x="8434" y="1266"/>
                </a:lnTo>
                <a:lnTo>
                  <a:pt x="8472" y="1247"/>
                </a:lnTo>
                <a:lnTo>
                  <a:pt x="8490" y="1210"/>
                </a:lnTo>
                <a:lnTo>
                  <a:pt x="8490" y="1154"/>
                </a:lnTo>
                <a:lnTo>
                  <a:pt x="8472" y="1098"/>
                </a:lnTo>
                <a:lnTo>
                  <a:pt x="8416" y="1024"/>
                </a:lnTo>
                <a:lnTo>
                  <a:pt x="8341" y="950"/>
                </a:lnTo>
                <a:lnTo>
                  <a:pt x="8081" y="726"/>
                </a:lnTo>
                <a:lnTo>
                  <a:pt x="8565" y="707"/>
                </a:lnTo>
                <a:lnTo>
                  <a:pt x="9123" y="670"/>
                </a:lnTo>
                <a:lnTo>
                  <a:pt x="9403" y="670"/>
                </a:lnTo>
                <a:lnTo>
                  <a:pt x="9663" y="689"/>
                </a:lnTo>
                <a:lnTo>
                  <a:pt x="9905" y="726"/>
                </a:lnTo>
                <a:lnTo>
                  <a:pt x="10129" y="782"/>
                </a:lnTo>
                <a:lnTo>
                  <a:pt x="10185" y="819"/>
                </a:lnTo>
                <a:lnTo>
                  <a:pt x="10259" y="875"/>
                </a:lnTo>
                <a:lnTo>
                  <a:pt x="10371" y="1005"/>
                </a:lnTo>
                <a:lnTo>
                  <a:pt x="10445" y="1061"/>
                </a:lnTo>
                <a:lnTo>
                  <a:pt x="10501" y="1117"/>
                </a:lnTo>
                <a:lnTo>
                  <a:pt x="10576" y="1136"/>
                </a:lnTo>
                <a:lnTo>
                  <a:pt x="10669" y="1154"/>
                </a:lnTo>
                <a:lnTo>
                  <a:pt x="10743" y="1136"/>
                </a:lnTo>
                <a:lnTo>
                  <a:pt x="10799" y="1117"/>
                </a:lnTo>
                <a:lnTo>
                  <a:pt x="10818" y="1061"/>
                </a:lnTo>
                <a:lnTo>
                  <a:pt x="10799" y="1024"/>
                </a:lnTo>
                <a:lnTo>
                  <a:pt x="10762" y="968"/>
                </a:lnTo>
                <a:lnTo>
                  <a:pt x="10724" y="912"/>
                </a:lnTo>
                <a:lnTo>
                  <a:pt x="10594" y="801"/>
                </a:lnTo>
                <a:lnTo>
                  <a:pt x="11506" y="838"/>
                </a:lnTo>
                <a:lnTo>
                  <a:pt x="11972" y="838"/>
                </a:lnTo>
                <a:lnTo>
                  <a:pt x="12139" y="856"/>
                </a:lnTo>
                <a:lnTo>
                  <a:pt x="12214" y="875"/>
                </a:lnTo>
                <a:lnTo>
                  <a:pt x="12251" y="912"/>
                </a:lnTo>
                <a:lnTo>
                  <a:pt x="12307" y="987"/>
                </a:lnTo>
                <a:lnTo>
                  <a:pt x="12344" y="1080"/>
                </a:lnTo>
                <a:lnTo>
                  <a:pt x="12400" y="1136"/>
                </a:lnTo>
                <a:lnTo>
                  <a:pt x="12512" y="1192"/>
                </a:lnTo>
                <a:lnTo>
                  <a:pt x="12642" y="1266"/>
                </a:lnTo>
                <a:lnTo>
                  <a:pt x="12717" y="1285"/>
                </a:lnTo>
                <a:lnTo>
                  <a:pt x="12772" y="1285"/>
                </a:lnTo>
                <a:lnTo>
                  <a:pt x="12810" y="1247"/>
                </a:lnTo>
                <a:lnTo>
                  <a:pt x="12847" y="1173"/>
                </a:lnTo>
                <a:lnTo>
                  <a:pt x="12828" y="1136"/>
                </a:lnTo>
                <a:lnTo>
                  <a:pt x="12772" y="1098"/>
                </a:lnTo>
                <a:lnTo>
                  <a:pt x="12624" y="1005"/>
                </a:lnTo>
                <a:lnTo>
                  <a:pt x="12344" y="875"/>
                </a:lnTo>
                <a:lnTo>
                  <a:pt x="13443" y="856"/>
                </a:lnTo>
                <a:lnTo>
                  <a:pt x="14020" y="856"/>
                </a:lnTo>
                <a:lnTo>
                  <a:pt x="14243" y="875"/>
                </a:lnTo>
                <a:lnTo>
                  <a:pt x="14355" y="894"/>
                </a:lnTo>
                <a:lnTo>
                  <a:pt x="14448" y="968"/>
                </a:lnTo>
                <a:lnTo>
                  <a:pt x="14597" y="1136"/>
                </a:lnTo>
                <a:lnTo>
                  <a:pt x="14690" y="1192"/>
                </a:lnTo>
                <a:lnTo>
                  <a:pt x="14783" y="1229"/>
                </a:lnTo>
                <a:lnTo>
                  <a:pt x="14839" y="1229"/>
                </a:lnTo>
                <a:lnTo>
                  <a:pt x="14876" y="1210"/>
                </a:lnTo>
                <a:lnTo>
                  <a:pt x="14895" y="1154"/>
                </a:lnTo>
                <a:lnTo>
                  <a:pt x="14895" y="1117"/>
                </a:lnTo>
                <a:lnTo>
                  <a:pt x="14858" y="1061"/>
                </a:lnTo>
                <a:lnTo>
                  <a:pt x="14820" y="1005"/>
                </a:lnTo>
                <a:lnTo>
                  <a:pt x="14765" y="950"/>
                </a:lnTo>
                <a:lnTo>
                  <a:pt x="14653" y="875"/>
                </a:lnTo>
                <a:lnTo>
                  <a:pt x="14560" y="801"/>
                </a:lnTo>
                <a:lnTo>
                  <a:pt x="15156" y="763"/>
                </a:lnTo>
                <a:lnTo>
                  <a:pt x="15453" y="745"/>
                </a:lnTo>
                <a:lnTo>
                  <a:pt x="15602" y="707"/>
                </a:lnTo>
                <a:lnTo>
                  <a:pt x="15714" y="670"/>
                </a:lnTo>
                <a:lnTo>
                  <a:pt x="15807" y="596"/>
                </a:lnTo>
                <a:lnTo>
                  <a:pt x="15900" y="503"/>
                </a:lnTo>
                <a:lnTo>
                  <a:pt x="15919" y="447"/>
                </a:lnTo>
                <a:lnTo>
                  <a:pt x="15919" y="410"/>
                </a:lnTo>
                <a:lnTo>
                  <a:pt x="15882" y="391"/>
                </a:lnTo>
                <a:lnTo>
                  <a:pt x="15770" y="391"/>
                </a:lnTo>
                <a:lnTo>
                  <a:pt x="15640" y="410"/>
                </a:lnTo>
                <a:lnTo>
                  <a:pt x="15714" y="335"/>
                </a:lnTo>
                <a:lnTo>
                  <a:pt x="15789" y="261"/>
                </a:lnTo>
                <a:lnTo>
                  <a:pt x="15863" y="186"/>
                </a:lnTo>
                <a:lnTo>
                  <a:pt x="15882" y="149"/>
                </a:lnTo>
                <a:lnTo>
                  <a:pt x="15882" y="93"/>
                </a:lnTo>
                <a:lnTo>
                  <a:pt x="15882" y="56"/>
                </a:lnTo>
                <a:lnTo>
                  <a:pt x="15863" y="37"/>
                </a:lnTo>
                <a:lnTo>
                  <a:pt x="15844" y="19"/>
                </a:lnTo>
                <a:lnTo>
                  <a:pt x="15826" y="19"/>
                </a:lnTo>
                <a:lnTo>
                  <a:pt x="15751" y="56"/>
                </a:lnTo>
                <a:lnTo>
                  <a:pt x="15677" y="112"/>
                </a:lnTo>
                <a:lnTo>
                  <a:pt x="15528" y="261"/>
                </a:lnTo>
                <a:lnTo>
                  <a:pt x="15491" y="335"/>
                </a:lnTo>
                <a:lnTo>
                  <a:pt x="15416" y="391"/>
                </a:lnTo>
                <a:lnTo>
                  <a:pt x="15323" y="428"/>
                </a:lnTo>
                <a:lnTo>
                  <a:pt x="15118" y="503"/>
                </a:lnTo>
                <a:lnTo>
                  <a:pt x="14876" y="540"/>
                </a:lnTo>
                <a:lnTo>
                  <a:pt x="14634" y="559"/>
                </a:lnTo>
                <a:lnTo>
                  <a:pt x="14132" y="596"/>
                </a:lnTo>
                <a:lnTo>
                  <a:pt x="13666" y="596"/>
                </a:lnTo>
                <a:lnTo>
                  <a:pt x="13945" y="335"/>
                </a:lnTo>
                <a:lnTo>
                  <a:pt x="14094" y="186"/>
                </a:lnTo>
                <a:lnTo>
                  <a:pt x="14150" y="112"/>
                </a:lnTo>
                <a:lnTo>
                  <a:pt x="14150" y="74"/>
                </a:lnTo>
                <a:lnTo>
                  <a:pt x="14113" y="19"/>
                </a:lnTo>
                <a:lnTo>
                  <a:pt x="14057" y="0"/>
                </a:lnTo>
                <a:lnTo>
                  <a:pt x="14001" y="19"/>
                </a:lnTo>
                <a:lnTo>
                  <a:pt x="13945" y="74"/>
                </a:lnTo>
                <a:lnTo>
                  <a:pt x="13834" y="205"/>
                </a:lnTo>
                <a:lnTo>
                  <a:pt x="13722" y="317"/>
                </a:lnTo>
                <a:lnTo>
                  <a:pt x="13648" y="428"/>
                </a:lnTo>
                <a:lnTo>
                  <a:pt x="13592" y="503"/>
                </a:lnTo>
                <a:lnTo>
                  <a:pt x="13554" y="559"/>
                </a:lnTo>
                <a:lnTo>
                  <a:pt x="13424" y="614"/>
                </a:lnTo>
                <a:lnTo>
                  <a:pt x="13312" y="633"/>
                </a:lnTo>
                <a:lnTo>
                  <a:pt x="12568" y="633"/>
                </a:lnTo>
                <a:lnTo>
                  <a:pt x="11562" y="596"/>
                </a:lnTo>
                <a:lnTo>
                  <a:pt x="11804" y="354"/>
                </a:lnTo>
                <a:lnTo>
                  <a:pt x="11860" y="279"/>
                </a:lnTo>
                <a:lnTo>
                  <a:pt x="11916" y="205"/>
                </a:lnTo>
                <a:lnTo>
                  <a:pt x="11935" y="130"/>
                </a:lnTo>
                <a:lnTo>
                  <a:pt x="11916" y="74"/>
                </a:lnTo>
                <a:lnTo>
                  <a:pt x="11897" y="56"/>
                </a:lnTo>
                <a:lnTo>
                  <a:pt x="11860" y="37"/>
                </a:lnTo>
                <a:lnTo>
                  <a:pt x="11804" y="37"/>
                </a:lnTo>
                <a:lnTo>
                  <a:pt x="11730" y="74"/>
                </a:lnTo>
                <a:lnTo>
                  <a:pt x="11655" y="130"/>
                </a:lnTo>
                <a:lnTo>
                  <a:pt x="11525" y="261"/>
                </a:lnTo>
                <a:lnTo>
                  <a:pt x="11451" y="335"/>
                </a:lnTo>
                <a:lnTo>
                  <a:pt x="11376" y="447"/>
                </a:lnTo>
                <a:lnTo>
                  <a:pt x="11339" y="503"/>
                </a:lnTo>
                <a:lnTo>
                  <a:pt x="11302" y="540"/>
                </a:lnTo>
                <a:lnTo>
                  <a:pt x="11190" y="577"/>
                </a:lnTo>
                <a:lnTo>
                  <a:pt x="11097" y="596"/>
                </a:lnTo>
                <a:lnTo>
                  <a:pt x="10911" y="596"/>
                </a:lnTo>
                <a:lnTo>
                  <a:pt x="10408" y="559"/>
                </a:lnTo>
                <a:lnTo>
                  <a:pt x="9403" y="484"/>
                </a:lnTo>
                <a:lnTo>
                  <a:pt x="9663" y="298"/>
                </a:lnTo>
                <a:lnTo>
                  <a:pt x="9738" y="242"/>
                </a:lnTo>
                <a:lnTo>
                  <a:pt x="9794" y="186"/>
                </a:lnTo>
                <a:lnTo>
                  <a:pt x="9831" y="130"/>
                </a:lnTo>
                <a:lnTo>
                  <a:pt x="9831" y="112"/>
                </a:lnTo>
                <a:lnTo>
                  <a:pt x="9812" y="74"/>
                </a:lnTo>
                <a:lnTo>
                  <a:pt x="9775" y="56"/>
                </a:lnTo>
                <a:lnTo>
                  <a:pt x="9719" y="56"/>
                </a:lnTo>
                <a:lnTo>
                  <a:pt x="9663" y="93"/>
                </a:lnTo>
                <a:lnTo>
                  <a:pt x="9589" y="130"/>
                </a:lnTo>
                <a:lnTo>
                  <a:pt x="9421" y="279"/>
                </a:lnTo>
                <a:lnTo>
                  <a:pt x="9272" y="372"/>
                </a:lnTo>
                <a:lnTo>
                  <a:pt x="9216" y="428"/>
                </a:lnTo>
                <a:lnTo>
                  <a:pt x="9142" y="447"/>
                </a:lnTo>
                <a:lnTo>
                  <a:pt x="8937" y="484"/>
                </a:lnTo>
                <a:lnTo>
                  <a:pt x="8770" y="503"/>
                </a:lnTo>
                <a:lnTo>
                  <a:pt x="8211" y="503"/>
                </a:lnTo>
                <a:lnTo>
                  <a:pt x="7839" y="484"/>
                </a:lnTo>
                <a:lnTo>
                  <a:pt x="7485" y="484"/>
                </a:lnTo>
                <a:lnTo>
                  <a:pt x="7578" y="391"/>
                </a:lnTo>
                <a:lnTo>
                  <a:pt x="7690" y="279"/>
                </a:lnTo>
                <a:lnTo>
                  <a:pt x="7746" y="223"/>
                </a:lnTo>
                <a:lnTo>
                  <a:pt x="7764" y="168"/>
                </a:lnTo>
                <a:lnTo>
                  <a:pt x="7764" y="93"/>
                </a:lnTo>
                <a:lnTo>
                  <a:pt x="7727" y="56"/>
                </a:lnTo>
                <a:lnTo>
                  <a:pt x="7690" y="19"/>
                </a:lnTo>
                <a:lnTo>
                  <a:pt x="7652" y="19"/>
                </a:lnTo>
                <a:lnTo>
                  <a:pt x="7578" y="37"/>
                </a:lnTo>
                <a:lnTo>
                  <a:pt x="7504" y="74"/>
                </a:lnTo>
                <a:lnTo>
                  <a:pt x="7429" y="149"/>
                </a:lnTo>
                <a:lnTo>
                  <a:pt x="7317" y="317"/>
                </a:lnTo>
                <a:lnTo>
                  <a:pt x="7224" y="410"/>
                </a:lnTo>
                <a:lnTo>
                  <a:pt x="7150" y="465"/>
                </a:lnTo>
                <a:lnTo>
                  <a:pt x="7038" y="503"/>
                </a:lnTo>
                <a:lnTo>
                  <a:pt x="6796" y="559"/>
                </a:lnTo>
                <a:lnTo>
                  <a:pt x="6517" y="596"/>
                </a:lnTo>
                <a:lnTo>
                  <a:pt x="6200" y="614"/>
                </a:lnTo>
                <a:lnTo>
                  <a:pt x="5586" y="596"/>
                </a:lnTo>
                <a:lnTo>
                  <a:pt x="5083" y="596"/>
                </a:lnTo>
                <a:lnTo>
                  <a:pt x="5195" y="521"/>
                </a:lnTo>
                <a:lnTo>
                  <a:pt x="5344" y="410"/>
                </a:lnTo>
                <a:lnTo>
                  <a:pt x="5418" y="335"/>
                </a:lnTo>
                <a:lnTo>
                  <a:pt x="5456" y="279"/>
                </a:lnTo>
                <a:lnTo>
                  <a:pt x="5474" y="205"/>
                </a:lnTo>
                <a:lnTo>
                  <a:pt x="5474" y="186"/>
                </a:lnTo>
                <a:lnTo>
                  <a:pt x="5474" y="149"/>
                </a:lnTo>
                <a:lnTo>
                  <a:pt x="5437" y="112"/>
                </a:lnTo>
                <a:lnTo>
                  <a:pt x="5400" y="93"/>
                </a:lnTo>
                <a:lnTo>
                  <a:pt x="5325" y="93"/>
                </a:lnTo>
                <a:lnTo>
                  <a:pt x="5251" y="149"/>
                </a:lnTo>
                <a:lnTo>
                  <a:pt x="5176" y="223"/>
                </a:lnTo>
                <a:lnTo>
                  <a:pt x="5027" y="391"/>
                </a:lnTo>
                <a:lnTo>
                  <a:pt x="4934" y="503"/>
                </a:lnTo>
                <a:lnTo>
                  <a:pt x="4860" y="540"/>
                </a:lnTo>
                <a:lnTo>
                  <a:pt x="4767" y="596"/>
                </a:lnTo>
                <a:lnTo>
                  <a:pt x="4543" y="652"/>
                </a:lnTo>
                <a:lnTo>
                  <a:pt x="4283" y="670"/>
                </a:lnTo>
                <a:lnTo>
                  <a:pt x="4003" y="689"/>
                </a:lnTo>
                <a:lnTo>
                  <a:pt x="3445" y="670"/>
                </a:lnTo>
                <a:lnTo>
                  <a:pt x="2979" y="652"/>
                </a:lnTo>
                <a:lnTo>
                  <a:pt x="3091" y="559"/>
                </a:lnTo>
                <a:lnTo>
                  <a:pt x="3184" y="447"/>
                </a:lnTo>
                <a:lnTo>
                  <a:pt x="3277" y="354"/>
                </a:lnTo>
                <a:lnTo>
                  <a:pt x="3333" y="261"/>
                </a:lnTo>
                <a:lnTo>
                  <a:pt x="3333" y="205"/>
                </a:lnTo>
                <a:lnTo>
                  <a:pt x="3314" y="186"/>
                </a:lnTo>
                <a:lnTo>
                  <a:pt x="3296" y="186"/>
                </a:lnTo>
                <a:lnTo>
                  <a:pt x="3184" y="223"/>
                </a:lnTo>
                <a:lnTo>
                  <a:pt x="3017" y="354"/>
                </a:lnTo>
                <a:lnTo>
                  <a:pt x="2849" y="503"/>
                </a:lnTo>
                <a:lnTo>
                  <a:pt x="2719" y="577"/>
                </a:lnTo>
                <a:lnTo>
                  <a:pt x="2644" y="614"/>
                </a:lnTo>
                <a:lnTo>
                  <a:pt x="2570" y="633"/>
                </a:lnTo>
                <a:lnTo>
                  <a:pt x="2328" y="633"/>
                </a:lnTo>
                <a:lnTo>
                  <a:pt x="1118" y="577"/>
                </a:lnTo>
                <a:lnTo>
                  <a:pt x="1322" y="447"/>
                </a:lnTo>
                <a:lnTo>
                  <a:pt x="1434" y="372"/>
                </a:lnTo>
                <a:lnTo>
                  <a:pt x="1564" y="279"/>
                </a:lnTo>
                <a:lnTo>
                  <a:pt x="1639" y="186"/>
                </a:lnTo>
                <a:lnTo>
                  <a:pt x="1676" y="149"/>
                </a:lnTo>
                <a:lnTo>
                  <a:pt x="1676" y="93"/>
                </a:lnTo>
                <a:lnTo>
                  <a:pt x="1676" y="74"/>
                </a:lnTo>
                <a:lnTo>
                  <a:pt x="1639" y="37"/>
                </a:lnTo>
                <a:lnTo>
                  <a:pt x="1602" y="19"/>
                </a:lnTo>
                <a:lnTo>
                  <a:pt x="152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8" name="Google Shape;316;p38"/>
          <p:cNvSpPr/>
          <p:nvPr/>
        </p:nvSpPr>
        <p:spPr>
          <a:xfrm>
            <a:off x="2869183" y="1931471"/>
            <a:ext cx="3507233" cy="295835"/>
          </a:xfrm>
          <a:custGeom>
            <a:avLst/>
            <a:gdLst/>
            <a:ahLst/>
            <a:cxnLst/>
            <a:rect l="l" t="t" r="r" b="b"/>
            <a:pathLst>
              <a:path w="15919" h="1360" extrusionOk="0">
                <a:moveTo>
                  <a:pt x="1434" y="0"/>
                </a:moveTo>
                <a:lnTo>
                  <a:pt x="1341" y="56"/>
                </a:lnTo>
                <a:lnTo>
                  <a:pt x="1266" y="149"/>
                </a:lnTo>
                <a:lnTo>
                  <a:pt x="1211" y="242"/>
                </a:lnTo>
                <a:lnTo>
                  <a:pt x="1080" y="447"/>
                </a:lnTo>
                <a:lnTo>
                  <a:pt x="1024" y="521"/>
                </a:lnTo>
                <a:lnTo>
                  <a:pt x="950" y="577"/>
                </a:lnTo>
                <a:lnTo>
                  <a:pt x="745" y="577"/>
                </a:lnTo>
                <a:lnTo>
                  <a:pt x="429" y="521"/>
                </a:lnTo>
                <a:lnTo>
                  <a:pt x="280" y="503"/>
                </a:lnTo>
                <a:lnTo>
                  <a:pt x="149" y="503"/>
                </a:lnTo>
                <a:lnTo>
                  <a:pt x="38" y="521"/>
                </a:lnTo>
                <a:lnTo>
                  <a:pt x="19" y="540"/>
                </a:lnTo>
                <a:lnTo>
                  <a:pt x="0" y="559"/>
                </a:lnTo>
                <a:lnTo>
                  <a:pt x="19" y="614"/>
                </a:lnTo>
                <a:lnTo>
                  <a:pt x="56" y="633"/>
                </a:lnTo>
                <a:lnTo>
                  <a:pt x="168" y="670"/>
                </a:lnTo>
                <a:lnTo>
                  <a:pt x="298" y="707"/>
                </a:lnTo>
                <a:lnTo>
                  <a:pt x="373" y="726"/>
                </a:lnTo>
                <a:lnTo>
                  <a:pt x="391" y="763"/>
                </a:lnTo>
                <a:lnTo>
                  <a:pt x="391" y="819"/>
                </a:lnTo>
                <a:lnTo>
                  <a:pt x="429" y="1005"/>
                </a:lnTo>
                <a:lnTo>
                  <a:pt x="447" y="1080"/>
                </a:lnTo>
                <a:lnTo>
                  <a:pt x="485" y="1154"/>
                </a:lnTo>
                <a:lnTo>
                  <a:pt x="522" y="1173"/>
                </a:lnTo>
                <a:lnTo>
                  <a:pt x="559" y="1192"/>
                </a:lnTo>
                <a:lnTo>
                  <a:pt x="596" y="1173"/>
                </a:lnTo>
                <a:lnTo>
                  <a:pt x="633" y="1136"/>
                </a:lnTo>
                <a:lnTo>
                  <a:pt x="633" y="1080"/>
                </a:lnTo>
                <a:lnTo>
                  <a:pt x="615" y="1024"/>
                </a:lnTo>
                <a:lnTo>
                  <a:pt x="596" y="950"/>
                </a:lnTo>
                <a:lnTo>
                  <a:pt x="522" y="801"/>
                </a:lnTo>
                <a:lnTo>
                  <a:pt x="466" y="726"/>
                </a:lnTo>
                <a:lnTo>
                  <a:pt x="727" y="763"/>
                </a:lnTo>
                <a:lnTo>
                  <a:pt x="1006" y="782"/>
                </a:lnTo>
                <a:lnTo>
                  <a:pt x="1304" y="801"/>
                </a:lnTo>
                <a:lnTo>
                  <a:pt x="1415" y="838"/>
                </a:lnTo>
                <a:lnTo>
                  <a:pt x="1527" y="875"/>
                </a:lnTo>
                <a:lnTo>
                  <a:pt x="1564" y="912"/>
                </a:lnTo>
                <a:lnTo>
                  <a:pt x="1602" y="968"/>
                </a:lnTo>
                <a:lnTo>
                  <a:pt x="1713" y="1117"/>
                </a:lnTo>
                <a:lnTo>
                  <a:pt x="1769" y="1192"/>
                </a:lnTo>
                <a:lnTo>
                  <a:pt x="1844" y="1266"/>
                </a:lnTo>
                <a:lnTo>
                  <a:pt x="1918" y="1322"/>
                </a:lnTo>
                <a:lnTo>
                  <a:pt x="2011" y="1359"/>
                </a:lnTo>
                <a:lnTo>
                  <a:pt x="2216" y="1359"/>
                </a:lnTo>
                <a:lnTo>
                  <a:pt x="2235" y="1341"/>
                </a:lnTo>
                <a:lnTo>
                  <a:pt x="2235" y="1303"/>
                </a:lnTo>
                <a:lnTo>
                  <a:pt x="2216" y="1266"/>
                </a:lnTo>
                <a:lnTo>
                  <a:pt x="2123" y="1192"/>
                </a:lnTo>
                <a:lnTo>
                  <a:pt x="1862" y="1005"/>
                </a:lnTo>
                <a:lnTo>
                  <a:pt x="1639" y="875"/>
                </a:lnTo>
                <a:lnTo>
                  <a:pt x="2421" y="912"/>
                </a:lnTo>
                <a:lnTo>
                  <a:pt x="3352" y="912"/>
                </a:lnTo>
                <a:lnTo>
                  <a:pt x="3482" y="931"/>
                </a:lnTo>
                <a:lnTo>
                  <a:pt x="3612" y="950"/>
                </a:lnTo>
                <a:lnTo>
                  <a:pt x="3743" y="1005"/>
                </a:lnTo>
                <a:lnTo>
                  <a:pt x="3799" y="1024"/>
                </a:lnTo>
                <a:lnTo>
                  <a:pt x="3854" y="1061"/>
                </a:lnTo>
                <a:lnTo>
                  <a:pt x="3966" y="1136"/>
                </a:lnTo>
                <a:lnTo>
                  <a:pt x="4078" y="1210"/>
                </a:lnTo>
                <a:lnTo>
                  <a:pt x="4134" y="1229"/>
                </a:lnTo>
                <a:lnTo>
                  <a:pt x="4208" y="1229"/>
                </a:lnTo>
                <a:lnTo>
                  <a:pt x="4227" y="1210"/>
                </a:lnTo>
                <a:lnTo>
                  <a:pt x="4245" y="1210"/>
                </a:lnTo>
                <a:lnTo>
                  <a:pt x="4245" y="1154"/>
                </a:lnTo>
                <a:lnTo>
                  <a:pt x="4208" y="1098"/>
                </a:lnTo>
                <a:lnTo>
                  <a:pt x="4152" y="1043"/>
                </a:lnTo>
                <a:lnTo>
                  <a:pt x="3985" y="894"/>
                </a:lnTo>
                <a:lnTo>
                  <a:pt x="4450" y="875"/>
                </a:lnTo>
                <a:lnTo>
                  <a:pt x="4934" y="838"/>
                </a:lnTo>
                <a:lnTo>
                  <a:pt x="5158" y="838"/>
                </a:lnTo>
                <a:lnTo>
                  <a:pt x="5381" y="875"/>
                </a:lnTo>
                <a:lnTo>
                  <a:pt x="5605" y="912"/>
                </a:lnTo>
                <a:lnTo>
                  <a:pt x="5809" y="987"/>
                </a:lnTo>
                <a:lnTo>
                  <a:pt x="5921" y="1061"/>
                </a:lnTo>
                <a:lnTo>
                  <a:pt x="6144" y="1173"/>
                </a:lnTo>
                <a:lnTo>
                  <a:pt x="6256" y="1210"/>
                </a:lnTo>
                <a:lnTo>
                  <a:pt x="6349" y="1229"/>
                </a:lnTo>
                <a:lnTo>
                  <a:pt x="6386" y="1210"/>
                </a:lnTo>
                <a:lnTo>
                  <a:pt x="6405" y="1192"/>
                </a:lnTo>
                <a:lnTo>
                  <a:pt x="6424" y="1173"/>
                </a:lnTo>
                <a:lnTo>
                  <a:pt x="6424" y="1136"/>
                </a:lnTo>
                <a:lnTo>
                  <a:pt x="6386" y="1061"/>
                </a:lnTo>
                <a:lnTo>
                  <a:pt x="6331" y="1024"/>
                </a:lnTo>
                <a:lnTo>
                  <a:pt x="6275" y="968"/>
                </a:lnTo>
                <a:lnTo>
                  <a:pt x="6182" y="931"/>
                </a:lnTo>
                <a:lnTo>
                  <a:pt x="6014" y="856"/>
                </a:lnTo>
                <a:lnTo>
                  <a:pt x="5884" y="819"/>
                </a:lnTo>
                <a:lnTo>
                  <a:pt x="6815" y="763"/>
                </a:lnTo>
                <a:lnTo>
                  <a:pt x="7299" y="745"/>
                </a:lnTo>
                <a:lnTo>
                  <a:pt x="7597" y="745"/>
                </a:lnTo>
                <a:lnTo>
                  <a:pt x="7764" y="763"/>
                </a:lnTo>
                <a:lnTo>
                  <a:pt x="7839" y="801"/>
                </a:lnTo>
                <a:lnTo>
                  <a:pt x="7895" y="856"/>
                </a:lnTo>
                <a:lnTo>
                  <a:pt x="8025" y="968"/>
                </a:lnTo>
                <a:lnTo>
                  <a:pt x="8099" y="1061"/>
                </a:lnTo>
                <a:lnTo>
                  <a:pt x="8248" y="1192"/>
                </a:lnTo>
                <a:lnTo>
                  <a:pt x="8304" y="1247"/>
                </a:lnTo>
                <a:lnTo>
                  <a:pt x="8379" y="1266"/>
                </a:lnTo>
                <a:lnTo>
                  <a:pt x="8434" y="1266"/>
                </a:lnTo>
                <a:lnTo>
                  <a:pt x="8472" y="1247"/>
                </a:lnTo>
                <a:lnTo>
                  <a:pt x="8490" y="1210"/>
                </a:lnTo>
                <a:lnTo>
                  <a:pt x="8490" y="1154"/>
                </a:lnTo>
                <a:lnTo>
                  <a:pt x="8472" y="1098"/>
                </a:lnTo>
                <a:lnTo>
                  <a:pt x="8416" y="1024"/>
                </a:lnTo>
                <a:lnTo>
                  <a:pt x="8341" y="950"/>
                </a:lnTo>
                <a:lnTo>
                  <a:pt x="8081" y="726"/>
                </a:lnTo>
                <a:lnTo>
                  <a:pt x="8565" y="707"/>
                </a:lnTo>
                <a:lnTo>
                  <a:pt x="9123" y="670"/>
                </a:lnTo>
                <a:lnTo>
                  <a:pt x="9403" y="670"/>
                </a:lnTo>
                <a:lnTo>
                  <a:pt x="9663" y="689"/>
                </a:lnTo>
                <a:lnTo>
                  <a:pt x="9905" y="726"/>
                </a:lnTo>
                <a:lnTo>
                  <a:pt x="10129" y="782"/>
                </a:lnTo>
                <a:lnTo>
                  <a:pt x="10185" y="819"/>
                </a:lnTo>
                <a:lnTo>
                  <a:pt x="10259" y="875"/>
                </a:lnTo>
                <a:lnTo>
                  <a:pt x="10371" y="1005"/>
                </a:lnTo>
                <a:lnTo>
                  <a:pt x="10445" y="1061"/>
                </a:lnTo>
                <a:lnTo>
                  <a:pt x="10501" y="1117"/>
                </a:lnTo>
                <a:lnTo>
                  <a:pt x="10576" y="1136"/>
                </a:lnTo>
                <a:lnTo>
                  <a:pt x="10669" y="1154"/>
                </a:lnTo>
                <a:lnTo>
                  <a:pt x="10743" y="1136"/>
                </a:lnTo>
                <a:lnTo>
                  <a:pt x="10799" y="1117"/>
                </a:lnTo>
                <a:lnTo>
                  <a:pt x="10818" y="1061"/>
                </a:lnTo>
                <a:lnTo>
                  <a:pt x="10799" y="1024"/>
                </a:lnTo>
                <a:lnTo>
                  <a:pt x="10762" y="968"/>
                </a:lnTo>
                <a:lnTo>
                  <a:pt x="10724" y="912"/>
                </a:lnTo>
                <a:lnTo>
                  <a:pt x="10594" y="801"/>
                </a:lnTo>
                <a:lnTo>
                  <a:pt x="11506" y="838"/>
                </a:lnTo>
                <a:lnTo>
                  <a:pt x="11972" y="838"/>
                </a:lnTo>
                <a:lnTo>
                  <a:pt x="12139" y="856"/>
                </a:lnTo>
                <a:lnTo>
                  <a:pt x="12214" y="875"/>
                </a:lnTo>
                <a:lnTo>
                  <a:pt x="12251" y="912"/>
                </a:lnTo>
                <a:lnTo>
                  <a:pt x="12307" y="987"/>
                </a:lnTo>
                <a:lnTo>
                  <a:pt x="12344" y="1080"/>
                </a:lnTo>
                <a:lnTo>
                  <a:pt x="12400" y="1136"/>
                </a:lnTo>
                <a:lnTo>
                  <a:pt x="12512" y="1192"/>
                </a:lnTo>
                <a:lnTo>
                  <a:pt x="12642" y="1266"/>
                </a:lnTo>
                <a:lnTo>
                  <a:pt x="12717" y="1285"/>
                </a:lnTo>
                <a:lnTo>
                  <a:pt x="12772" y="1285"/>
                </a:lnTo>
                <a:lnTo>
                  <a:pt x="12810" y="1247"/>
                </a:lnTo>
                <a:lnTo>
                  <a:pt x="12847" y="1173"/>
                </a:lnTo>
                <a:lnTo>
                  <a:pt x="12828" y="1136"/>
                </a:lnTo>
                <a:lnTo>
                  <a:pt x="12772" y="1098"/>
                </a:lnTo>
                <a:lnTo>
                  <a:pt x="12624" y="1005"/>
                </a:lnTo>
                <a:lnTo>
                  <a:pt x="12344" y="875"/>
                </a:lnTo>
                <a:lnTo>
                  <a:pt x="13443" y="856"/>
                </a:lnTo>
                <a:lnTo>
                  <a:pt x="14020" y="856"/>
                </a:lnTo>
                <a:lnTo>
                  <a:pt x="14243" y="875"/>
                </a:lnTo>
                <a:lnTo>
                  <a:pt x="14355" y="894"/>
                </a:lnTo>
                <a:lnTo>
                  <a:pt x="14448" y="968"/>
                </a:lnTo>
                <a:lnTo>
                  <a:pt x="14597" y="1136"/>
                </a:lnTo>
                <a:lnTo>
                  <a:pt x="14690" y="1192"/>
                </a:lnTo>
                <a:lnTo>
                  <a:pt x="14783" y="1229"/>
                </a:lnTo>
                <a:lnTo>
                  <a:pt x="14839" y="1229"/>
                </a:lnTo>
                <a:lnTo>
                  <a:pt x="14876" y="1210"/>
                </a:lnTo>
                <a:lnTo>
                  <a:pt x="14895" y="1154"/>
                </a:lnTo>
                <a:lnTo>
                  <a:pt x="14895" y="1117"/>
                </a:lnTo>
                <a:lnTo>
                  <a:pt x="14858" y="1061"/>
                </a:lnTo>
                <a:lnTo>
                  <a:pt x="14820" y="1005"/>
                </a:lnTo>
                <a:lnTo>
                  <a:pt x="14765" y="950"/>
                </a:lnTo>
                <a:lnTo>
                  <a:pt x="14653" y="875"/>
                </a:lnTo>
                <a:lnTo>
                  <a:pt x="14560" y="801"/>
                </a:lnTo>
                <a:lnTo>
                  <a:pt x="15156" y="763"/>
                </a:lnTo>
                <a:lnTo>
                  <a:pt x="15453" y="745"/>
                </a:lnTo>
                <a:lnTo>
                  <a:pt x="15602" y="707"/>
                </a:lnTo>
                <a:lnTo>
                  <a:pt x="15714" y="670"/>
                </a:lnTo>
                <a:lnTo>
                  <a:pt x="15807" y="596"/>
                </a:lnTo>
                <a:lnTo>
                  <a:pt x="15900" y="503"/>
                </a:lnTo>
                <a:lnTo>
                  <a:pt x="15919" y="447"/>
                </a:lnTo>
                <a:lnTo>
                  <a:pt x="15919" y="410"/>
                </a:lnTo>
                <a:lnTo>
                  <a:pt x="15882" y="391"/>
                </a:lnTo>
                <a:lnTo>
                  <a:pt x="15770" y="391"/>
                </a:lnTo>
                <a:lnTo>
                  <a:pt x="15640" y="410"/>
                </a:lnTo>
                <a:lnTo>
                  <a:pt x="15714" y="335"/>
                </a:lnTo>
                <a:lnTo>
                  <a:pt x="15789" y="261"/>
                </a:lnTo>
                <a:lnTo>
                  <a:pt x="15863" y="186"/>
                </a:lnTo>
                <a:lnTo>
                  <a:pt x="15882" y="149"/>
                </a:lnTo>
                <a:lnTo>
                  <a:pt x="15882" y="93"/>
                </a:lnTo>
                <a:lnTo>
                  <a:pt x="15882" y="56"/>
                </a:lnTo>
                <a:lnTo>
                  <a:pt x="15863" y="37"/>
                </a:lnTo>
                <a:lnTo>
                  <a:pt x="15844" y="19"/>
                </a:lnTo>
                <a:lnTo>
                  <a:pt x="15826" y="19"/>
                </a:lnTo>
                <a:lnTo>
                  <a:pt x="15751" y="56"/>
                </a:lnTo>
                <a:lnTo>
                  <a:pt x="15677" y="112"/>
                </a:lnTo>
                <a:lnTo>
                  <a:pt x="15528" y="261"/>
                </a:lnTo>
                <a:lnTo>
                  <a:pt x="15491" y="335"/>
                </a:lnTo>
                <a:lnTo>
                  <a:pt x="15416" y="391"/>
                </a:lnTo>
                <a:lnTo>
                  <a:pt x="15323" y="428"/>
                </a:lnTo>
                <a:lnTo>
                  <a:pt x="15118" y="503"/>
                </a:lnTo>
                <a:lnTo>
                  <a:pt x="14876" y="540"/>
                </a:lnTo>
                <a:lnTo>
                  <a:pt x="14634" y="559"/>
                </a:lnTo>
                <a:lnTo>
                  <a:pt x="14132" y="596"/>
                </a:lnTo>
                <a:lnTo>
                  <a:pt x="13666" y="596"/>
                </a:lnTo>
                <a:lnTo>
                  <a:pt x="13945" y="335"/>
                </a:lnTo>
                <a:lnTo>
                  <a:pt x="14094" y="186"/>
                </a:lnTo>
                <a:lnTo>
                  <a:pt x="14150" y="112"/>
                </a:lnTo>
                <a:lnTo>
                  <a:pt x="14150" y="74"/>
                </a:lnTo>
                <a:lnTo>
                  <a:pt x="14113" y="19"/>
                </a:lnTo>
                <a:lnTo>
                  <a:pt x="14057" y="0"/>
                </a:lnTo>
                <a:lnTo>
                  <a:pt x="14001" y="19"/>
                </a:lnTo>
                <a:lnTo>
                  <a:pt x="13945" y="74"/>
                </a:lnTo>
                <a:lnTo>
                  <a:pt x="13834" y="205"/>
                </a:lnTo>
                <a:lnTo>
                  <a:pt x="13722" y="317"/>
                </a:lnTo>
                <a:lnTo>
                  <a:pt x="13648" y="428"/>
                </a:lnTo>
                <a:lnTo>
                  <a:pt x="13592" y="503"/>
                </a:lnTo>
                <a:lnTo>
                  <a:pt x="13554" y="559"/>
                </a:lnTo>
                <a:lnTo>
                  <a:pt x="13424" y="614"/>
                </a:lnTo>
                <a:lnTo>
                  <a:pt x="13312" y="633"/>
                </a:lnTo>
                <a:lnTo>
                  <a:pt x="12568" y="633"/>
                </a:lnTo>
                <a:lnTo>
                  <a:pt x="11562" y="596"/>
                </a:lnTo>
                <a:lnTo>
                  <a:pt x="11804" y="354"/>
                </a:lnTo>
                <a:lnTo>
                  <a:pt x="11860" y="279"/>
                </a:lnTo>
                <a:lnTo>
                  <a:pt x="11916" y="205"/>
                </a:lnTo>
                <a:lnTo>
                  <a:pt x="11935" y="130"/>
                </a:lnTo>
                <a:lnTo>
                  <a:pt x="11916" y="74"/>
                </a:lnTo>
                <a:lnTo>
                  <a:pt x="11897" y="56"/>
                </a:lnTo>
                <a:lnTo>
                  <a:pt x="11860" y="37"/>
                </a:lnTo>
                <a:lnTo>
                  <a:pt x="11804" y="37"/>
                </a:lnTo>
                <a:lnTo>
                  <a:pt x="11730" y="74"/>
                </a:lnTo>
                <a:lnTo>
                  <a:pt x="11655" y="130"/>
                </a:lnTo>
                <a:lnTo>
                  <a:pt x="11525" y="261"/>
                </a:lnTo>
                <a:lnTo>
                  <a:pt x="11451" y="335"/>
                </a:lnTo>
                <a:lnTo>
                  <a:pt x="11376" y="447"/>
                </a:lnTo>
                <a:lnTo>
                  <a:pt x="11339" y="503"/>
                </a:lnTo>
                <a:lnTo>
                  <a:pt x="11302" y="540"/>
                </a:lnTo>
                <a:lnTo>
                  <a:pt x="11190" y="577"/>
                </a:lnTo>
                <a:lnTo>
                  <a:pt x="11097" y="596"/>
                </a:lnTo>
                <a:lnTo>
                  <a:pt x="10911" y="596"/>
                </a:lnTo>
                <a:lnTo>
                  <a:pt x="10408" y="559"/>
                </a:lnTo>
                <a:lnTo>
                  <a:pt x="9403" y="484"/>
                </a:lnTo>
                <a:lnTo>
                  <a:pt x="9663" y="298"/>
                </a:lnTo>
                <a:lnTo>
                  <a:pt x="9738" y="242"/>
                </a:lnTo>
                <a:lnTo>
                  <a:pt x="9794" y="186"/>
                </a:lnTo>
                <a:lnTo>
                  <a:pt x="9831" y="130"/>
                </a:lnTo>
                <a:lnTo>
                  <a:pt x="9831" y="112"/>
                </a:lnTo>
                <a:lnTo>
                  <a:pt x="9812" y="74"/>
                </a:lnTo>
                <a:lnTo>
                  <a:pt x="9775" y="56"/>
                </a:lnTo>
                <a:lnTo>
                  <a:pt x="9719" y="56"/>
                </a:lnTo>
                <a:lnTo>
                  <a:pt x="9663" y="93"/>
                </a:lnTo>
                <a:lnTo>
                  <a:pt x="9589" y="130"/>
                </a:lnTo>
                <a:lnTo>
                  <a:pt x="9421" y="279"/>
                </a:lnTo>
                <a:lnTo>
                  <a:pt x="9272" y="372"/>
                </a:lnTo>
                <a:lnTo>
                  <a:pt x="9216" y="428"/>
                </a:lnTo>
                <a:lnTo>
                  <a:pt x="9142" y="447"/>
                </a:lnTo>
                <a:lnTo>
                  <a:pt x="8937" y="484"/>
                </a:lnTo>
                <a:lnTo>
                  <a:pt x="8770" y="503"/>
                </a:lnTo>
                <a:lnTo>
                  <a:pt x="8211" y="503"/>
                </a:lnTo>
                <a:lnTo>
                  <a:pt x="7839" y="484"/>
                </a:lnTo>
                <a:lnTo>
                  <a:pt x="7485" y="484"/>
                </a:lnTo>
                <a:lnTo>
                  <a:pt x="7578" y="391"/>
                </a:lnTo>
                <a:lnTo>
                  <a:pt x="7690" y="279"/>
                </a:lnTo>
                <a:lnTo>
                  <a:pt x="7746" y="223"/>
                </a:lnTo>
                <a:lnTo>
                  <a:pt x="7764" y="168"/>
                </a:lnTo>
                <a:lnTo>
                  <a:pt x="7764" y="93"/>
                </a:lnTo>
                <a:lnTo>
                  <a:pt x="7727" y="56"/>
                </a:lnTo>
                <a:lnTo>
                  <a:pt x="7690" y="19"/>
                </a:lnTo>
                <a:lnTo>
                  <a:pt x="7652" y="19"/>
                </a:lnTo>
                <a:lnTo>
                  <a:pt x="7578" y="37"/>
                </a:lnTo>
                <a:lnTo>
                  <a:pt x="7504" y="74"/>
                </a:lnTo>
                <a:lnTo>
                  <a:pt x="7429" y="149"/>
                </a:lnTo>
                <a:lnTo>
                  <a:pt x="7317" y="317"/>
                </a:lnTo>
                <a:lnTo>
                  <a:pt x="7224" y="410"/>
                </a:lnTo>
                <a:lnTo>
                  <a:pt x="7150" y="465"/>
                </a:lnTo>
                <a:lnTo>
                  <a:pt x="7038" y="503"/>
                </a:lnTo>
                <a:lnTo>
                  <a:pt x="6796" y="559"/>
                </a:lnTo>
                <a:lnTo>
                  <a:pt x="6517" y="596"/>
                </a:lnTo>
                <a:lnTo>
                  <a:pt x="6200" y="614"/>
                </a:lnTo>
                <a:lnTo>
                  <a:pt x="5586" y="596"/>
                </a:lnTo>
                <a:lnTo>
                  <a:pt x="5083" y="596"/>
                </a:lnTo>
                <a:lnTo>
                  <a:pt x="5195" y="521"/>
                </a:lnTo>
                <a:lnTo>
                  <a:pt x="5344" y="410"/>
                </a:lnTo>
                <a:lnTo>
                  <a:pt x="5418" y="335"/>
                </a:lnTo>
                <a:lnTo>
                  <a:pt x="5456" y="279"/>
                </a:lnTo>
                <a:lnTo>
                  <a:pt x="5474" y="205"/>
                </a:lnTo>
                <a:lnTo>
                  <a:pt x="5474" y="186"/>
                </a:lnTo>
                <a:lnTo>
                  <a:pt x="5474" y="149"/>
                </a:lnTo>
                <a:lnTo>
                  <a:pt x="5437" y="112"/>
                </a:lnTo>
                <a:lnTo>
                  <a:pt x="5400" y="93"/>
                </a:lnTo>
                <a:lnTo>
                  <a:pt x="5325" y="93"/>
                </a:lnTo>
                <a:lnTo>
                  <a:pt x="5251" y="149"/>
                </a:lnTo>
                <a:lnTo>
                  <a:pt x="5176" y="223"/>
                </a:lnTo>
                <a:lnTo>
                  <a:pt x="5027" y="391"/>
                </a:lnTo>
                <a:lnTo>
                  <a:pt x="4934" y="503"/>
                </a:lnTo>
                <a:lnTo>
                  <a:pt x="4860" y="540"/>
                </a:lnTo>
                <a:lnTo>
                  <a:pt x="4767" y="596"/>
                </a:lnTo>
                <a:lnTo>
                  <a:pt x="4543" y="652"/>
                </a:lnTo>
                <a:lnTo>
                  <a:pt x="4283" y="670"/>
                </a:lnTo>
                <a:lnTo>
                  <a:pt x="4003" y="689"/>
                </a:lnTo>
                <a:lnTo>
                  <a:pt x="3445" y="670"/>
                </a:lnTo>
                <a:lnTo>
                  <a:pt x="2979" y="652"/>
                </a:lnTo>
                <a:lnTo>
                  <a:pt x="3091" y="559"/>
                </a:lnTo>
                <a:lnTo>
                  <a:pt x="3184" y="447"/>
                </a:lnTo>
                <a:lnTo>
                  <a:pt x="3277" y="354"/>
                </a:lnTo>
                <a:lnTo>
                  <a:pt x="3333" y="261"/>
                </a:lnTo>
                <a:lnTo>
                  <a:pt x="3333" y="205"/>
                </a:lnTo>
                <a:lnTo>
                  <a:pt x="3314" y="186"/>
                </a:lnTo>
                <a:lnTo>
                  <a:pt x="3296" y="186"/>
                </a:lnTo>
                <a:lnTo>
                  <a:pt x="3184" y="223"/>
                </a:lnTo>
                <a:lnTo>
                  <a:pt x="3017" y="354"/>
                </a:lnTo>
                <a:lnTo>
                  <a:pt x="2849" y="503"/>
                </a:lnTo>
                <a:lnTo>
                  <a:pt x="2719" y="577"/>
                </a:lnTo>
                <a:lnTo>
                  <a:pt x="2644" y="614"/>
                </a:lnTo>
                <a:lnTo>
                  <a:pt x="2570" y="633"/>
                </a:lnTo>
                <a:lnTo>
                  <a:pt x="2328" y="633"/>
                </a:lnTo>
                <a:lnTo>
                  <a:pt x="1118" y="577"/>
                </a:lnTo>
                <a:lnTo>
                  <a:pt x="1322" y="447"/>
                </a:lnTo>
                <a:lnTo>
                  <a:pt x="1434" y="372"/>
                </a:lnTo>
                <a:lnTo>
                  <a:pt x="1564" y="279"/>
                </a:lnTo>
                <a:lnTo>
                  <a:pt x="1639" y="186"/>
                </a:lnTo>
                <a:lnTo>
                  <a:pt x="1676" y="149"/>
                </a:lnTo>
                <a:lnTo>
                  <a:pt x="1676" y="93"/>
                </a:lnTo>
                <a:lnTo>
                  <a:pt x="1676" y="74"/>
                </a:lnTo>
                <a:lnTo>
                  <a:pt x="1639" y="37"/>
                </a:lnTo>
                <a:lnTo>
                  <a:pt x="1602" y="19"/>
                </a:lnTo>
                <a:lnTo>
                  <a:pt x="152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8800" y="1028497"/>
            <a:ext cx="3323771" cy="2970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88973" y="382612"/>
            <a:ext cx="4252684" cy="4170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Font typeface="Franklin Gothic Book" panose="020B0503020102020204" pitchFamily="34" charset="0"/>
              <a:buNone/>
            </a:pPr>
            <a:r>
              <a:rPr lang="en-US" sz="2000" b="1" dirty="0">
                <a:latin typeface="Gill Sans MT" panose="020B0502020104020203" pitchFamily="34" charset="0"/>
              </a:rPr>
              <a:t>Problem Statement</a:t>
            </a:r>
          </a:p>
          <a:p>
            <a:pPr marL="0" indent="0">
              <a:lnSpc>
                <a:spcPct val="150000"/>
              </a:lnSpc>
              <a:buFont typeface="Franklin Gothic Book" panose="020B0503020102020204" pitchFamily="34" charset="0"/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Gill Sans MT" panose="020B0502020104020203" pitchFamily="34" charset="0"/>
              </a:rPr>
              <a:t>1. Merchants are not registered with </a:t>
            </a:r>
            <a:r>
              <a:rPr lang="en-US" sz="1600" dirty="0" err="1">
                <a:latin typeface="Gill Sans MT" panose="020B0502020104020203" pitchFamily="34" charset="0"/>
              </a:rPr>
              <a:t>UiTM</a:t>
            </a:r>
            <a:r>
              <a:rPr lang="en-US" sz="1600" dirty="0">
                <a:latin typeface="Gill Sans MT" panose="020B0502020104020203" pitchFamily="34" charset="0"/>
              </a:rPr>
              <a:t> </a:t>
            </a:r>
          </a:p>
          <a:p>
            <a:pPr marL="176213" indent="0">
              <a:buNone/>
            </a:pPr>
            <a:r>
              <a:rPr lang="en-US" sz="1600" dirty="0">
                <a:latin typeface="Gill Sans MT" panose="020B0502020104020203" pitchFamily="34" charset="0"/>
              </a:rPr>
              <a:t>- It can be fraud issue between students and merchant.</a:t>
            </a:r>
          </a:p>
          <a:p>
            <a:pPr marL="268288" indent="-92075">
              <a:buFontTx/>
              <a:buChar char="-"/>
            </a:pPr>
            <a:r>
              <a:rPr lang="en-US" sz="1600" dirty="0">
                <a:latin typeface="Gill Sans MT" panose="020B0502020104020203" pitchFamily="34" charset="0"/>
              </a:rPr>
              <a:t>Merchants do not comply with established rules by HEP </a:t>
            </a:r>
            <a:r>
              <a:rPr lang="en-US" sz="1600" dirty="0" err="1">
                <a:latin typeface="Gill Sans MT" panose="020B0502020104020203" pitchFamily="34" charset="0"/>
              </a:rPr>
              <a:t>UiTM</a:t>
            </a:r>
            <a:r>
              <a:rPr lang="en-US" sz="1600" dirty="0">
                <a:latin typeface="Gill Sans MT" panose="020B0502020104020203" pitchFamily="34" charset="0"/>
              </a:rPr>
              <a:t> (food poisoning case is under university responsibility).</a:t>
            </a:r>
          </a:p>
          <a:p>
            <a:pPr marL="176213" indent="0">
              <a:buNone/>
            </a:pPr>
            <a:endParaRPr lang="en-US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Gill Sans MT" panose="020B0502020104020203" pitchFamily="34" charset="0"/>
              </a:rPr>
              <a:t>2. WhatsApp Group as a platform for ordering.</a:t>
            </a:r>
          </a:p>
          <a:p>
            <a:pPr marL="268288" indent="0">
              <a:buNone/>
            </a:pPr>
            <a:r>
              <a:rPr lang="en-US" sz="1600" dirty="0">
                <a:latin typeface="Gill Sans MT" panose="020B0502020104020203" pitchFamily="34" charset="0"/>
              </a:rPr>
              <a:t>- Difficult to manage order</a:t>
            </a:r>
          </a:p>
          <a:p>
            <a:pPr marL="268288" indent="0">
              <a:buNone/>
            </a:pPr>
            <a:r>
              <a:rPr lang="en-US" sz="1600" dirty="0">
                <a:latin typeface="Gill Sans MT" panose="020B0502020104020203" pitchFamily="34" charset="0"/>
              </a:rPr>
              <a:t>- Lack of merchants information</a:t>
            </a:r>
          </a:p>
          <a:p>
            <a:pPr marL="0" indent="0">
              <a:buNone/>
            </a:pPr>
            <a:endParaRPr lang="en-US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Gill Sans MT" panose="020B0502020104020203" pitchFamily="34" charset="0"/>
              </a:rPr>
              <a:t>3. Lacks the physical copy of menu items, lack visual confirmation that the order was placed correctly</a:t>
            </a:r>
            <a:r>
              <a:rPr lang="en-US" sz="1600" dirty="0" smtClean="0">
                <a:latin typeface="Gill Sans MT" panose="020B0502020104020203" pitchFamily="34" charset="0"/>
              </a:rPr>
              <a:t>.</a:t>
            </a:r>
            <a:endParaRPr lang="en-US" sz="1600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714" y="1244013"/>
            <a:ext cx="29899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b="1" dirty="0">
                <a:latin typeface="Gill Sans MT" panose="020B0502020104020203" pitchFamily="34" charset="0"/>
              </a:rPr>
              <a:t>Background of Study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Gill Sans MT" panose="020B0502020104020203" pitchFamily="34" charset="0"/>
              </a:rPr>
              <a:t>Case Study: Trend of using food delivery service among </a:t>
            </a:r>
            <a:r>
              <a:rPr lang="en-US" sz="1600" dirty="0" err="1">
                <a:latin typeface="Gill Sans MT" panose="020B0502020104020203" pitchFamily="34" charset="0"/>
              </a:rPr>
              <a:t>UiTMCTKKT</a:t>
            </a:r>
            <a:r>
              <a:rPr lang="en-US" sz="1600" dirty="0">
                <a:latin typeface="Gill Sans MT" panose="020B0502020104020203" pitchFamily="34" charset="0"/>
              </a:rPr>
              <a:t> students.</a:t>
            </a:r>
          </a:p>
          <a:p>
            <a:pPr marL="0" indent="0">
              <a:buNone/>
            </a:pPr>
            <a:endParaRPr lang="en-US" sz="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Gill Sans MT" panose="020B0502020104020203" pitchFamily="34" charset="0"/>
              </a:rPr>
              <a:t>Area of Interest: e-marketplace</a:t>
            </a:r>
          </a:p>
          <a:p>
            <a:pPr marL="0" indent="0">
              <a:buNone/>
            </a:pPr>
            <a:endParaRPr lang="en-US" sz="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Gill Sans MT" panose="020B0502020104020203" pitchFamily="34" charset="0"/>
              </a:rPr>
              <a:t>Domain: Restaurant</a:t>
            </a:r>
          </a:p>
          <a:p>
            <a:pPr marL="0" indent="0">
              <a:buNone/>
            </a:pPr>
            <a:endParaRPr lang="en-US" sz="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Gill Sans MT" panose="020B0502020104020203" pitchFamily="34" charset="0"/>
              </a:rPr>
              <a:t>Theory: On Demand Delivery Service(ODDS)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 txBox="1">
            <a:spLocks noGrp="1"/>
          </p:cNvSpPr>
          <p:nvPr>
            <p:ph type="body" idx="2"/>
          </p:nvPr>
        </p:nvSpPr>
        <p:spPr>
          <a:xfrm>
            <a:off x="1139431" y="1766069"/>
            <a:ext cx="7208519" cy="14005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Gill Sans MT" panose="020B0502020104020203" pitchFamily="34" charset="0"/>
              </a:rPr>
              <a:t>. To identify the current business process and requirements for ordering system.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Gill Sans MT" panose="020B0502020104020203" pitchFamily="34" charset="0"/>
              </a:rPr>
              <a:t>2. To design and develop the food delivery ordering system.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Gill Sans MT" panose="020B0502020104020203" pitchFamily="34" charset="0"/>
              </a:rPr>
              <a:t>3. To evaluate the functionality and usability of food ordering system to target users. </a:t>
            </a:r>
          </a:p>
        </p:txBody>
      </p:sp>
      <p:sp>
        <p:nvSpPr>
          <p:cNvPr id="353" name="Google Shape;353;p31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dirty="0">
                <a:latin typeface="Gill Sans MT" panose="020B0502020104020203" pitchFamily="34" charset="0"/>
              </a:rPr>
              <a:t>Objectives</a:t>
            </a:r>
          </a:p>
        </p:txBody>
      </p:sp>
      <p:grpSp>
        <p:nvGrpSpPr>
          <p:cNvPr id="22" name="Google Shape;355;p31"/>
          <p:cNvGrpSpPr/>
          <p:nvPr/>
        </p:nvGrpSpPr>
        <p:grpSpPr>
          <a:xfrm>
            <a:off x="7131635" y="3751275"/>
            <a:ext cx="1574500" cy="1125798"/>
            <a:chOff x="2135100" y="238125"/>
            <a:chExt cx="2240325" cy="1601875"/>
          </a:xfrm>
        </p:grpSpPr>
        <p:sp>
          <p:nvSpPr>
            <p:cNvPr id="23" name="Google Shape;356;p31"/>
            <p:cNvSpPr/>
            <p:nvPr/>
          </p:nvSpPr>
          <p:spPr>
            <a:xfrm>
              <a:off x="2135100" y="998650"/>
              <a:ext cx="215350" cy="41450"/>
            </a:xfrm>
            <a:custGeom>
              <a:avLst/>
              <a:gdLst/>
              <a:ahLst/>
              <a:cxnLst/>
              <a:rect l="l" t="t" r="r" b="b"/>
              <a:pathLst>
                <a:path w="8614" h="1658" extrusionOk="0">
                  <a:moveTo>
                    <a:pt x="829" y="1"/>
                  </a:moveTo>
                  <a:cubicBezTo>
                    <a:pt x="371" y="1"/>
                    <a:pt x="1" y="372"/>
                    <a:pt x="1" y="829"/>
                  </a:cubicBezTo>
                  <a:cubicBezTo>
                    <a:pt x="1" y="1286"/>
                    <a:pt x="371" y="1657"/>
                    <a:pt x="829" y="1657"/>
                  </a:cubicBezTo>
                  <a:lnTo>
                    <a:pt x="7785" y="1657"/>
                  </a:lnTo>
                  <a:cubicBezTo>
                    <a:pt x="8242" y="1656"/>
                    <a:pt x="8611" y="1286"/>
                    <a:pt x="8613" y="829"/>
                  </a:cubicBezTo>
                  <a:cubicBezTo>
                    <a:pt x="8611" y="372"/>
                    <a:pt x="8241" y="2"/>
                    <a:pt x="7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7;p31"/>
            <p:cNvSpPr/>
            <p:nvPr/>
          </p:nvSpPr>
          <p:spPr>
            <a:xfrm>
              <a:off x="2281900" y="238125"/>
              <a:ext cx="2093525" cy="1601875"/>
            </a:xfrm>
            <a:custGeom>
              <a:avLst/>
              <a:gdLst/>
              <a:ahLst/>
              <a:cxnLst/>
              <a:rect l="l" t="t" r="r" b="b"/>
              <a:pathLst>
                <a:path w="83741" h="64075" extrusionOk="0">
                  <a:moveTo>
                    <a:pt x="69637" y="51592"/>
                  </a:moveTo>
                  <a:cubicBezTo>
                    <a:pt x="69668" y="51592"/>
                    <a:pt x="69699" y="51592"/>
                    <a:pt x="69729" y="51593"/>
                  </a:cubicBezTo>
                  <a:cubicBezTo>
                    <a:pt x="71553" y="51641"/>
                    <a:pt x="72515" y="53113"/>
                    <a:pt x="71868" y="54882"/>
                  </a:cubicBezTo>
                  <a:cubicBezTo>
                    <a:pt x="71236" y="56615"/>
                    <a:pt x="69290" y="57991"/>
                    <a:pt x="67487" y="57991"/>
                  </a:cubicBezTo>
                  <a:cubicBezTo>
                    <a:pt x="67456" y="57991"/>
                    <a:pt x="67425" y="57990"/>
                    <a:pt x="67395" y="57990"/>
                  </a:cubicBezTo>
                  <a:cubicBezTo>
                    <a:pt x="65568" y="57942"/>
                    <a:pt x="64610" y="56469"/>
                    <a:pt x="65252" y="54701"/>
                  </a:cubicBezTo>
                  <a:cubicBezTo>
                    <a:pt x="65888" y="52968"/>
                    <a:pt x="67835" y="51592"/>
                    <a:pt x="69637" y="51592"/>
                  </a:cubicBezTo>
                  <a:close/>
                  <a:moveTo>
                    <a:pt x="54012" y="0"/>
                  </a:moveTo>
                  <a:cubicBezTo>
                    <a:pt x="49440" y="0"/>
                    <a:pt x="45700" y="3741"/>
                    <a:pt x="45700" y="8312"/>
                  </a:cubicBezTo>
                  <a:cubicBezTo>
                    <a:pt x="45700" y="10834"/>
                    <a:pt x="46842" y="13099"/>
                    <a:pt x="48630" y="14627"/>
                  </a:cubicBezTo>
                  <a:cubicBezTo>
                    <a:pt x="37913" y="14823"/>
                    <a:pt x="31942" y="19434"/>
                    <a:pt x="30204" y="21018"/>
                  </a:cubicBezTo>
                  <a:cubicBezTo>
                    <a:pt x="29521" y="21451"/>
                    <a:pt x="29062" y="22214"/>
                    <a:pt x="29062" y="23081"/>
                  </a:cubicBezTo>
                  <a:lnTo>
                    <a:pt x="29062" y="23257"/>
                  </a:lnTo>
                  <a:cubicBezTo>
                    <a:pt x="29062" y="24599"/>
                    <a:pt x="30156" y="25697"/>
                    <a:pt x="31494" y="25697"/>
                  </a:cubicBezTo>
                  <a:lnTo>
                    <a:pt x="33945" y="25707"/>
                  </a:lnTo>
                  <a:cubicBezTo>
                    <a:pt x="31418" y="28913"/>
                    <a:pt x="29669" y="32039"/>
                    <a:pt x="28656" y="34072"/>
                  </a:cubicBezTo>
                  <a:lnTo>
                    <a:pt x="25659" y="34072"/>
                  </a:lnTo>
                  <a:cubicBezTo>
                    <a:pt x="25743" y="33913"/>
                    <a:pt x="25809" y="33746"/>
                    <a:pt x="25839" y="33570"/>
                  </a:cubicBezTo>
                  <a:lnTo>
                    <a:pt x="28861" y="16124"/>
                  </a:lnTo>
                  <a:cubicBezTo>
                    <a:pt x="29018" y="15219"/>
                    <a:pt x="28355" y="14474"/>
                    <a:pt x="27388" y="14468"/>
                  </a:cubicBezTo>
                  <a:lnTo>
                    <a:pt x="10851" y="14360"/>
                  </a:lnTo>
                  <a:cubicBezTo>
                    <a:pt x="10848" y="14360"/>
                    <a:pt x="10844" y="14360"/>
                    <a:pt x="10841" y="14360"/>
                  </a:cubicBezTo>
                  <a:cubicBezTo>
                    <a:pt x="9877" y="14360"/>
                    <a:pt x="8964" y="15092"/>
                    <a:pt x="8808" y="15993"/>
                  </a:cubicBezTo>
                  <a:lnTo>
                    <a:pt x="5786" y="33442"/>
                  </a:lnTo>
                  <a:cubicBezTo>
                    <a:pt x="5748" y="33651"/>
                    <a:pt x="5758" y="33866"/>
                    <a:pt x="5813" y="34073"/>
                  </a:cubicBezTo>
                  <a:lnTo>
                    <a:pt x="1097" y="34073"/>
                  </a:lnTo>
                  <a:cubicBezTo>
                    <a:pt x="493" y="34074"/>
                    <a:pt x="3" y="34564"/>
                    <a:pt x="1" y="35169"/>
                  </a:cubicBezTo>
                  <a:lnTo>
                    <a:pt x="1" y="35288"/>
                  </a:lnTo>
                  <a:cubicBezTo>
                    <a:pt x="3" y="35892"/>
                    <a:pt x="493" y="36382"/>
                    <a:pt x="1097" y="36384"/>
                  </a:cubicBezTo>
                  <a:lnTo>
                    <a:pt x="11330" y="36384"/>
                  </a:lnTo>
                  <a:cubicBezTo>
                    <a:pt x="11347" y="36385"/>
                    <a:pt x="11362" y="36389"/>
                    <a:pt x="11378" y="36389"/>
                  </a:cubicBezTo>
                  <a:lnTo>
                    <a:pt x="58876" y="36389"/>
                  </a:lnTo>
                  <a:cubicBezTo>
                    <a:pt x="53718" y="32229"/>
                    <a:pt x="48559" y="31554"/>
                    <a:pt x="45756" y="31554"/>
                  </a:cubicBezTo>
                  <a:cubicBezTo>
                    <a:pt x="44410" y="31554"/>
                    <a:pt x="43607" y="31709"/>
                    <a:pt x="43607" y="31709"/>
                  </a:cubicBezTo>
                  <a:cubicBezTo>
                    <a:pt x="43607" y="31709"/>
                    <a:pt x="45300" y="28931"/>
                    <a:pt x="47324" y="25757"/>
                  </a:cubicBezTo>
                  <a:lnTo>
                    <a:pt x="50707" y="25770"/>
                  </a:lnTo>
                  <a:cubicBezTo>
                    <a:pt x="50434" y="26081"/>
                    <a:pt x="50263" y="26484"/>
                    <a:pt x="50263" y="26928"/>
                  </a:cubicBezTo>
                  <a:cubicBezTo>
                    <a:pt x="50263" y="27901"/>
                    <a:pt x="51059" y="28695"/>
                    <a:pt x="52030" y="28695"/>
                  </a:cubicBezTo>
                  <a:lnTo>
                    <a:pt x="60731" y="28695"/>
                  </a:lnTo>
                  <a:cubicBezTo>
                    <a:pt x="60772" y="28998"/>
                    <a:pt x="60858" y="29292"/>
                    <a:pt x="60985" y="29569"/>
                  </a:cubicBezTo>
                  <a:lnTo>
                    <a:pt x="64514" y="37214"/>
                  </a:lnTo>
                  <a:lnTo>
                    <a:pt x="63155" y="38573"/>
                  </a:lnTo>
                  <a:lnTo>
                    <a:pt x="51108" y="38573"/>
                  </a:lnTo>
                  <a:cubicBezTo>
                    <a:pt x="50698" y="38573"/>
                    <a:pt x="50367" y="38905"/>
                    <a:pt x="50367" y="39314"/>
                  </a:cubicBezTo>
                  <a:cubicBezTo>
                    <a:pt x="50367" y="39722"/>
                    <a:pt x="50698" y="40054"/>
                    <a:pt x="51108" y="40054"/>
                  </a:cubicBezTo>
                  <a:lnTo>
                    <a:pt x="62182" y="40054"/>
                  </a:lnTo>
                  <a:cubicBezTo>
                    <a:pt x="62454" y="40121"/>
                    <a:pt x="62645" y="40365"/>
                    <a:pt x="62647" y="40645"/>
                  </a:cubicBezTo>
                  <a:lnTo>
                    <a:pt x="62647" y="40721"/>
                  </a:lnTo>
                  <a:cubicBezTo>
                    <a:pt x="62646" y="40893"/>
                    <a:pt x="62572" y="41057"/>
                    <a:pt x="62442" y="41171"/>
                  </a:cubicBezTo>
                  <a:lnTo>
                    <a:pt x="41945" y="41171"/>
                  </a:lnTo>
                  <a:cubicBezTo>
                    <a:pt x="41941" y="41171"/>
                    <a:pt x="41937" y="41171"/>
                    <a:pt x="41933" y="41171"/>
                  </a:cubicBezTo>
                  <a:cubicBezTo>
                    <a:pt x="41359" y="41171"/>
                    <a:pt x="40894" y="41637"/>
                    <a:pt x="40894" y="42212"/>
                  </a:cubicBezTo>
                  <a:cubicBezTo>
                    <a:pt x="40894" y="42787"/>
                    <a:pt x="41359" y="43251"/>
                    <a:pt x="41933" y="43251"/>
                  </a:cubicBezTo>
                  <a:cubicBezTo>
                    <a:pt x="41937" y="43251"/>
                    <a:pt x="41941" y="43251"/>
                    <a:pt x="41945" y="43251"/>
                  </a:cubicBezTo>
                  <a:lnTo>
                    <a:pt x="58476" y="43251"/>
                  </a:lnTo>
                  <a:lnTo>
                    <a:pt x="58414" y="43314"/>
                  </a:lnTo>
                  <a:lnTo>
                    <a:pt x="58493" y="43314"/>
                  </a:lnTo>
                  <a:cubicBezTo>
                    <a:pt x="58879" y="43316"/>
                    <a:pt x="59190" y="43627"/>
                    <a:pt x="59192" y="44013"/>
                  </a:cubicBezTo>
                  <a:lnTo>
                    <a:pt x="59192" y="44092"/>
                  </a:lnTo>
                  <a:cubicBezTo>
                    <a:pt x="59190" y="44477"/>
                    <a:pt x="58879" y="44789"/>
                    <a:pt x="58493" y="44791"/>
                  </a:cubicBezTo>
                  <a:lnTo>
                    <a:pt x="57914" y="44791"/>
                  </a:lnTo>
                  <a:cubicBezTo>
                    <a:pt x="57839" y="44772"/>
                    <a:pt x="57762" y="44764"/>
                    <a:pt x="57686" y="44764"/>
                  </a:cubicBezTo>
                  <a:lnTo>
                    <a:pt x="36060" y="44764"/>
                  </a:lnTo>
                  <a:cubicBezTo>
                    <a:pt x="35491" y="44770"/>
                    <a:pt x="35032" y="45234"/>
                    <a:pt x="35032" y="45803"/>
                  </a:cubicBezTo>
                  <a:cubicBezTo>
                    <a:pt x="35032" y="46373"/>
                    <a:pt x="35491" y="46837"/>
                    <a:pt x="36060" y="46843"/>
                  </a:cubicBezTo>
                  <a:lnTo>
                    <a:pt x="56524" y="46843"/>
                  </a:lnTo>
                  <a:cubicBezTo>
                    <a:pt x="56777" y="47034"/>
                    <a:pt x="56927" y="47333"/>
                    <a:pt x="56928" y="47652"/>
                  </a:cubicBezTo>
                  <a:lnTo>
                    <a:pt x="56928" y="47664"/>
                  </a:lnTo>
                  <a:cubicBezTo>
                    <a:pt x="56928" y="48227"/>
                    <a:pt x="56471" y="48684"/>
                    <a:pt x="55908" y="48685"/>
                  </a:cubicBezTo>
                  <a:lnTo>
                    <a:pt x="31510" y="48463"/>
                  </a:lnTo>
                  <a:cubicBezTo>
                    <a:pt x="30860" y="48466"/>
                    <a:pt x="30335" y="48991"/>
                    <a:pt x="30333" y="49641"/>
                  </a:cubicBezTo>
                  <a:lnTo>
                    <a:pt x="30333" y="49954"/>
                  </a:lnTo>
                  <a:cubicBezTo>
                    <a:pt x="30335" y="50604"/>
                    <a:pt x="30860" y="51130"/>
                    <a:pt x="31510" y="51132"/>
                  </a:cubicBezTo>
                  <a:lnTo>
                    <a:pt x="52859" y="51132"/>
                  </a:lnTo>
                  <a:cubicBezTo>
                    <a:pt x="52989" y="51131"/>
                    <a:pt x="53118" y="51107"/>
                    <a:pt x="53239" y="51063"/>
                  </a:cubicBezTo>
                  <a:cubicBezTo>
                    <a:pt x="53533" y="51149"/>
                    <a:pt x="53736" y="51419"/>
                    <a:pt x="53737" y="51726"/>
                  </a:cubicBezTo>
                  <a:lnTo>
                    <a:pt x="53737" y="51810"/>
                  </a:lnTo>
                  <a:cubicBezTo>
                    <a:pt x="53736" y="52051"/>
                    <a:pt x="53608" y="52274"/>
                    <a:pt x="53402" y="52399"/>
                  </a:cubicBezTo>
                  <a:lnTo>
                    <a:pt x="28436" y="52399"/>
                  </a:lnTo>
                  <a:cubicBezTo>
                    <a:pt x="28328" y="53058"/>
                    <a:pt x="28149" y="53737"/>
                    <a:pt x="27897" y="54427"/>
                  </a:cubicBezTo>
                  <a:cubicBezTo>
                    <a:pt x="27688" y="54998"/>
                    <a:pt x="27439" y="55554"/>
                    <a:pt x="27151" y="56091"/>
                  </a:cubicBezTo>
                  <a:lnTo>
                    <a:pt x="36591" y="56091"/>
                  </a:lnTo>
                  <a:lnTo>
                    <a:pt x="36540" y="56143"/>
                  </a:lnTo>
                  <a:lnTo>
                    <a:pt x="58525" y="56143"/>
                  </a:lnTo>
                  <a:cubicBezTo>
                    <a:pt x="57723" y="60523"/>
                    <a:pt x="60443" y="63942"/>
                    <a:pt x="65177" y="64071"/>
                  </a:cubicBezTo>
                  <a:cubicBezTo>
                    <a:pt x="65267" y="64073"/>
                    <a:pt x="65356" y="64074"/>
                    <a:pt x="65446" y="64074"/>
                  </a:cubicBezTo>
                  <a:cubicBezTo>
                    <a:pt x="70671" y="64074"/>
                    <a:pt x="76317" y="60086"/>
                    <a:pt x="78156" y="55049"/>
                  </a:cubicBezTo>
                  <a:cubicBezTo>
                    <a:pt x="78797" y="53294"/>
                    <a:pt x="78892" y="51640"/>
                    <a:pt x="78527" y="50218"/>
                  </a:cubicBezTo>
                  <a:lnTo>
                    <a:pt x="83715" y="50218"/>
                  </a:lnTo>
                  <a:cubicBezTo>
                    <a:pt x="83722" y="50043"/>
                    <a:pt x="83741" y="49873"/>
                    <a:pt x="83741" y="49697"/>
                  </a:cubicBezTo>
                  <a:cubicBezTo>
                    <a:pt x="83741" y="43725"/>
                    <a:pt x="78899" y="38884"/>
                    <a:pt x="72928" y="38884"/>
                  </a:cubicBezTo>
                  <a:cubicBezTo>
                    <a:pt x="72673" y="38884"/>
                    <a:pt x="72421" y="38896"/>
                    <a:pt x="72171" y="38913"/>
                  </a:cubicBezTo>
                  <a:lnTo>
                    <a:pt x="66649" y="26954"/>
                  </a:lnTo>
                  <a:cubicBezTo>
                    <a:pt x="66501" y="26635"/>
                    <a:pt x="66300" y="26344"/>
                    <a:pt x="66054" y="26093"/>
                  </a:cubicBezTo>
                  <a:cubicBezTo>
                    <a:pt x="65755" y="25541"/>
                    <a:pt x="65176" y="25160"/>
                    <a:pt x="64507" y="25160"/>
                  </a:cubicBezTo>
                  <a:lnTo>
                    <a:pt x="64098" y="25160"/>
                  </a:lnTo>
                  <a:cubicBezTo>
                    <a:pt x="64002" y="25152"/>
                    <a:pt x="63907" y="25147"/>
                    <a:pt x="63812" y="25147"/>
                  </a:cubicBezTo>
                  <a:cubicBezTo>
                    <a:pt x="63717" y="25147"/>
                    <a:pt x="63621" y="25152"/>
                    <a:pt x="63526" y="25160"/>
                  </a:cubicBezTo>
                  <a:lnTo>
                    <a:pt x="60537" y="25160"/>
                  </a:lnTo>
                  <a:lnTo>
                    <a:pt x="60265" y="23081"/>
                  </a:lnTo>
                  <a:cubicBezTo>
                    <a:pt x="60265" y="21739"/>
                    <a:pt x="59170" y="20641"/>
                    <a:pt x="57833" y="20641"/>
                  </a:cubicBezTo>
                  <a:lnTo>
                    <a:pt x="50680" y="20641"/>
                  </a:lnTo>
                  <a:cubicBezTo>
                    <a:pt x="52173" y="18455"/>
                    <a:pt x="53434" y="16776"/>
                    <a:pt x="53887" y="16618"/>
                  </a:cubicBezTo>
                  <a:cubicBezTo>
                    <a:pt x="53929" y="16618"/>
                    <a:pt x="53970" y="16625"/>
                    <a:pt x="54013" y="16625"/>
                  </a:cubicBezTo>
                  <a:cubicBezTo>
                    <a:pt x="57883" y="16625"/>
                    <a:pt x="61147" y="13940"/>
                    <a:pt x="62062" y="10345"/>
                  </a:cubicBezTo>
                  <a:lnTo>
                    <a:pt x="64456" y="10345"/>
                  </a:lnTo>
                  <a:cubicBezTo>
                    <a:pt x="64196" y="8650"/>
                    <a:pt x="63298" y="7162"/>
                    <a:pt x="62020" y="6126"/>
                  </a:cubicBezTo>
                  <a:cubicBezTo>
                    <a:pt x="61054" y="2607"/>
                    <a:pt x="57826" y="0"/>
                    <a:pt x="5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8;p31"/>
            <p:cNvSpPr/>
            <p:nvPr/>
          </p:nvSpPr>
          <p:spPr>
            <a:xfrm>
              <a:off x="4032300" y="960675"/>
              <a:ext cx="91000" cy="166400"/>
            </a:xfrm>
            <a:custGeom>
              <a:avLst/>
              <a:gdLst/>
              <a:ahLst/>
              <a:cxnLst/>
              <a:rect l="l" t="t" r="r" b="b"/>
              <a:pathLst>
                <a:path w="3640" h="6656" extrusionOk="0">
                  <a:moveTo>
                    <a:pt x="3120" y="1"/>
                  </a:moveTo>
                  <a:cubicBezTo>
                    <a:pt x="1404" y="1"/>
                    <a:pt x="0" y="1405"/>
                    <a:pt x="0" y="3121"/>
                  </a:cubicBezTo>
                  <a:lnTo>
                    <a:pt x="0" y="3536"/>
                  </a:lnTo>
                  <a:cubicBezTo>
                    <a:pt x="0" y="5251"/>
                    <a:pt x="1404" y="6655"/>
                    <a:pt x="3120" y="6655"/>
                  </a:cubicBezTo>
                  <a:cubicBezTo>
                    <a:pt x="3298" y="6655"/>
                    <a:pt x="3470" y="6631"/>
                    <a:pt x="3639" y="6603"/>
                  </a:cubicBezTo>
                  <a:lnTo>
                    <a:pt x="3639" y="54"/>
                  </a:lnTo>
                  <a:cubicBezTo>
                    <a:pt x="3470" y="25"/>
                    <a:pt x="3298" y="1"/>
                    <a:pt x="3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9;p31"/>
            <p:cNvSpPr/>
            <p:nvPr/>
          </p:nvSpPr>
          <p:spPr>
            <a:xfrm>
              <a:off x="3018625" y="1268700"/>
              <a:ext cx="239800" cy="50700"/>
            </a:xfrm>
            <a:custGeom>
              <a:avLst/>
              <a:gdLst/>
              <a:ahLst/>
              <a:cxnLst/>
              <a:rect l="l" t="t" r="r" b="b"/>
              <a:pathLst>
                <a:path w="9592" h="2028" extrusionOk="0">
                  <a:moveTo>
                    <a:pt x="1015" y="1"/>
                  </a:moveTo>
                  <a:cubicBezTo>
                    <a:pt x="456" y="2"/>
                    <a:pt x="2" y="455"/>
                    <a:pt x="1" y="1015"/>
                  </a:cubicBezTo>
                  <a:cubicBezTo>
                    <a:pt x="2" y="1573"/>
                    <a:pt x="456" y="2026"/>
                    <a:pt x="1015" y="2028"/>
                  </a:cubicBezTo>
                  <a:lnTo>
                    <a:pt x="8578" y="2028"/>
                  </a:lnTo>
                  <a:cubicBezTo>
                    <a:pt x="9136" y="2026"/>
                    <a:pt x="9590" y="1573"/>
                    <a:pt x="9591" y="1015"/>
                  </a:cubicBezTo>
                  <a:cubicBezTo>
                    <a:pt x="9590" y="455"/>
                    <a:pt x="9136" y="2"/>
                    <a:pt x="8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0;p31"/>
            <p:cNvSpPr/>
            <p:nvPr/>
          </p:nvSpPr>
          <p:spPr>
            <a:xfrm>
              <a:off x="3344175" y="1196575"/>
              <a:ext cx="111125" cy="31200"/>
            </a:xfrm>
            <a:custGeom>
              <a:avLst/>
              <a:gdLst/>
              <a:ahLst/>
              <a:cxnLst/>
              <a:rect l="l" t="t" r="r" b="b"/>
              <a:pathLst>
                <a:path w="4445" h="1248" extrusionOk="0">
                  <a:moveTo>
                    <a:pt x="625" y="1"/>
                  </a:moveTo>
                  <a:cubicBezTo>
                    <a:pt x="280" y="1"/>
                    <a:pt x="0" y="279"/>
                    <a:pt x="0" y="624"/>
                  </a:cubicBezTo>
                  <a:cubicBezTo>
                    <a:pt x="0" y="968"/>
                    <a:pt x="280" y="1248"/>
                    <a:pt x="625" y="1248"/>
                  </a:cubicBezTo>
                  <a:lnTo>
                    <a:pt x="3821" y="1248"/>
                  </a:lnTo>
                  <a:cubicBezTo>
                    <a:pt x="4166" y="1248"/>
                    <a:pt x="4444" y="968"/>
                    <a:pt x="4444" y="624"/>
                  </a:cubicBezTo>
                  <a:cubicBezTo>
                    <a:pt x="4444" y="279"/>
                    <a:pt x="4166" y="1"/>
                    <a:pt x="3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1;p31"/>
            <p:cNvSpPr/>
            <p:nvPr/>
          </p:nvSpPr>
          <p:spPr>
            <a:xfrm>
              <a:off x="2296025" y="872325"/>
              <a:ext cx="111125" cy="31225"/>
            </a:xfrm>
            <a:custGeom>
              <a:avLst/>
              <a:gdLst/>
              <a:ahLst/>
              <a:cxnLst/>
              <a:rect l="l" t="t" r="r" b="b"/>
              <a:pathLst>
                <a:path w="4445" h="1249" extrusionOk="0">
                  <a:moveTo>
                    <a:pt x="625" y="0"/>
                  </a:moveTo>
                  <a:cubicBezTo>
                    <a:pt x="280" y="0"/>
                    <a:pt x="1" y="280"/>
                    <a:pt x="1" y="624"/>
                  </a:cubicBezTo>
                  <a:cubicBezTo>
                    <a:pt x="1" y="969"/>
                    <a:pt x="280" y="1247"/>
                    <a:pt x="625" y="1249"/>
                  </a:cubicBezTo>
                  <a:lnTo>
                    <a:pt x="3821" y="1249"/>
                  </a:lnTo>
                  <a:cubicBezTo>
                    <a:pt x="4166" y="1249"/>
                    <a:pt x="4445" y="969"/>
                    <a:pt x="4445" y="624"/>
                  </a:cubicBezTo>
                  <a:cubicBezTo>
                    <a:pt x="4445" y="280"/>
                    <a:pt x="4166" y="0"/>
                    <a:pt x="38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2;p31"/>
            <p:cNvSpPr/>
            <p:nvPr/>
          </p:nvSpPr>
          <p:spPr>
            <a:xfrm>
              <a:off x="2366850" y="1479425"/>
              <a:ext cx="111125" cy="31200"/>
            </a:xfrm>
            <a:custGeom>
              <a:avLst/>
              <a:gdLst/>
              <a:ahLst/>
              <a:cxnLst/>
              <a:rect l="l" t="t" r="r" b="b"/>
              <a:pathLst>
                <a:path w="4445" h="1248" extrusionOk="0">
                  <a:moveTo>
                    <a:pt x="624" y="1"/>
                  </a:moveTo>
                  <a:cubicBezTo>
                    <a:pt x="280" y="1"/>
                    <a:pt x="0" y="281"/>
                    <a:pt x="0" y="624"/>
                  </a:cubicBezTo>
                  <a:cubicBezTo>
                    <a:pt x="0" y="969"/>
                    <a:pt x="280" y="1248"/>
                    <a:pt x="624" y="1248"/>
                  </a:cubicBezTo>
                  <a:lnTo>
                    <a:pt x="3821" y="1248"/>
                  </a:lnTo>
                  <a:cubicBezTo>
                    <a:pt x="4165" y="1248"/>
                    <a:pt x="4444" y="968"/>
                    <a:pt x="4445" y="624"/>
                  </a:cubicBezTo>
                  <a:cubicBezTo>
                    <a:pt x="4444" y="281"/>
                    <a:pt x="4165" y="2"/>
                    <a:pt x="38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3;p31"/>
            <p:cNvSpPr/>
            <p:nvPr/>
          </p:nvSpPr>
          <p:spPr>
            <a:xfrm>
              <a:off x="3054525" y="583875"/>
              <a:ext cx="217525" cy="38775"/>
            </a:xfrm>
            <a:custGeom>
              <a:avLst/>
              <a:gdLst/>
              <a:ahLst/>
              <a:cxnLst/>
              <a:rect l="l" t="t" r="r" b="b"/>
              <a:pathLst>
                <a:path w="8701" h="1551" extrusionOk="0">
                  <a:moveTo>
                    <a:pt x="775" y="0"/>
                  </a:moveTo>
                  <a:cubicBezTo>
                    <a:pt x="346" y="0"/>
                    <a:pt x="0" y="347"/>
                    <a:pt x="0" y="775"/>
                  </a:cubicBezTo>
                  <a:cubicBezTo>
                    <a:pt x="0" y="1204"/>
                    <a:pt x="346" y="1551"/>
                    <a:pt x="775" y="1551"/>
                  </a:cubicBezTo>
                  <a:lnTo>
                    <a:pt x="7924" y="1551"/>
                  </a:lnTo>
                  <a:cubicBezTo>
                    <a:pt x="8353" y="1551"/>
                    <a:pt x="8700" y="1204"/>
                    <a:pt x="8700" y="775"/>
                  </a:cubicBezTo>
                  <a:cubicBezTo>
                    <a:pt x="8700" y="347"/>
                    <a:pt x="8353" y="0"/>
                    <a:pt x="7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4;p31"/>
            <p:cNvSpPr/>
            <p:nvPr/>
          </p:nvSpPr>
          <p:spPr>
            <a:xfrm>
              <a:off x="2744000" y="1276500"/>
              <a:ext cx="210050" cy="39025"/>
            </a:xfrm>
            <a:custGeom>
              <a:avLst/>
              <a:gdLst/>
              <a:ahLst/>
              <a:cxnLst/>
              <a:rect l="l" t="t" r="r" b="b"/>
              <a:pathLst>
                <a:path w="8402" h="1561" extrusionOk="0">
                  <a:moveTo>
                    <a:pt x="771" y="1"/>
                  </a:moveTo>
                  <a:cubicBezTo>
                    <a:pt x="343" y="6"/>
                    <a:pt x="0" y="353"/>
                    <a:pt x="0" y="780"/>
                  </a:cubicBezTo>
                  <a:cubicBezTo>
                    <a:pt x="0" y="1207"/>
                    <a:pt x="343" y="1554"/>
                    <a:pt x="771" y="1560"/>
                  </a:cubicBezTo>
                  <a:lnTo>
                    <a:pt x="7632" y="1560"/>
                  </a:lnTo>
                  <a:cubicBezTo>
                    <a:pt x="8058" y="1554"/>
                    <a:pt x="8401" y="1207"/>
                    <a:pt x="8401" y="780"/>
                  </a:cubicBezTo>
                  <a:cubicBezTo>
                    <a:pt x="8401" y="353"/>
                    <a:pt x="8058" y="6"/>
                    <a:pt x="7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5;p31"/>
            <p:cNvSpPr/>
            <p:nvPr/>
          </p:nvSpPr>
          <p:spPr>
            <a:xfrm>
              <a:off x="2310725" y="1402400"/>
              <a:ext cx="210325" cy="39000"/>
            </a:xfrm>
            <a:custGeom>
              <a:avLst/>
              <a:gdLst/>
              <a:ahLst/>
              <a:cxnLst/>
              <a:rect l="l" t="t" r="r" b="b"/>
              <a:pathLst>
                <a:path w="8413" h="1560" extrusionOk="0">
                  <a:moveTo>
                    <a:pt x="771" y="0"/>
                  </a:moveTo>
                  <a:cubicBezTo>
                    <a:pt x="343" y="5"/>
                    <a:pt x="0" y="353"/>
                    <a:pt x="0" y="780"/>
                  </a:cubicBezTo>
                  <a:cubicBezTo>
                    <a:pt x="0" y="1207"/>
                    <a:pt x="343" y="1554"/>
                    <a:pt x="771" y="1559"/>
                  </a:cubicBezTo>
                  <a:lnTo>
                    <a:pt x="7632" y="1559"/>
                  </a:lnTo>
                  <a:cubicBezTo>
                    <a:pt x="8063" y="1558"/>
                    <a:pt x="8411" y="1210"/>
                    <a:pt x="8412" y="780"/>
                  </a:cubicBezTo>
                  <a:cubicBezTo>
                    <a:pt x="8411" y="349"/>
                    <a:pt x="8062" y="1"/>
                    <a:pt x="7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6;p31"/>
            <p:cNvSpPr/>
            <p:nvPr/>
          </p:nvSpPr>
          <p:spPr>
            <a:xfrm>
              <a:off x="2415825" y="1359275"/>
              <a:ext cx="573275" cy="464075"/>
            </a:xfrm>
            <a:custGeom>
              <a:avLst/>
              <a:gdLst/>
              <a:ahLst/>
              <a:cxnLst/>
              <a:rect l="l" t="t" r="r" b="b"/>
              <a:pathLst>
                <a:path w="22931" h="18563" extrusionOk="0">
                  <a:moveTo>
                    <a:pt x="12072" y="6255"/>
                  </a:moveTo>
                  <a:cubicBezTo>
                    <a:pt x="12102" y="6255"/>
                    <a:pt x="12132" y="6256"/>
                    <a:pt x="12162" y="6256"/>
                  </a:cubicBezTo>
                  <a:cubicBezTo>
                    <a:pt x="13989" y="6309"/>
                    <a:pt x="14947" y="7777"/>
                    <a:pt x="14300" y="9545"/>
                  </a:cubicBezTo>
                  <a:cubicBezTo>
                    <a:pt x="13669" y="11284"/>
                    <a:pt x="11722" y="12654"/>
                    <a:pt x="9920" y="12654"/>
                  </a:cubicBezTo>
                  <a:cubicBezTo>
                    <a:pt x="9889" y="12654"/>
                    <a:pt x="9858" y="12654"/>
                    <a:pt x="9828" y="12653"/>
                  </a:cubicBezTo>
                  <a:cubicBezTo>
                    <a:pt x="8001" y="12605"/>
                    <a:pt x="7043" y="11133"/>
                    <a:pt x="7689" y="9365"/>
                  </a:cubicBezTo>
                  <a:cubicBezTo>
                    <a:pt x="8321" y="7630"/>
                    <a:pt x="10270" y="6255"/>
                    <a:pt x="12072" y="6255"/>
                  </a:cubicBezTo>
                  <a:close/>
                  <a:moveTo>
                    <a:pt x="14576" y="1"/>
                  </a:moveTo>
                  <a:cubicBezTo>
                    <a:pt x="9353" y="1"/>
                    <a:pt x="3707" y="3987"/>
                    <a:pt x="1872" y="9021"/>
                  </a:cubicBezTo>
                  <a:cubicBezTo>
                    <a:pt x="0" y="14145"/>
                    <a:pt x="2782" y="18415"/>
                    <a:pt x="8080" y="18559"/>
                  </a:cubicBezTo>
                  <a:cubicBezTo>
                    <a:pt x="8171" y="18561"/>
                    <a:pt x="8262" y="18562"/>
                    <a:pt x="8353" y="18562"/>
                  </a:cubicBezTo>
                  <a:cubicBezTo>
                    <a:pt x="13577" y="18562"/>
                    <a:pt x="19225" y="14576"/>
                    <a:pt x="21059" y="9541"/>
                  </a:cubicBezTo>
                  <a:cubicBezTo>
                    <a:pt x="22931" y="4417"/>
                    <a:pt x="20150" y="148"/>
                    <a:pt x="14851" y="5"/>
                  </a:cubicBezTo>
                  <a:cubicBezTo>
                    <a:pt x="14759" y="2"/>
                    <a:pt x="14668" y="1"/>
                    <a:pt x="145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 txBox="1">
            <a:spLocks noGrp="1"/>
          </p:cNvSpPr>
          <p:nvPr>
            <p:ph type="body" idx="2"/>
          </p:nvPr>
        </p:nvSpPr>
        <p:spPr>
          <a:xfrm>
            <a:off x="709684" y="1159935"/>
            <a:ext cx="7703718" cy="33656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Gill Sans MT" panose="020B0502020104020203" pitchFamily="34" charset="0"/>
              </a:rPr>
              <a:t>Retail food delivery is a courier service in which a restaurant, store or independent food delivery company delivers  food to a customer.</a:t>
            </a:r>
          </a:p>
          <a:p>
            <a:pPr algn="just"/>
            <a:endParaRPr lang="en-US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Gill Sans MT" panose="020B0502020104020203" pitchFamily="34" charset="0"/>
              </a:rPr>
              <a:t>Recently, this new trend become popular among students when they have moved on from ordering offline to ordering online. An order is typically made either through a restaurant’s website or phone, or through a food ordering company.</a:t>
            </a:r>
          </a:p>
          <a:p>
            <a:pPr algn="just"/>
            <a:endParaRPr lang="en-US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Gill Sans MT" panose="020B0502020104020203" pitchFamily="34" charset="0"/>
              </a:rPr>
              <a:t>Some students joined a WhatsApp group to make an order which this group act as a platform for students and merchants to perform transaction.</a:t>
            </a:r>
          </a:p>
          <a:p>
            <a:pPr algn="just"/>
            <a:endParaRPr lang="en-US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Gill Sans MT" panose="020B0502020104020203" pitchFamily="34" charset="0"/>
              </a:rPr>
              <a:t>Most students prefer using this service because it is easy, convenient and faster in just one click away.</a:t>
            </a:r>
          </a:p>
        </p:txBody>
      </p:sp>
      <p:sp>
        <p:nvSpPr>
          <p:cNvPr id="353" name="Google Shape;353;p31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dirty="0">
                <a:latin typeface="Gill Sans MT" panose="020B0502020104020203" pitchFamily="34" charset="0"/>
              </a:rPr>
              <a:t>Current Business Process</a:t>
            </a:r>
          </a:p>
        </p:txBody>
      </p:sp>
      <p:grpSp>
        <p:nvGrpSpPr>
          <p:cNvPr id="355" name="Google Shape;355;p31"/>
          <p:cNvGrpSpPr/>
          <p:nvPr/>
        </p:nvGrpSpPr>
        <p:grpSpPr>
          <a:xfrm>
            <a:off x="7131635" y="3912888"/>
            <a:ext cx="1574500" cy="1125798"/>
            <a:chOff x="2135100" y="238125"/>
            <a:chExt cx="2240325" cy="1601875"/>
          </a:xfrm>
        </p:grpSpPr>
        <p:sp>
          <p:nvSpPr>
            <p:cNvPr id="356" name="Google Shape;356;p31"/>
            <p:cNvSpPr/>
            <p:nvPr/>
          </p:nvSpPr>
          <p:spPr>
            <a:xfrm>
              <a:off x="2135100" y="998650"/>
              <a:ext cx="215350" cy="41450"/>
            </a:xfrm>
            <a:custGeom>
              <a:avLst/>
              <a:gdLst/>
              <a:ahLst/>
              <a:cxnLst/>
              <a:rect l="l" t="t" r="r" b="b"/>
              <a:pathLst>
                <a:path w="8614" h="1658" extrusionOk="0">
                  <a:moveTo>
                    <a:pt x="829" y="1"/>
                  </a:moveTo>
                  <a:cubicBezTo>
                    <a:pt x="371" y="1"/>
                    <a:pt x="1" y="372"/>
                    <a:pt x="1" y="829"/>
                  </a:cubicBezTo>
                  <a:cubicBezTo>
                    <a:pt x="1" y="1286"/>
                    <a:pt x="371" y="1657"/>
                    <a:pt x="829" y="1657"/>
                  </a:cubicBezTo>
                  <a:lnTo>
                    <a:pt x="7785" y="1657"/>
                  </a:lnTo>
                  <a:cubicBezTo>
                    <a:pt x="8242" y="1656"/>
                    <a:pt x="8611" y="1286"/>
                    <a:pt x="8613" y="829"/>
                  </a:cubicBezTo>
                  <a:cubicBezTo>
                    <a:pt x="8611" y="372"/>
                    <a:pt x="8241" y="2"/>
                    <a:pt x="7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2281900" y="238125"/>
              <a:ext cx="2093525" cy="1601875"/>
            </a:xfrm>
            <a:custGeom>
              <a:avLst/>
              <a:gdLst/>
              <a:ahLst/>
              <a:cxnLst/>
              <a:rect l="l" t="t" r="r" b="b"/>
              <a:pathLst>
                <a:path w="83741" h="64075" extrusionOk="0">
                  <a:moveTo>
                    <a:pt x="69637" y="51592"/>
                  </a:moveTo>
                  <a:cubicBezTo>
                    <a:pt x="69668" y="51592"/>
                    <a:pt x="69699" y="51592"/>
                    <a:pt x="69729" y="51593"/>
                  </a:cubicBezTo>
                  <a:cubicBezTo>
                    <a:pt x="71553" y="51641"/>
                    <a:pt x="72515" y="53113"/>
                    <a:pt x="71868" y="54882"/>
                  </a:cubicBezTo>
                  <a:cubicBezTo>
                    <a:pt x="71236" y="56615"/>
                    <a:pt x="69290" y="57991"/>
                    <a:pt x="67487" y="57991"/>
                  </a:cubicBezTo>
                  <a:cubicBezTo>
                    <a:pt x="67456" y="57991"/>
                    <a:pt x="67425" y="57990"/>
                    <a:pt x="67395" y="57990"/>
                  </a:cubicBezTo>
                  <a:cubicBezTo>
                    <a:pt x="65568" y="57942"/>
                    <a:pt x="64610" y="56469"/>
                    <a:pt x="65252" y="54701"/>
                  </a:cubicBezTo>
                  <a:cubicBezTo>
                    <a:pt x="65888" y="52968"/>
                    <a:pt x="67835" y="51592"/>
                    <a:pt x="69637" y="51592"/>
                  </a:cubicBezTo>
                  <a:close/>
                  <a:moveTo>
                    <a:pt x="54012" y="0"/>
                  </a:moveTo>
                  <a:cubicBezTo>
                    <a:pt x="49440" y="0"/>
                    <a:pt x="45700" y="3741"/>
                    <a:pt x="45700" y="8312"/>
                  </a:cubicBezTo>
                  <a:cubicBezTo>
                    <a:pt x="45700" y="10834"/>
                    <a:pt x="46842" y="13099"/>
                    <a:pt x="48630" y="14627"/>
                  </a:cubicBezTo>
                  <a:cubicBezTo>
                    <a:pt x="37913" y="14823"/>
                    <a:pt x="31942" y="19434"/>
                    <a:pt x="30204" y="21018"/>
                  </a:cubicBezTo>
                  <a:cubicBezTo>
                    <a:pt x="29521" y="21451"/>
                    <a:pt x="29062" y="22214"/>
                    <a:pt x="29062" y="23081"/>
                  </a:cubicBezTo>
                  <a:lnTo>
                    <a:pt x="29062" y="23257"/>
                  </a:lnTo>
                  <a:cubicBezTo>
                    <a:pt x="29062" y="24599"/>
                    <a:pt x="30156" y="25697"/>
                    <a:pt x="31494" y="25697"/>
                  </a:cubicBezTo>
                  <a:lnTo>
                    <a:pt x="33945" y="25707"/>
                  </a:lnTo>
                  <a:cubicBezTo>
                    <a:pt x="31418" y="28913"/>
                    <a:pt x="29669" y="32039"/>
                    <a:pt x="28656" y="34072"/>
                  </a:cubicBezTo>
                  <a:lnTo>
                    <a:pt x="25659" y="34072"/>
                  </a:lnTo>
                  <a:cubicBezTo>
                    <a:pt x="25743" y="33913"/>
                    <a:pt x="25809" y="33746"/>
                    <a:pt x="25839" y="33570"/>
                  </a:cubicBezTo>
                  <a:lnTo>
                    <a:pt x="28861" y="16124"/>
                  </a:lnTo>
                  <a:cubicBezTo>
                    <a:pt x="29018" y="15219"/>
                    <a:pt x="28355" y="14474"/>
                    <a:pt x="27388" y="14468"/>
                  </a:cubicBezTo>
                  <a:lnTo>
                    <a:pt x="10851" y="14360"/>
                  </a:lnTo>
                  <a:cubicBezTo>
                    <a:pt x="10848" y="14360"/>
                    <a:pt x="10844" y="14360"/>
                    <a:pt x="10841" y="14360"/>
                  </a:cubicBezTo>
                  <a:cubicBezTo>
                    <a:pt x="9877" y="14360"/>
                    <a:pt x="8964" y="15092"/>
                    <a:pt x="8808" y="15993"/>
                  </a:cubicBezTo>
                  <a:lnTo>
                    <a:pt x="5786" y="33442"/>
                  </a:lnTo>
                  <a:cubicBezTo>
                    <a:pt x="5748" y="33651"/>
                    <a:pt x="5758" y="33866"/>
                    <a:pt x="5813" y="34073"/>
                  </a:cubicBezTo>
                  <a:lnTo>
                    <a:pt x="1097" y="34073"/>
                  </a:lnTo>
                  <a:cubicBezTo>
                    <a:pt x="493" y="34074"/>
                    <a:pt x="3" y="34564"/>
                    <a:pt x="1" y="35169"/>
                  </a:cubicBezTo>
                  <a:lnTo>
                    <a:pt x="1" y="35288"/>
                  </a:lnTo>
                  <a:cubicBezTo>
                    <a:pt x="3" y="35892"/>
                    <a:pt x="493" y="36382"/>
                    <a:pt x="1097" y="36384"/>
                  </a:cubicBezTo>
                  <a:lnTo>
                    <a:pt x="11330" y="36384"/>
                  </a:lnTo>
                  <a:cubicBezTo>
                    <a:pt x="11347" y="36385"/>
                    <a:pt x="11362" y="36389"/>
                    <a:pt x="11378" y="36389"/>
                  </a:cubicBezTo>
                  <a:lnTo>
                    <a:pt x="58876" y="36389"/>
                  </a:lnTo>
                  <a:cubicBezTo>
                    <a:pt x="53718" y="32229"/>
                    <a:pt x="48559" y="31554"/>
                    <a:pt x="45756" y="31554"/>
                  </a:cubicBezTo>
                  <a:cubicBezTo>
                    <a:pt x="44410" y="31554"/>
                    <a:pt x="43607" y="31709"/>
                    <a:pt x="43607" y="31709"/>
                  </a:cubicBezTo>
                  <a:cubicBezTo>
                    <a:pt x="43607" y="31709"/>
                    <a:pt x="45300" y="28931"/>
                    <a:pt x="47324" y="25757"/>
                  </a:cubicBezTo>
                  <a:lnTo>
                    <a:pt x="50707" y="25770"/>
                  </a:lnTo>
                  <a:cubicBezTo>
                    <a:pt x="50434" y="26081"/>
                    <a:pt x="50263" y="26484"/>
                    <a:pt x="50263" y="26928"/>
                  </a:cubicBezTo>
                  <a:cubicBezTo>
                    <a:pt x="50263" y="27901"/>
                    <a:pt x="51059" y="28695"/>
                    <a:pt x="52030" y="28695"/>
                  </a:cubicBezTo>
                  <a:lnTo>
                    <a:pt x="60731" y="28695"/>
                  </a:lnTo>
                  <a:cubicBezTo>
                    <a:pt x="60772" y="28998"/>
                    <a:pt x="60858" y="29292"/>
                    <a:pt x="60985" y="29569"/>
                  </a:cubicBezTo>
                  <a:lnTo>
                    <a:pt x="64514" y="37214"/>
                  </a:lnTo>
                  <a:lnTo>
                    <a:pt x="63155" y="38573"/>
                  </a:lnTo>
                  <a:lnTo>
                    <a:pt x="51108" y="38573"/>
                  </a:lnTo>
                  <a:cubicBezTo>
                    <a:pt x="50698" y="38573"/>
                    <a:pt x="50367" y="38905"/>
                    <a:pt x="50367" y="39314"/>
                  </a:cubicBezTo>
                  <a:cubicBezTo>
                    <a:pt x="50367" y="39722"/>
                    <a:pt x="50698" y="40054"/>
                    <a:pt x="51108" y="40054"/>
                  </a:cubicBezTo>
                  <a:lnTo>
                    <a:pt x="62182" y="40054"/>
                  </a:lnTo>
                  <a:cubicBezTo>
                    <a:pt x="62454" y="40121"/>
                    <a:pt x="62645" y="40365"/>
                    <a:pt x="62647" y="40645"/>
                  </a:cubicBezTo>
                  <a:lnTo>
                    <a:pt x="62647" y="40721"/>
                  </a:lnTo>
                  <a:cubicBezTo>
                    <a:pt x="62646" y="40893"/>
                    <a:pt x="62572" y="41057"/>
                    <a:pt x="62442" y="41171"/>
                  </a:cubicBezTo>
                  <a:lnTo>
                    <a:pt x="41945" y="41171"/>
                  </a:lnTo>
                  <a:cubicBezTo>
                    <a:pt x="41941" y="41171"/>
                    <a:pt x="41937" y="41171"/>
                    <a:pt x="41933" y="41171"/>
                  </a:cubicBezTo>
                  <a:cubicBezTo>
                    <a:pt x="41359" y="41171"/>
                    <a:pt x="40894" y="41637"/>
                    <a:pt x="40894" y="42212"/>
                  </a:cubicBezTo>
                  <a:cubicBezTo>
                    <a:pt x="40894" y="42787"/>
                    <a:pt x="41359" y="43251"/>
                    <a:pt x="41933" y="43251"/>
                  </a:cubicBezTo>
                  <a:cubicBezTo>
                    <a:pt x="41937" y="43251"/>
                    <a:pt x="41941" y="43251"/>
                    <a:pt x="41945" y="43251"/>
                  </a:cubicBezTo>
                  <a:lnTo>
                    <a:pt x="58476" y="43251"/>
                  </a:lnTo>
                  <a:lnTo>
                    <a:pt x="58414" y="43314"/>
                  </a:lnTo>
                  <a:lnTo>
                    <a:pt x="58493" y="43314"/>
                  </a:lnTo>
                  <a:cubicBezTo>
                    <a:pt x="58879" y="43316"/>
                    <a:pt x="59190" y="43627"/>
                    <a:pt x="59192" y="44013"/>
                  </a:cubicBezTo>
                  <a:lnTo>
                    <a:pt x="59192" y="44092"/>
                  </a:lnTo>
                  <a:cubicBezTo>
                    <a:pt x="59190" y="44477"/>
                    <a:pt x="58879" y="44789"/>
                    <a:pt x="58493" y="44791"/>
                  </a:cubicBezTo>
                  <a:lnTo>
                    <a:pt x="57914" y="44791"/>
                  </a:lnTo>
                  <a:cubicBezTo>
                    <a:pt x="57839" y="44772"/>
                    <a:pt x="57762" y="44764"/>
                    <a:pt x="57686" y="44764"/>
                  </a:cubicBezTo>
                  <a:lnTo>
                    <a:pt x="36060" y="44764"/>
                  </a:lnTo>
                  <a:cubicBezTo>
                    <a:pt x="35491" y="44770"/>
                    <a:pt x="35032" y="45234"/>
                    <a:pt x="35032" y="45803"/>
                  </a:cubicBezTo>
                  <a:cubicBezTo>
                    <a:pt x="35032" y="46373"/>
                    <a:pt x="35491" y="46837"/>
                    <a:pt x="36060" y="46843"/>
                  </a:cubicBezTo>
                  <a:lnTo>
                    <a:pt x="56524" y="46843"/>
                  </a:lnTo>
                  <a:cubicBezTo>
                    <a:pt x="56777" y="47034"/>
                    <a:pt x="56927" y="47333"/>
                    <a:pt x="56928" y="47652"/>
                  </a:cubicBezTo>
                  <a:lnTo>
                    <a:pt x="56928" y="47664"/>
                  </a:lnTo>
                  <a:cubicBezTo>
                    <a:pt x="56928" y="48227"/>
                    <a:pt x="56471" y="48684"/>
                    <a:pt x="55908" y="48685"/>
                  </a:cubicBezTo>
                  <a:lnTo>
                    <a:pt x="31510" y="48463"/>
                  </a:lnTo>
                  <a:cubicBezTo>
                    <a:pt x="30860" y="48466"/>
                    <a:pt x="30335" y="48991"/>
                    <a:pt x="30333" y="49641"/>
                  </a:cubicBezTo>
                  <a:lnTo>
                    <a:pt x="30333" y="49954"/>
                  </a:lnTo>
                  <a:cubicBezTo>
                    <a:pt x="30335" y="50604"/>
                    <a:pt x="30860" y="51130"/>
                    <a:pt x="31510" y="51132"/>
                  </a:cubicBezTo>
                  <a:lnTo>
                    <a:pt x="52859" y="51132"/>
                  </a:lnTo>
                  <a:cubicBezTo>
                    <a:pt x="52989" y="51131"/>
                    <a:pt x="53118" y="51107"/>
                    <a:pt x="53239" y="51063"/>
                  </a:cubicBezTo>
                  <a:cubicBezTo>
                    <a:pt x="53533" y="51149"/>
                    <a:pt x="53736" y="51419"/>
                    <a:pt x="53737" y="51726"/>
                  </a:cubicBezTo>
                  <a:lnTo>
                    <a:pt x="53737" y="51810"/>
                  </a:lnTo>
                  <a:cubicBezTo>
                    <a:pt x="53736" y="52051"/>
                    <a:pt x="53608" y="52274"/>
                    <a:pt x="53402" y="52399"/>
                  </a:cubicBezTo>
                  <a:lnTo>
                    <a:pt x="28436" y="52399"/>
                  </a:lnTo>
                  <a:cubicBezTo>
                    <a:pt x="28328" y="53058"/>
                    <a:pt x="28149" y="53737"/>
                    <a:pt x="27897" y="54427"/>
                  </a:cubicBezTo>
                  <a:cubicBezTo>
                    <a:pt x="27688" y="54998"/>
                    <a:pt x="27439" y="55554"/>
                    <a:pt x="27151" y="56091"/>
                  </a:cubicBezTo>
                  <a:lnTo>
                    <a:pt x="36591" y="56091"/>
                  </a:lnTo>
                  <a:lnTo>
                    <a:pt x="36540" y="56143"/>
                  </a:lnTo>
                  <a:lnTo>
                    <a:pt x="58525" y="56143"/>
                  </a:lnTo>
                  <a:cubicBezTo>
                    <a:pt x="57723" y="60523"/>
                    <a:pt x="60443" y="63942"/>
                    <a:pt x="65177" y="64071"/>
                  </a:cubicBezTo>
                  <a:cubicBezTo>
                    <a:pt x="65267" y="64073"/>
                    <a:pt x="65356" y="64074"/>
                    <a:pt x="65446" y="64074"/>
                  </a:cubicBezTo>
                  <a:cubicBezTo>
                    <a:pt x="70671" y="64074"/>
                    <a:pt x="76317" y="60086"/>
                    <a:pt x="78156" y="55049"/>
                  </a:cubicBezTo>
                  <a:cubicBezTo>
                    <a:pt x="78797" y="53294"/>
                    <a:pt x="78892" y="51640"/>
                    <a:pt x="78527" y="50218"/>
                  </a:cubicBezTo>
                  <a:lnTo>
                    <a:pt x="83715" y="50218"/>
                  </a:lnTo>
                  <a:cubicBezTo>
                    <a:pt x="83722" y="50043"/>
                    <a:pt x="83741" y="49873"/>
                    <a:pt x="83741" y="49697"/>
                  </a:cubicBezTo>
                  <a:cubicBezTo>
                    <a:pt x="83741" y="43725"/>
                    <a:pt x="78899" y="38884"/>
                    <a:pt x="72928" y="38884"/>
                  </a:cubicBezTo>
                  <a:cubicBezTo>
                    <a:pt x="72673" y="38884"/>
                    <a:pt x="72421" y="38896"/>
                    <a:pt x="72171" y="38913"/>
                  </a:cubicBezTo>
                  <a:lnTo>
                    <a:pt x="66649" y="26954"/>
                  </a:lnTo>
                  <a:cubicBezTo>
                    <a:pt x="66501" y="26635"/>
                    <a:pt x="66300" y="26344"/>
                    <a:pt x="66054" y="26093"/>
                  </a:cubicBezTo>
                  <a:cubicBezTo>
                    <a:pt x="65755" y="25541"/>
                    <a:pt x="65176" y="25160"/>
                    <a:pt x="64507" y="25160"/>
                  </a:cubicBezTo>
                  <a:lnTo>
                    <a:pt x="64098" y="25160"/>
                  </a:lnTo>
                  <a:cubicBezTo>
                    <a:pt x="64002" y="25152"/>
                    <a:pt x="63907" y="25147"/>
                    <a:pt x="63812" y="25147"/>
                  </a:cubicBezTo>
                  <a:cubicBezTo>
                    <a:pt x="63717" y="25147"/>
                    <a:pt x="63621" y="25152"/>
                    <a:pt x="63526" y="25160"/>
                  </a:cubicBezTo>
                  <a:lnTo>
                    <a:pt x="60537" y="25160"/>
                  </a:lnTo>
                  <a:lnTo>
                    <a:pt x="60265" y="23081"/>
                  </a:lnTo>
                  <a:cubicBezTo>
                    <a:pt x="60265" y="21739"/>
                    <a:pt x="59170" y="20641"/>
                    <a:pt x="57833" y="20641"/>
                  </a:cubicBezTo>
                  <a:lnTo>
                    <a:pt x="50680" y="20641"/>
                  </a:lnTo>
                  <a:cubicBezTo>
                    <a:pt x="52173" y="18455"/>
                    <a:pt x="53434" y="16776"/>
                    <a:pt x="53887" y="16618"/>
                  </a:cubicBezTo>
                  <a:cubicBezTo>
                    <a:pt x="53929" y="16618"/>
                    <a:pt x="53970" y="16625"/>
                    <a:pt x="54013" y="16625"/>
                  </a:cubicBezTo>
                  <a:cubicBezTo>
                    <a:pt x="57883" y="16625"/>
                    <a:pt x="61147" y="13940"/>
                    <a:pt x="62062" y="10345"/>
                  </a:cubicBezTo>
                  <a:lnTo>
                    <a:pt x="64456" y="10345"/>
                  </a:lnTo>
                  <a:cubicBezTo>
                    <a:pt x="64196" y="8650"/>
                    <a:pt x="63298" y="7162"/>
                    <a:pt x="62020" y="6126"/>
                  </a:cubicBezTo>
                  <a:cubicBezTo>
                    <a:pt x="61054" y="2607"/>
                    <a:pt x="57826" y="0"/>
                    <a:pt x="5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4032300" y="960675"/>
              <a:ext cx="91000" cy="166400"/>
            </a:xfrm>
            <a:custGeom>
              <a:avLst/>
              <a:gdLst/>
              <a:ahLst/>
              <a:cxnLst/>
              <a:rect l="l" t="t" r="r" b="b"/>
              <a:pathLst>
                <a:path w="3640" h="6656" extrusionOk="0">
                  <a:moveTo>
                    <a:pt x="3120" y="1"/>
                  </a:moveTo>
                  <a:cubicBezTo>
                    <a:pt x="1404" y="1"/>
                    <a:pt x="0" y="1405"/>
                    <a:pt x="0" y="3121"/>
                  </a:cubicBezTo>
                  <a:lnTo>
                    <a:pt x="0" y="3536"/>
                  </a:lnTo>
                  <a:cubicBezTo>
                    <a:pt x="0" y="5251"/>
                    <a:pt x="1404" y="6655"/>
                    <a:pt x="3120" y="6655"/>
                  </a:cubicBezTo>
                  <a:cubicBezTo>
                    <a:pt x="3298" y="6655"/>
                    <a:pt x="3470" y="6631"/>
                    <a:pt x="3639" y="6603"/>
                  </a:cubicBezTo>
                  <a:lnTo>
                    <a:pt x="3639" y="54"/>
                  </a:lnTo>
                  <a:cubicBezTo>
                    <a:pt x="3470" y="25"/>
                    <a:pt x="3298" y="1"/>
                    <a:pt x="3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3018625" y="1268700"/>
              <a:ext cx="239800" cy="50700"/>
            </a:xfrm>
            <a:custGeom>
              <a:avLst/>
              <a:gdLst/>
              <a:ahLst/>
              <a:cxnLst/>
              <a:rect l="l" t="t" r="r" b="b"/>
              <a:pathLst>
                <a:path w="9592" h="2028" extrusionOk="0">
                  <a:moveTo>
                    <a:pt x="1015" y="1"/>
                  </a:moveTo>
                  <a:cubicBezTo>
                    <a:pt x="456" y="2"/>
                    <a:pt x="2" y="455"/>
                    <a:pt x="1" y="1015"/>
                  </a:cubicBezTo>
                  <a:cubicBezTo>
                    <a:pt x="2" y="1573"/>
                    <a:pt x="456" y="2026"/>
                    <a:pt x="1015" y="2028"/>
                  </a:cubicBezTo>
                  <a:lnTo>
                    <a:pt x="8578" y="2028"/>
                  </a:lnTo>
                  <a:cubicBezTo>
                    <a:pt x="9136" y="2026"/>
                    <a:pt x="9590" y="1573"/>
                    <a:pt x="9591" y="1015"/>
                  </a:cubicBezTo>
                  <a:cubicBezTo>
                    <a:pt x="9590" y="455"/>
                    <a:pt x="9136" y="2"/>
                    <a:pt x="8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3344175" y="1196575"/>
              <a:ext cx="111125" cy="31200"/>
            </a:xfrm>
            <a:custGeom>
              <a:avLst/>
              <a:gdLst/>
              <a:ahLst/>
              <a:cxnLst/>
              <a:rect l="l" t="t" r="r" b="b"/>
              <a:pathLst>
                <a:path w="4445" h="1248" extrusionOk="0">
                  <a:moveTo>
                    <a:pt x="625" y="1"/>
                  </a:moveTo>
                  <a:cubicBezTo>
                    <a:pt x="280" y="1"/>
                    <a:pt x="0" y="279"/>
                    <a:pt x="0" y="624"/>
                  </a:cubicBezTo>
                  <a:cubicBezTo>
                    <a:pt x="0" y="968"/>
                    <a:pt x="280" y="1248"/>
                    <a:pt x="625" y="1248"/>
                  </a:cubicBezTo>
                  <a:lnTo>
                    <a:pt x="3821" y="1248"/>
                  </a:lnTo>
                  <a:cubicBezTo>
                    <a:pt x="4166" y="1248"/>
                    <a:pt x="4444" y="968"/>
                    <a:pt x="4444" y="624"/>
                  </a:cubicBezTo>
                  <a:cubicBezTo>
                    <a:pt x="4444" y="279"/>
                    <a:pt x="4166" y="1"/>
                    <a:pt x="3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2296025" y="872325"/>
              <a:ext cx="111125" cy="31225"/>
            </a:xfrm>
            <a:custGeom>
              <a:avLst/>
              <a:gdLst/>
              <a:ahLst/>
              <a:cxnLst/>
              <a:rect l="l" t="t" r="r" b="b"/>
              <a:pathLst>
                <a:path w="4445" h="1249" extrusionOk="0">
                  <a:moveTo>
                    <a:pt x="625" y="0"/>
                  </a:moveTo>
                  <a:cubicBezTo>
                    <a:pt x="280" y="0"/>
                    <a:pt x="1" y="280"/>
                    <a:pt x="1" y="624"/>
                  </a:cubicBezTo>
                  <a:cubicBezTo>
                    <a:pt x="1" y="969"/>
                    <a:pt x="280" y="1247"/>
                    <a:pt x="625" y="1249"/>
                  </a:cubicBezTo>
                  <a:lnTo>
                    <a:pt x="3821" y="1249"/>
                  </a:lnTo>
                  <a:cubicBezTo>
                    <a:pt x="4166" y="1249"/>
                    <a:pt x="4445" y="969"/>
                    <a:pt x="4445" y="624"/>
                  </a:cubicBezTo>
                  <a:cubicBezTo>
                    <a:pt x="4445" y="280"/>
                    <a:pt x="4166" y="0"/>
                    <a:pt x="38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2366850" y="1479425"/>
              <a:ext cx="111125" cy="31200"/>
            </a:xfrm>
            <a:custGeom>
              <a:avLst/>
              <a:gdLst/>
              <a:ahLst/>
              <a:cxnLst/>
              <a:rect l="l" t="t" r="r" b="b"/>
              <a:pathLst>
                <a:path w="4445" h="1248" extrusionOk="0">
                  <a:moveTo>
                    <a:pt x="624" y="1"/>
                  </a:moveTo>
                  <a:cubicBezTo>
                    <a:pt x="280" y="1"/>
                    <a:pt x="0" y="281"/>
                    <a:pt x="0" y="624"/>
                  </a:cubicBezTo>
                  <a:cubicBezTo>
                    <a:pt x="0" y="969"/>
                    <a:pt x="280" y="1248"/>
                    <a:pt x="624" y="1248"/>
                  </a:cubicBezTo>
                  <a:lnTo>
                    <a:pt x="3821" y="1248"/>
                  </a:lnTo>
                  <a:cubicBezTo>
                    <a:pt x="4165" y="1248"/>
                    <a:pt x="4444" y="968"/>
                    <a:pt x="4445" y="624"/>
                  </a:cubicBezTo>
                  <a:cubicBezTo>
                    <a:pt x="4444" y="281"/>
                    <a:pt x="4165" y="2"/>
                    <a:pt x="38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3054525" y="583875"/>
              <a:ext cx="217525" cy="38775"/>
            </a:xfrm>
            <a:custGeom>
              <a:avLst/>
              <a:gdLst/>
              <a:ahLst/>
              <a:cxnLst/>
              <a:rect l="l" t="t" r="r" b="b"/>
              <a:pathLst>
                <a:path w="8701" h="1551" extrusionOk="0">
                  <a:moveTo>
                    <a:pt x="775" y="0"/>
                  </a:moveTo>
                  <a:cubicBezTo>
                    <a:pt x="346" y="0"/>
                    <a:pt x="0" y="347"/>
                    <a:pt x="0" y="775"/>
                  </a:cubicBezTo>
                  <a:cubicBezTo>
                    <a:pt x="0" y="1204"/>
                    <a:pt x="346" y="1551"/>
                    <a:pt x="775" y="1551"/>
                  </a:cubicBezTo>
                  <a:lnTo>
                    <a:pt x="7924" y="1551"/>
                  </a:lnTo>
                  <a:cubicBezTo>
                    <a:pt x="8353" y="1551"/>
                    <a:pt x="8700" y="1204"/>
                    <a:pt x="8700" y="775"/>
                  </a:cubicBezTo>
                  <a:cubicBezTo>
                    <a:pt x="8700" y="347"/>
                    <a:pt x="8353" y="0"/>
                    <a:pt x="7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2744000" y="1276500"/>
              <a:ext cx="210050" cy="39025"/>
            </a:xfrm>
            <a:custGeom>
              <a:avLst/>
              <a:gdLst/>
              <a:ahLst/>
              <a:cxnLst/>
              <a:rect l="l" t="t" r="r" b="b"/>
              <a:pathLst>
                <a:path w="8402" h="1561" extrusionOk="0">
                  <a:moveTo>
                    <a:pt x="771" y="1"/>
                  </a:moveTo>
                  <a:cubicBezTo>
                    <a:pt x="343" y="6"/>
                    <a:pt x="0" y="353"/>
                    <a:pt x="0" y="780"/>
                  </a:cubicBezTo>
                  <a:cubicBezTo>
                    <a:pt x="0" y="1207"/>
                    <a:pt x="343" y="1554"/>
                    <a:pt x="771" y="1560"/>
                  </a:cubicBezTo>
                  <a:lnTo>
                    <a:pt x="7632" y="1560"/>
                  </a:lnTo>
                  <a:cubicBezTo>
                    <a:pt x="8058" y="1554"/>
                    <a:pt x="8401" y="1207"/>
                    <a:pt x="8401" y="780"/>
                  </a:cubicBezTo>
                  <a:cubicBezTo>
                    <a:pt x="8401" y="353"/>
                    <a:pt x="8058" y="6"/>
                    <a:pt x="7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2310725" y="1402400"/>
              <a:ext cx="210325" cy="39000"/>
            </a:xfrm>
            <a:custGeom>
              <a:avLst/>
              <a:gdLst/>
              <a:ahLst/>
              <a:cxnLst/>
              <a:rect l="l" t="t" r="r" b="b"/>
              <a:pathLst>
                <a:path w="8413" h="1560" extrusionOk="0">
                  <a:moveTo>
                    <a:pt x="771" y="0"/>
                  </a:moveTo>
                  <a:cubicBezTo>
                    <a:pt x="343" y="5"/>
                    <a:pt x="0" y="353"/>
                    <a:pt x="0" y="780"/>
                  </a:cubicBezTo>
                  <a:cubicBezTo>
                    <a:pt x="0" y="1207"/>
                    <a:pt x="343" y="1554"/>
                    <a:pt x="771" y="1559"/>
                  </a:cubicBezTo>
                  <a:lnTo>
                    <a:pt x="7632" y="1559"/>
                  </a:lnTo>
                  <a:cubicBezTo>
                    <a:pt x="8063" y="1558"/>
                    <a:pt x="8411" y="1210"/>
                    <a:pt x="8412" y="780"/>
                  </a:cubicBezTo>
                  <a:cubicBezTo>
                    <a:pt x="8411" y="349"/>
                    <a:pt x="8062" y="1"/>
                    <a:pt x="7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2415825" y="1359275"/>
              <a:ext cx="573275" cy="464075"/>
            </a:xfrm>
            <a:custGeom>
              <a:avLst/>
              <a:gdLst/>
              <a:ahLst/>
              <a:cxnLst/>
              <a:rect l="l" t="t" r="r" b="b"/>
              <a:pathLst>
                <a:path w="22931" h="18563" extrusionOk="0">
                  <a:moveTo>
                    <a:pt x="12072" y="6255"/>
                  </a:moveTo>
                  <a:cubicBezTo>
                    <a:pt x="12102" y="6255"/>
                    <a:pt x="12132" y="6256"/>
                    <a:pt x="12162" y="6256"/>
                  </a:cubicBezTo>
                  <a:cubicBezTo>
                    <a:pt x="13989" y="6309"/>
                    <a:pt x="14947" y="7777"/>
                    <a:pt x="14300" y="9545"/>
                  </a:cubicBezTo>
                  <a:cubicBezTo>
                    <a:pt x="13669" y="11284"/>
                    <a:pt x="11722" y="12654"/>
                    <a:pt x="9920" y="12654"/>
                  </a:cubicBezTo>
                  <a:cubicBezTo>
                    <a:pt x="9889" y="12654"/>
                    <a:pt x="9858" y="12654"/>
                    <a:pt x="9828" y="12653"/>
                  </a:cubicBezTo>
                  <a:cubicBezTo>
                    <a:pt x="8001" y="12605"/>
                    <a:pt x="7043" y="11133"/>
                    <a:pt x="7689" y="9365"/>
                  </a:cubicBezTo>
                  <a:cubicBezTo>
                    <a:pt x="8321" y="7630"/>
                    <a:pt x="10270" y="6255"/>
                    <a:pt x="12072" y="6255"/>
                  </a:cubicBezTo>
                  <a:close/>
                  <a:moveTo>
                    <a:pt x="14576" y="1"/>
                  </a:moveTo>
                  <a:cubicBezTo>
                    <a:pt x="9353" y="1"/>
                    <a:pt x="3707" y="3987"/>
                    <a:pt x="1872" y="9021"/>
                  </a:cubicBezTo>
                  <a:cubicBezTo>
                    <a:pt x="0" y="14145"/>
                    <a:pt x="2782" y="18415"/>
                    <a:pt x="8080" y="18559"/>
                  </a:cubicBezTo>
                  <a:cubicBezTo>
                    <a:pt x="8171" y="18561"/>
                    <a:pt x="8262" y="18562"/>
                    <a:pt x="8353" y="18562"/>
                  </a:cubicBezTo>
                  <a:cubicBezTo>
                    <a:pt x="13577" y="18562"/>
                    <a:pt x="19225" y="14576"/>
                    <a:pt x="21059" y="9541"/>
                  </a:cubicBezTo>
                  <a:cubicBezTo>
                    <a:pt x="22931" y="4417"/>
                    <a:pt x="20150" y="148"/>
                    <a:pt x="14851" y="5"/>
                  </a:cubicBezTo>
                  <a:cubicBezTo>
                    <a:pt x="14759" y="2"/>
                    <a:pt x="14668" y="1"/>
                    <a:pt x="145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245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dirty="0" smtClean="0">
                <a:latin typeface="Gill Sans MT" panose="020B0502020104020203" pitchFamily="34" charset="0"/>
              </a:rPr>
              <a:t>Proposed Solution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759552"/>
              </p:ext>
            </p:extLst>
          </p:nvPr>
        </p:nvGraphicFramePr>
        <p:xfrm>
          <a:off x="1194625" y="1200836"/>
          <a:ext cx="6758070" cy="32639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79035">
                  <a:extLst>
                    <a:ext uri="{9D8B030D-6E8A-4147-A177-3AD203B41FA5}">
                      <a16:colId xmlns:a16="http://schemas.microsoft.com/office/drawing/2014/main" val="3263400953"/>
                    </a:ext>
                  </a:extLst>
                </a:gridCol>
                <a:gridCol w="3379035">
                  <a:extLst>
                    <a:ext uri="{9D8B030D-6E8A-4147-A177-3AD203B41FA5}">
                      <a16:colId xmlns:a16="http://schemas.microsoft.com/office/drawing/2014/main" val="1570799719"/>
                    </a:ext>
                  </a:extLst>
                </a:gridCol>
              </a:tblGrid>
              <a:tr h="3988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Problem</a:t>
                      </a:r>
                      <a:r>
                        <a:rPr lang="en-US" sz="1600" baseline="0" dirty="0" smtClean="0">
                          <a:latin typeface="Gill Sans MT" panose="020B0502020104020203" pitchFamily="34" charset="0"/>
                        </a:rPr>
                        <a:t> Statement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Proposed Solution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4137062"/>
                  </a:ext>
                </a:extLst>
              </a:tr>
              <a:tr h="2772994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Gill Sans MT" panose="020B0502020104020203" pitchFamily="34" charset="0"/>
                        </a:rPr>
                        <a:t>Merchants are not registered with </a:t>
                      </a:r>
                      <a:r>
                        <a:rPr lang="en-US" sz="1400" kern="1200" dirty="0" err="1" smtClean="0">
                          <a:effectLst/>
                          <a:latin typeface="Gill Sans MT" panose="020B0502020104020203" pitchFamily="34" charset="0"/>
                        </a:rPr>
                        <a:t>UiTM</a:t>
                      </a:r>
                      <a:r>
                        <a:rPr lang="en-US" sz="1400" kern="1200" dirty="0" smtClean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</a:p>
                    <a:p>
                      <a:pPr marL="854075" marR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Gill Sans MT" panose="020B0502020104020203" pitchFamily="34" charset="0"/>
                        </a:rPr>
                        <a:t>It</a:t>
                      </a:r>
                      <a:r>
                        <a:rPr lang="en-US" sz="1400" kern="1200" baseline="0" dirty="0" smtClean="0">
                          <a:effectLst/>
                          <a:latin typeface="Gill Sans MT" panose="020B0502020104020203" pitchFamily="34" charset="0"/>
                        </a:rPr>
                        <a:t> can be fraud issue between students and merchant.</a:t>
                      </a:r>
                    </a:p>
                    <a:p>
                      <a:pPr marL="854075" marR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kern="1200" baseline="0" dirty="0" smtClean="0">
                          <a:effectLst/>
                          <a:latin typeface="Gill Sans MT" panose="020B0502020104020203" pitchFamily="34" charset="0"/>
                        </a:rPr>
                        <a:t>Merchants do not comply with established rules by HEP </a:t>
                      </a:r>
                      <a:r>
                        <a:rPr lang="en-US" sz="1400" kern="1200" baseline="0" dirty="0" err="1" smtClean="0">
                          <a:effectLst/>
                          <a:latin typeface="Gill Sans MT" panose="020B0502020104020203" pitchFamily="34" charset="0"/>
                        </a:rPr>
                        <a:t>UiTM</a:t>
                      </a:r>
                      <a:r>
                        <a:rPr lang="en-US" sz="1400" kern="1200" baseline="0" dirty="0" smtClean="0">
                          <a:effectLst/>
                          <a:latin typeface="Gill Sans MT" panose="020B0502020104020203" pitchFamily="34" charset="0"/>
                        </a:rPr>
                        <a:t> (food poisoning case is under university responsibility).</a:t>
                      </a:r>
                      <a:endParaRPr lang="en-US" sz="1400" kern="1200" dirty="0" smtClean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/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effectLst/>
                          <a:latin typeface="Gill Sans MT" panose="020B0502020104020203" pitchFamily="34" charset="0"/>
                        </a:rPr>
                        <a:t>Using</a:t>
                      </a:r>
                      <a:r>
                        <a:rPr lang="en-US" sz="1400" kern="1200" baseline="0" dirty="0" smtClean="0">
                          <a:effectLst/>
                          <a:latin typeface="Gill Sans MT" panose="020B0502020104020203" pitchFamily="34" charset="0"/>
                        </a:rPr>
                        <a:t> this system, merchant need to register and get approval of membership by the JPK.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effectLst/>
                          <a:latin typeface="Gill Sans MT" panose="020B0502020104020203" pitchFamily="34" charset="0"/>
                        </a:rPr>
                        <a:t>Student will get many selection of restaurants based on their preferences under one e-marketplace.</a:t>
                      </a:r>
                      <a:endParaRPr lang="en-US" sz="1400" dirty="0" smtClean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971402"/>
                  </a:ext>
                </a:extLst>
              </a:tr>
            </a:tbl>
          </a:graphicData>
        </a:graphic>
      </p:graphicFrame>
      <p:grpSp>
        <p:nvGrpSpPr>
          <p:cNvPr id="355" name="Google Shape;355;p31"/>
          <p:cNvGrpSpPr/>
          <p:nvPr/>
        </p:nvGrpSpPr>
        <p:grpSpPr>
          <a:xfrm>
            <a:off x="7450949" y="3963688"/>
            <a:ext cx="1574500" cy="1125798"/>
            <a:chOff x="2135100" y="238125"/>
            <a:chExt cx="2240325" cy="1601875"/>
          </a:xfrm>
        </p:grpSpPr>
        <p:sp>
          <p:nvSpPr>
            <p:cNvPr id="356" name="Google Shape;356;p31"/>
            <p:cNvSpPr/>
            <p:nvPr/>
          </p:nvSpPr>
          <p:spPr>
            <a:xfrm>
              <a:off x="2135100" y="998650"/>
              <a:ext cx="215350" cy="41450"/>
            </a:xfrm>
            <a:custGeom>
              <a:avLst/>
              <a:gdLst/>
              <a:ahLst/>
              <a:cxnLst/>
              <a:rect l="l" t="t" r="r" b="b"/>
              <a:pathLst>
                <a:path w="8614" h="1658" extrusionOk="0">
                  <a:moveTo>
                    <a:pt x="829" y="1"/>
                  </a:moveTo>
                  <a:cubicBezTo>
                    <a:pt x="371" y="1"/>
                    <a:pt x="1" y="372"/>
                    <a:pt x="1" y="829"/>
                  </a:cubicBezTo>
                  <a:cubicBezTo>
                    <a:pt x="1" y="1286"/>
                    <a:pt x="371" y="1657"/>
                    <a:pt x="829" y="1657"/>
                  </a:cubicBezTo>
                  <a:lnTo>
                    <a:pt x="7785" y="1657"/>
                  </a:lnTo>
                  <a:cubicBezTo>
                    <a:pt x="8242" y="1656"/>
                    <a:pt x="8611" y="1286"/>
                    <a:pt x="8613" y="829"/>
                  </a:cubicBezTo>
                  <a:cubicBezTo>
                    <a:pt x="8611" y="372"/>
                    <a:pt x="8241" y="2"/>
                    <a:pt x="7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2281900" y="238125"/>
              <a:ext cx="2093525" cy="1601875"/>
            </a:xfrm>
            <a:custGeom>
              <a:avLst/>
              <a:gdLst/>
              <a:ahLst/>
              <a:cxnLst/>
              <a:rect l="l" t="t" r="r" b="b"/>
              <a:pathLst>
                <a:path w="83741" h="64075" extrusionOk="0">
                  <a:moveTo>
                    <a:pt x="69637" y="51592"/>
                  </a:moveTo>
                  <a:cubicBezTo>
                    <a:pt x="69668" y="51592"/>
                    <a:pt x="69699" y="51592"/>
                    <a:pt x="69729" y="51593"/>
                  </a:cubicBezTo>
                  <a:cubicBezTo>
                    <a:pt x="71553" y="51641"/>
                    <a:pt x="72515" y="53113"/>
                    <a:pt x="71868" y="54882"/>
                  </a:cubicBezTo>
                  <a:cubicBezTo>
                    <a:pt x="71236" y="56615"/>
                    <a:pt x="69290" y="57991"/>
                    <a:pt x="67487" y="57991"/>
                  </a:cubicBezTo>
                  <a:cubicBezTo>
                    <a:pt x="67456" y="57991"/>
                    <a:pt x="67425" y="57990"/>
                    <a:pt x="67395" y="57990"/>
                  </a:cubicBezTo>
                  <a:cubicBezTo>
                    <a:pt x="65568" y="57942"/>
                    <a:pt x="64610" y="56469"/>
                    <a:pt x="65252" y="54701"/>
                  </a:cubicBezTo>
                  <a:cubicBezTo>
                    <a:pt x="65888" y="52968"/>
                    <a:pt x="67835" y="51592"/>
                    <a:pt x="69637" y="51592"/>
                  </a:cubicBezTo>
                  <a:close/>
                  <a:moveTo>
                    <a:pt x="54012" y="0"/>
                  </a:moveTo>
                  <a:cubicBezTo>
                    <a:pt x="49440" y="0"/>
                    <a:pt x="45700" y="3741"/>
                    <a:pt x="45700" y="8312"/>
                  </a:cubicBezTo>
                  <a:cubicBezTo>
                    <a:pt x="45700" y="10834"/>
                    <a:pt x="46842" y="13099"/>
                    <a:pt x="48630" y="14627"/>
                  </a:cubicBezTo>
                  <a:cubicBezTo>
                    <a:pt x="37913" y="14823"/>
                    <a:pt x="31942" y="19434"/>
                    <a:pt x="30204" y="21018"/>
                  </a:cubicBezTo>
                  <a:cubicBezTo>
                    <a:pt x="29521" y="21451"/>
                    <a:pt x="29062" y="22214"/>
                    <a:pt x="29062" y="23081"/>
                  </a:cubicBezTo>
                  <a:lnTo>
                    <a:pt x="29062" y="23257"/>
                  </a:lnTo>
                  <a:cubicBezTo>
                    <a:pt x="29062" y="24599"/>
                    <a:pt x="30156" y="25697"/>
                    <a:pt x="31494" y="25697"/>
                  </a:cubicBezTo>
                  <a:lnTo>
                    <a:pt x="33945" y="25707"/>
                  </a:lnTo>
                  <a:cubicBezTo>
                    <a:pt x="31418" y="28913"/>
                    <a:pt x="29669" y="32039"/>
                    <a:pt x="28656" y="34072"/>
                  </a:cubicBezTo>
                  <a:lnTo>
                    <a:pt x="25659" y="34072"/>
                  </a:lnTo>
                  <a:cubicBezTo>
                    <a:pt x="25743" y="33913"/>
                    <a:pt x="25809" y="33746"/>
                    <a:pt x="25839" y="33570"/>
                  </a:cubicBezTo>
                  <a:lnTo>
                    <a:pt x="28861" y="16124"/>
                  </a:lnTo>
                  <a:cubicBezTo>
                    <a:pt x="29018" y="15219"/>
                    <a:pt x="28355" y="14474"/>
                    <a:pt x="27388" y="14468"/>
                  </a:cubicBezTo>
                  <a:lnTo>
                    <a:pt x="10851" y="14360"/>
                  </a:lnTo>
                  <a:cubicBezTo>
                    <a:pt x="10848" y="14360"/>
                    <a:pt x="10844" y="14360"/>
                    <a:pt x="10841" y="14360"/>
                  </a:cubicBezTo>
                  <a:cubicBezTo>
                    <a:pt x="9877" y="14360"/>
                    <a:pt x="8964" y="15092"/>
                    <a:pt x="8808" y="15993"/>
                  </a:cubicBezTo>
                  <a:lnTo>
                    <a:pt x="5786" y="33442"/>
                  </a:lnTo>
                  <a:cubicBezTo>
                    <a:pt x="5748" y="33651"/>
                    <a:pt x="5758" y="33866"/>
                    <a:pt x="5813" y="34073"/>
                  </a:cubicBezTo>
                  <a:lnTo>
                    <a:pt x="1097" y="34073"/>
                  </a:lnTo>
                  <a:cubicBezTo>
                    <a:pt x="493" y="34074"/>
                    <a:pt x="3" y="34564"/>
                    <a:pt x="1" y="35169"/>
                  </a:cubicBezTo>
                  <a:lnTo>
                    <a:pt x="1" y="35288"/>
                  </a:lnTo>
                  <a:cubicBezTo>
                    <a:pt x="3" y="35892"/>
                    <a:pt x="493" y="36382"/>
                    <a:pt x="1097" y="36384"/>
                  </a:cubicBezTo>
                  <a:lnTo>
                    <a:pt x="11330" y="36384"/>
                  </a:lnTo>
                  <a:cubicBezTo>
                    <a:pt x="11347" y="36385"/>
                    <a:pt x="11362" y="36389"/>
                    <a:pt x="11378" y="36389"/>
                  </a:cubicBezTo>
                  <a:lnTo>
                    <a:pt x="58876" y="36389"/>
                  </a:lnTo>
                  <a:cubicBezTo>
                    <a:pt x="53718" y="32229"/>
                    <a:pt x="48559" y="31554"/>
                    <a:pt x="45756" y="31554"/>
                  </a:cubicBezTo>
                  <a:cubicBezTo>
                    <a:pt x="44410" y="31554"/>
                    <a:pt x="43607" y="31709"/>
                    <a:pt x="43607" y="31709"/>
                  </a:cubicBezTo>
                  <a:cubicBezTo>
                    <a:pt x="43607" y="31709"/>
                    <a:pt x="45300" y="28931"/>
                    <a:pt x="47324" y="25757"/>
                  </a:cubicBezTo>
                  <a:lnTo>
                    <a:pt x="50707" y="25770"/>
                  </a:lnTo>
                  <a:cubicBezTo>
                    <a:pt x="50434" y="26081"/>
                    <a:pt x="50263" y="26484"/>
                    <a:pt x="50263" y="26928"/>
                  </a:cubicBezTo>
                  <a:cubicBezTo>
                    <a:pt x="50263" y="27901"/>
                    <a:pt x="51059" y="28695"/>
                    <a:pt x="52030" y="28695"/>
                  </a:cubicBezTo>
                  <a:lnTo>
                    <a:pt x="60731" y="28695"/>
                  </a:lnTo>
                  <a:cubicBezTo>
                    <a:pt x="60772" y="28998"/>
                    <a:pt x="60858" y="29292"/>
                    <a:pt x="60985" y="29569"/>
                  </a:cubicBezTo>
                  <a:lnTo>
                    <a:pt x="64514" y="37214"/>
                  </a:lnTo>
                  <a:lnTo>
                    <a:pt x="63155" y="38573"/>
                  </a:lnTo>
                  <a:lnTo>
                    <a:pt x="51108" y="38573"/>
                  </a:lnTo>
                  <a:cubicBezTo>
                    <a:pt x="50698" y="38573"/>
                    <a:pt x="50367" y="38905"/>
                    <a:pt x="50367" y="39314"/>
                  </a:cubicBezTo>
                  <a:cubicBezTo>
                    <a:pt x="50367" y="39722"/>
                    <a:pt x="50698" y="40054"/>
                    <a:pt x="51108" y="40054"/>
                  </a:cubicBezTo>
                  <a:lnTo>
                    <a:pt x="62182" y="40054"/>
                  </a:lnTo>
                  <a:cubicBezTo>
                    <a:pt x="62454" y="40121"/>
                    <a:pt x="62645" y="40365"/>
                    <a:pt x="62647" y="40645"/>
                  </a:cubicBezTo>
                  <a:lnTo>
                    <a:pt x="62647" y="40721"/>
                  </a:lnTo>
                  <a:cubicBezTo>
                    <a:pt x="62646" y="40893"/>
                    <a:pt x="62572" y="41057"/>
                    <a:pt x="62442" y="41171"/>
                  </a:cubicBezTo>
                  <a:lnTo>
                    <a:pt x="41945" y="41171"/>
                  </a:lnTo>
                  <a:cubicBezTo>
                    <a:pt x="41941" y="41171"/>
                    <a:pt x="41937" y="41171"/>
                    <a:pt x="41933" y="41171"/>
                  </a:cubicBezTo>
                  <a:cubicBezTo>
                    <a:pt x="41359" y="41171"/>
                    <a:pt x="40894" y="41637"/>
                    <a:pt x="40894" y="42212"/>
                  </a:cubicBezTo>
                  <a:cubicBezTo>
                    <a:pt x="40894" y="42787"/>
                    <a:pt x="41359" y="43251"/>
                    <a:pt x="41933" y="43251"/>
                  </a:cubicBezTo>
                  <a:cubicBezTo>
                    <a:pt x="41937" y="43251"/>
                    <a:pt x="41941" y="43251"/>
                    <a:pt x="41945" y="43251"/>
                  </a:cubicBezTo>
                  <a:lnTo>
                    <a:pt x="58476" y="43251"/>
                  </a:lnTo>
                  <a:lnTo>
                    <a:pt x="58414" y="43314"/>
                  </a:lnTo>
                  <a:lnTo>
                    <a:pt x="58493" y="43314"/>
                  </a:lnTo>
                  <a:cubicBezTo>
                    <a:pt x="58879" y="43316"/>
                    <a:pt x="59190" y="43627"/>
                    <a:pt x="59192" y="44013"/>
                  </a:cubicBezTo>
                  <a:lnTo>
                    <a:pt x="59192" y="44092"/>
                  </a:lnTo>
                  <a:cubicBezTo>
                    <a:pt x="59190" y="44477"/>
                    <a:pt x="58879" y="44789"/>
                    <a:pt x="58493" y="44791"/>
                  </a:cubicBezTo>
                  <a:lnTo>
                    <a:pt x="57914" y="44791"/>
                  </a:lnTo>
                  <a:cubicBezTo>
                    <a:pt x="57839" y="44772"/>
                    <a:pt x="57762" y="44764"/>
                    <a:pt x="57686" y="44764"/>
                  </a:cubicBezTo>
                  <a:lnTo>
                    <a:pt x="36060" y="44764"/>
                  </a:lnTo>
                  <a:cubicBezTo>
                    <a:pt x="35491" y="44770"/>
                    <a:pt x="35032" y="45234"/>
                    <a:pt x="35032" y="45803"/>
                  </a:cubicBezTo>
                  <a:cubicBezTo>
                    <a:pt x="35032" y="46373"/>
                    <a:pt x="35491" y="46837"/>
                    <a:pt x="36060" y="46843"/>
                  </a:cubicBezTo>
                  <a:lnTo>
                    <a:pt x="56524" y="46843"/>
                  </a:lnTo>
                  <a:cubicBezTo>
                    <a:pt x="56777" y="47034"/>
                    <a:pt x="56927" y="47333"/>
                    <a:pt x="56928" y="47652"/>
                  </a:cubicBezTo>
                  <a:lnTo>
                    <a:pt x="56928" y="47664"/>
                  </a:lnTo>
                  <a:cubicBezTo>
                    <a:pt x="56928" y="48227"/>
                    <a:pt x="56471" y="48684"/>
                    <a:pt x="55908" y="48685"/>
                  </a:cubicBezTo>
                  <a:lnTo>
                    <a:pt x="31510" y="48463"/>
                  </a:lnTo>
                  <a:cubicBezTo>
                    <a:pt x="30860" y="48466"/>
                    <a:pt x="30335" y="48991"/>
                    <a:pt x="30333" y="49641"/>
                  </a:cubicBezTo>
                  <a:lnTo>
                    <a:pt x="30333" y="49954"/>
                  </a:lnTo>
                  <a:cubicBezTo>
                    <a:pt x="30335" y="50604"/>
                    <a:pt x="30860" y="51130"/>
                    <a:pt x="31510" y="51132"/>
                  </a:cubicBezTo>
                  <a:lnTo>
                    <a:pt x="52859" y="51132"/>
                  </a:lnTo>
                  <a:cubicBezTo>
                    <a:pt x="52989" y="51131"/>
                    <a:pt x="53118" y="51107"/>
                    <a:pt x="53239" y="51063"/>
                  </a:cubicBezTo>
                  <a:cubicBezTo>
                    <a:pt x="53533" y="51149"/>
                    <a:pt x="53736" y="51419"/>
                    <a:pt x="53737" y="51726"/>
                  </a:cubicBezTo>
                  <a:lnTo>
                    <a:pt x="53737" y="51810"/>
                  </a:lnTo>
                  <a:cubicBezTo>
                    <a:pt x="53736" y="52051"/>
                    <a:pt x="53608" y="52274"/>
                    <a:pt x="53402" y="52399"/>
                  </a:cubicBezTo>
                  <a:lnTo>
                    <a:pt x="28436" y="52399"/>
                  </a:lnTo>
                  <a:cubicBezTo>
                    <a:pt x="28328" y="53058"/>
                    <a:pt x="28149" y="53737"/>
                    <a:pt x="27897" y="54427"/>
                  </a:cubicBezTo>
                  <a:cubicBezTo>
                    <a:pt x="27688" y="54998"/>
                    <a:pt x="27439" y="55554"/>
                    <a:pt x="27151" y="56091"/>
                  </a:cubicBezTo>
                  <a:lnTo>
                    <a:pt x="36591" y="56091"/>
                  </a:lnTo>
                  <a:lnTo>
                    <a:pt x="36540" y="56143"/>
                  </a:lnTo>
                  <a:lnTo>
                    <a:pt x="58525" y="56143"/>
                  </a:lnTo>
                  <a:cubicBezTo>
                    <a:pt x="57723" y="60523"/>
                    <a:pt x="60443" y="63942"/>
                    <a:pt x="65177" y="64071"/>
                  </a:cubicBezTo>
                  <a:cubicBezTo>
                    <a:pt x="65267" y="64073"/>
                    <a:pt x="65356" y="64074"/>
                    <a:pt x="65446" y="64074"/>
                  </a:cubicBezTo>
                  <a:cubicBezTo>
                    <a:pt x="70671" y="64074"/>
                    <a:pt x="76317" y="60086"/>
                    <a:pt x="78156" y="55049"/>
                  </a:cubicBezTo>
                  <a:cubicBezTo>
                    <a:pt x="78797" y="53294"/>
                    <a:pt x="78892" y="51640"/>
                    <a:pt x="78527" y="50218"/>
                  </a:cubicBezTo>
                  <a:lnTo>
                    <a:pt x="83715" y="50218"/>
                  </a:lnTo>
                  <a:cubicBezTo>
                    <a:pt x="83722" y="50043"/>
                    <a:pt x="83741" y="49873"/>
                    <a:pt x="83741" y="49697"/>
                  </a:cubicBezTo>
                  <a:cubicBezTo>
                    <a:pt x="83741" y="43725"/>
                    <a:pt x="78899" y="38884"/>
                    <a:pt x="72928" y="38884"/>
                  </a:cubicBezTo>
                  <a:cubicBezTo>
                    <a:pt x="72673" y="38884"/>
                    <a:pt x="72421" y="38896"/>
                    <a:pt x="72171" y="38913"/>
                  </a:cubicBezTo>
                  <a:lnTo>
                    <a:pt x="66649" y="26954"/>
                  </a:lnTo>
                  <a:cubicBezTo>
                    <a:pt x="66501" y="26635"/>
                    <a:pt x="66300" y="26344"/>
                    <a:pt x="66054" y="26093"/>
                  </a:cubicBezTo>
                  <a:cubicBezTo>
                    <a:pt x="65755" y="25541"/>
                    <a:pt x="65176" y="25160"/>
                    <a:pt x="64507" y="25160"/>
                  </a:cubicBezTo>
                  <a:lnTo>
                    <a:pt x="64098" y="25160"/>
                  </a:lnTo>
                  <a:cubicBezTo>
                    <a:pt x="64002" y="25152"/>
                    <a:pt x="63907" y="25147"/>
                    <a:pt x="63812" y="25147"/>
                  </a:cubicBezTo>
                  <a:cubicBezTo>
                    <a:pt x="63717" y="25147"/>
                    <a:pt x="63621" y="25152"/>
                    <a:pt x="63526" y="25160"/>
                  </a:cubicBezTo>
                  <a:lnTo>
                    <a:pt x="60537" y="25160"/>
                  </a:lnTo>
                  <a:lnTo>
                    <a:pt x="60265" y="23081"/>
                  </a:lnTo>
                  <a:cubicBezTo>
                    <a:pt x="60265" y="21739"/>
                    <a:pt x="59170" y="20641"/>
                    <a:pt x="57833" y="20641"/>
                  </a:cubicBezTo>
                  <a:lnTo>
                    <a:pt x="50680" y="20641"/>
                  </a:lnTo>
                  <a:cubicBezTo>
                    <a:pt x="52173" y="18455"/>
                    <a:pt x="53434" y="16776"/>
                    <a:pt x="53887" y="16618"/>
                  </a:cubicBezTo>
                  <a:cubicBezTo>
                    <a:pt x="53929" y="16618"/>
                    <a:pt x="53970" y="16625"/>
                    <a:pt x="54013" y="16625"/>
                  </a:cubicBezTo>
                  <a:cubicBezTo>
                    <a:pt x="57883" y="16625"/>
                    <a:pt x="61147" y="13940"/>
                    <a:pt x="62062" y="10345"/>
                  </a:cubicBezTo>
                  <a:lnTo>
                    <a:pt x="64456" y="10345"/>
                  </a:lnTo>
                  <a:cubicBezTo>
                    <a:pt x="64196" y="8650"/>
                    <a:pt x="63298" y="7162"/>
                    <a:pt x="62020" y="6126"/>
                  </a:cubicBezTo>
                  <a:cubicBezTo>
                    <a:pt x="61054" y="2607"/>
                    <a:pt x="57826" y="0"/>
                    <a:pt x="5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4032300" y="960675"/>
              <a:ext cx="91000" cy="166400"/>
            </a:xfrm>
            <a:custGeom>
              <a:avLst/>
              <a:gdLst/>
              <a:ahLst/>
              <a:cxnLst/>
              <a:rect l="l" t="t" r="r" b="b"/>
              <a:pathLst>
                <a:path w="3640" h="6656" extrusionOk="0">
                  <a:moveTo>
                    <a:pt x="3120" y="1"/>
                  </a:moveTo>
                  <a:cubicBezTo>
                    <a:pt x="1404" y="1"/>
                    <a:pt x="0" y="1405"/>
                    <a:pt x="0" y="3121"/>
                  </a:cubicBezTo>
                  <a:lnTo>
                    <a:pt x="0" y="3536"/>
                  </a:lnTo>
                  <a:cubicBezTo>
                    <a:pt x="0" y="5251"/>
                    <a:pt x="1404" y="6655"/>
                    <a:pt x="3120" y="6655"/>
                  </a:cubicBezTo>
                  <a:cubicBezTo>
                    <a:pt x="3298" y="6655"/>
                    <a:pt x="3470" y="6631"/>
                    <a:pt x="3639" y="6603"/>
                  </a:cubicBezTo>
                  <a:lnTo>
                    <a:pt x="3639" y="54"/>
                  </a:lnTo>
                  <a:cubicBezTo>
                    <a:pt x="3470" y="25"/>
                    <a:pt x="3298" y="1"/>
                    <a:pt x="3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3018625" y="1268700"/>
              <a:ext cx="239800" cy="50700"/>
            </a:xfrm>
            <a:custGeom>
              <a:avLst/>
              <a:gdLst/>
              <a:ahLst/>
              <a:cxnLst/>
              <a:rect l="l" t="t" r="r" b="b"/>
              <a:pathLst>
                <a:path w="9592" h="2028" extrusionOk="0">
                  <a:moveTo>
                    <a:pt x="1015" y="1"/>
                  </a:moveTo>
                  <a:cubicBezTo>
                    <a:pt x="456" y="2"/>
                    <a:pt x="2" y="455"/>
                    <a:pt x="1" y="1015"/>
                  </a:cubicBezTo>
                  <a:cubicBezTo>
                    <a:pt x="2" y="1573"/>
                    <a:pt x="456" y="2026"/>
                    <a:pt x="1015" y="2028"/>
                  </a:cubicBezTo>
                  <a:lnTo>
                    <a:pt x="8578" y="2028"/>
                  </a:lnTo>
                  <a:cubicBezTo>
                    <a:pt x="9136" y="2026"/>
                    <a:pt x="9590" y="1573"/>
                    <a:pt x="9591" y="1015"/>
                  </a:cubicBezTo>
                  <a:cubicBezTo>
                    <a:pt x="9590" y="455"/>
                    <a:pt x="9136" y="2"/>
                    <a:pt x="8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3344175" y="1196575"/>
              <a:ext cx="111125" cy="31200"/>
            </a:xfrm>
            <a:custGeom>
              <a:avLst/>
              <a:gdLst/>
              <a:ahLst/>
              <a:cxnLst/>
              <a:rect l="l" t="t" r="r" b="b"/>
              <a:pathLst>
                <a:path w="4445" h="1248" extrusionOk="0">
                  <a:moveTo>
                    <a:pt x="625" y="1"/>
                  </a:moveTo>
                  <a:cubicBezTo>
                    <a:pt x="280" y="1"/>
                    <a:pt x="0" y="279"/>
                    <a:pt x="0" y="624"/>
                  </a:cubicBezTo>
                  <a:cubicBezTo>
                    <a:pt x="0" y="968"/>
                    <a:pt x="280" y="1248"/>
                    <a:pt x="625" y="1248"/>
                  </a:cubicBezTo>
                  <a:lnTo>
                    <a:pt x="3821" y="1248"/>
                  </a:lnTo>
                  <a:cubicBezTo>
                    <a:pt x="4166" y="1248"/>
                    <a:pt x="4444" y="968"/>
                    <a:pt x="4444" y="624"/>
                  </a:cubicBezTo>
                  <a:cubicBezTo>
                    <a:pt x="4444" y="279"/>
                    <a:pt x="4166" y="1"/>
                    <a:pt x="3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2296025" y="872325"/>
              <a:ext cx="111125" cy="31225"/>
            </a:xfrm>
            <a:custGeom>
              <a:avLst/>
              <a:gdLst/>
              <a:ahLst/>
              <a:cxnLst/>
              <a:rect l="l" t="t" r="r" b="b"/>
              <a:pathLst>
                <a:path w="4445" h="1249" extrusionOk="0">
                  <a:moveTo>
                    <a:pt x="625" y="0"/>
                  </a:moveTo>
                  <a:cubicBezTo>
                    <a:pt x="280" y="0"/>
                    <a:pt x="1" y="280"/>
                    <a:pt x="1" y="624"/>
                  </a:cubicBezTo>
                  <a:cubicBezTo>
                    <a:pt x="1" y="969"/>
                    <a:pt x="280" y="1247"/>
                    <a:pt x="625" y="1249"/>
                  </a:cubicBezTo>
                  <a:lnTo>
                    <a:pt x="3821" y="1249"/>
                  </a:lnTo>
                  <a:cubicBezTo>
                    <a:pt x="4166" y="1249"/>
                    <a:pt x="4445" y="969"/>
                    <a:pt x="4445" y="624"/>
                  </a:cubicBezTo>
                  <a:cubicBezTo>
                    <a:pt x="4445" y="280"/>
                    <a:pt x="4166" y="0"/>
                    <a:pt x="38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2366850" y="1479425"/>
              <a:ext cx="111125" cy="31200"/>
            </a:xfrm>
            <a:custGeom>
              <a:avLst/>
              <a:gdLst/>
              <a:ahLst/>
              <a:cxnLst/>
              <a:rect l="l" t="t" r="r" b="b"/>
              <a:pathLst>
                <a:path w="4445" h="1248" extrusionOk="0">
                  <a:moveTo>
                    <a:pt x="624" y="1"/>
                  </a:moveTo>
                  <a:cubicBezTo>
                    <a:pt x="280" y="1"/>
                    <a:pt x="0" y="281"/>
                    <a:pt x="0" y="624"/>
                  </a:cubicBezTo>
                  <a:cubicBezTo>
                    <a:pt x="0" y="969"/>
                    <a:pt x="280" y="1248"/>
                    <a:pt x="624" y="1248"/>
                  </a:cubicBezTo>
                  <a:lnTo>
                    <a:pt x="3821" y="1248"/>
                  </a:lnTo>
                  <a:cubicBezTo>
                    <a:pt x="4165" y="1248"/>
                    <a:pt x="4444" y="968"/>
                    <a:pt x="4445" y="624"/>
                  </a:cubicBezTo>
                  <a:cubicBezTo>
                    <a:pt x="4444" y="281"/>
                    <a:pt x="4165" y="2"/>
                    <a:pt x="38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3054525" y="583875"/>
              <a:ext cx="217525" cy="38775"/>
            </a:xfrm>
            <a:custGeom>
              <a:avLst/>
              <a:gdLst/>
              <a:ahLst/>
              <a:cxnLst/>
              <a:rect l="l" t="t" r="r" b="b"/>
              <a:pathLst>
                <a:path w="8701" h="1551" extrusionOk="0">
                  <a:moveTo>
                    <a:pt x="775" y="0"/>
                  </a:moveTo>
                  <a:cubicBezTo>
                    <a:pt x="346" y="0"/>
                    <a:pt x="0" y="347"/>
                    <a:pt x="0" y="775"/>
                  </a:cubicBezTo>
                  <a:cubicBezTo>
                    <a:pt x="0" y="1204"/>
                    <a:pt x="346" y="1551"/>
                    <a:pt x="775" y="1551"/>
                  </a:cubicBezTo>
                  <a:lnTo>
                    <a:pt x="7924" y="1551"/>
                  </a:lnTo>
                  <a:cubicBezTo>
                    <a:pt x="8353" y="1551"/>
                    <a:pt x="8700" y="1204"/>
                    <a:pt x="8700" y="775"/>
                  </a:cubicBezTo>
                  <a:cubicBezTo>
                    <a:pt x="8700" y="347"/>
                    <a:pt x="8353" y="0"/>
                    <a:pt x="7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2744000" y="1276500"/>
              <a:ext cx="210050" cy="39025"/>
            </a:xfrm>
            <a:custGeom>
              <a:avLst/>
              <a:gdLst/>
              <a:ahLst/>
              <a:cxnLst/>
              <a:rect l="l" t="t" r="r" b="b"/>
              <a:pathLst>
                <a:path w="8402" h="1561" extrusionOk="0">
                  <a:moveTo>
                    <a:pt x="771" y="1"/>
                  </a:moveTo>
                  <a:cubicBezTo>
                    <a:pt x="343" y="6"/>
                    <a:pt x="0" y="353"/>
                    <a:pt x="0" y="780"/>
                  </a:cubicBezTo>
                  <a:cubicBezTo>
                    <a:pt x="0" y="1207"/>
                    <a:pt x="343" y="1554"/>
                    <a:pt x="771" y="1560"/>
                  </a:cubicBezTo>
                  <a:lnTo>
                    <a:pt x="7632" y="1560"/>
                  </a:lnTo>
                  <a:cubicBezTo>
                    <a:pt x="8058" y="1554"/>
                    <a:pt x="8401" y="1207"/>
                    <a:pt x="8401" y="780"/>
                  </a:cubicBezTo>
                  <a:cubicBezTo>
                    <a:pt x="8401" y="353"/>
                    <a:pt x="8058" y="6"/>
                    <a:pt x="7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2310725" y="1402400"/>
              <a:ext cx="210325" cy="39000"/>
            </a:xfrm>
            <a:custGeom>
              <a:avLst/>
              <a:gdLst/>
              <a:ahLst/>
              <a:cxnLst/>
              <a:rect l="l" t="t" r="r" b="b"/>
              <a:pathLst>
                <a:path w="8413" h="1560" extrusionOk="0">
                  <a:moveTo>
                    <a:pt x="771" y="0"/>
                  </a:moveTo>
                  <a:cubicBezTo>
                    <a:pt x="343" y="5"/>
                    <a:pt x="0" y="353"/>
                    <a:pt x="0" y="780"/>
                  </a:cubicBezTo>
                  <a:cubicBezTo>
                    <a:pt x="0" y="1207"/>
                    <a:pt x="343" y="1554"/>
                    <a:pt x="771" y="1559"/>
                  </a:cubicBezTo>
                  <a:lnTo>
                    <a:pt x="7632" y="1559"/>
                  </a:lnTo>
                  <a:cubicBezTo>
                    <a:pt x="8063" y="1558"/>
                    <a:pt x="8411" y="1210"/>
                    <a:pt x="8412" y="780"/>
                  </a:cubicBezTo>
                  <a:cubicBezTo>
                    <a:pt x="8411" y="349"/>
                    <a:pt x="8062" y="1"/>
                    <a:pt x="7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2415825" y="1359275"/>
              <a:ext cx="573275" cy="464075"/>
            </a:xfrm>
            <a:custGeom>
              <a:avLst/>
              <a:gdLst/>
              <a:ahLst/>
              <a:cxnLst/>
              <a:rect l="l" t="t" r="r" b="b"/>
              <a:pathLst>
                <a:path w="22931" h="18563" extrusionOk="0">
                  <a:moveTo>
                    <a:pt x="12072" y="6255"/>
                  </a:moveTo>
                  <a:cubicBezTo>
                    <a:pt x="12102" y="6255"/>
                    <a:pt x="12132" y="6256"/>
                    <a:pt x="12162" y="6256"/>
                  </a:cubicBezTo>
                  <a:cubicBezTo>
                    <a:pt x="13989" y="6309"/>
                    <a:pt x="14947" y="7777"/>
                    <a:pt x="14300" y="9545"/>
                  </a:cubicBezTo>
                  <a:cubicBezTo>
                    <a:pt x="13669" y="11284"/>
                    <a:pt x="11722" y="12654"/>
                    <a:pt x="9920" y="12654"/>
                  </a:cubicBezTo>
                  <a:cubicBezTo>
                    <a:pt x="9889" y="12654"/>
                    <a:pt x="9858" y="12654"/>
                    <a:pt x="9828" y="12653"/>
                  </a:cubicBezTo>
                  <a:cubicBezTo>
                    <a:pt x="8001" y="12605"/>
                    <a:pt x="7043" y="11133"/>
                    <a:pt x="7689" y="9365"/>
                  </a:cubicBezTo>
                  <a:cubicBezTo>
                    <a:pt x="8321" y="7630"/>
                    <a:pt x="10270" y="6255"/>
                    <a:pt x="12072" y="6255"/>
                  </a:cubicBezTo>
                  <a:close/>
                  <a:moveTo>
                    <a:pt x="14576" y="1"/>
                  </a:moveTo>
                  <a:cubicBezTo>
                    <a:pt x="9353" y="1"/>
                    <a:pt x="3707" y="3987"/>
                    <a:pt x="1872" y="9021"/>
                  </a:cubicBezTo>
                  <a:cubicBezTo>
                    <a:pt x="0" y="14145"/>
                    <a:pt x="2782" y="18415"/>
                    <a:pt x="8080" y="18559"/>
                  </a:cubicBezTo>
                  <a:cubicBezTo>
                    <a:pt x="8171" y="18561"/>
                    <a:pt x="8262" y="18562"/>
                    <a:pt x="8353" y="18562"/>
                  </a:cubicBezTo>
                  <a:cubicBezTo>
                    <a:pt x="13577" y="18562"/>
                    <a:pt x="19225" y="14576"/>
                    <a:pt x="21059" y="9541"/>
                  </a:cubicBezTo>
                  <a:cubicBezTo>
                    <a:pt x="22931" y="4417"/>
                    <a:pt x="20150" y="148"/>
                    <a:pt x="14851" y="5"/>
                  </a:cubicBezTo>
                  <a:cubicBezTo>
                    <a:pt x="14759" y="2"/>
                    <a:pt x="14668" y="1"/>
                    <a:pt x="145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365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547292"/>
              </p:ext>
            </p:extLst>
          </p:nvPr>
        </p:nvGraphicFramePr>
        <p:xfrm>
          <a:off x="1124011" y="572035"/>
          <a:ext cx="6902496" cy="42099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51248">
                  <a:extLst>
                    <a:ext uri="{9D8B030D-6E8A-4147-A177-3AD203B41FA5}">
                      <a16:colId xmlns:a16="http://schemas.microsoft.com/office/drawing/2014/main" val="3263400953"/>
                    </a:ext>
                  </a:extLst>
                </a:gridCol>
                <a:gridCol w="3451248">
                  <a:extLst>
                    <a:ext uri="{9D8B030D-6E8A-4147-A177-3AD203B41FA5}">
                      <a16:colId xmlns:a16="http://schemas.microsoft.com/office/drawing/2014/main" val="1570799719"/>
                    </a:ext>
                  </a:extLst>
                </a:gridCol>
              </a:tblGrid>
              <a:tr h="3868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Problem</a:t>
                      </a:r>
                      <a:r>
                        <a:rPr lang="en-US" sz="1600" baseline="0" dirty="0" smtClean="0">
                          <a:latin typeface="Gill Sans MT" panose="020B0502020104020203" pitchFamily="34" charset="0"/>
                        </a:rPr>
                        <a:t> Statement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Proposed Solution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4137062"/>
                  </a:ext>
                </a:extLst>
              </a:tr>
              <a:tr h="178328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WhatsApp Group as a platform for ordering.</a:t>
                      </a:r>
                    </a:p>
                    <a:p>
                      <a:pPr marL="854075" indent="-28575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Difficult to</a:t>
                      </a: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 manage order</a:t>
                      </a:r>
                    </a:p>
                    <a:p>
                      <a:pPr marL="854075" indent="-28575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Lack of merchants information</a:t>
                      </a:r>
                      <a:endParaRPr lang="en-US" sz="1400" dirty="0" smtClean="0">
                        <a:latin typeface="Gill Sans MT" panose="020B0502020104020203" pitchFamily="34" charset="0"/>
                      </a:endParaRPr>
                    </a:p>
                    <a:p>
                      <a:pPr algn="just"/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ill Sans MT" panose="020B0502020104020203" pitchFamily="34" charset="0"/>
                        </a:rPr>
                        <a:t>By</a:t>
                      </a: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 develop the system, the merchants easy to manage the order or make the promotion.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Gill Sans MT" panose="020B0502020104020203" pitchFamily="34" charset="0"/>
                        </a:rPr>
                        <a:t>Then students will easy to know the merchants information and easy to make order. </a:t>
                      </a:r>
                      <a:endParaRPr lang="en-US" sz="1400" dirty="0" smtClean="0">
                        <a:latin typeface="Gill Sans MT" panose="020B0502020104020203" pitchFamily="34" charset="0"/>
                      </a:endParaRPr>
                    </a:p>
                    <a:p>
                      <a:pPr algn="just"/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971402"/>
                  </a:ext>
                </a:extLst>
              </a:tr>
              <a:tr h="1598048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Lacks the physical copy of menu items, lack visual confirmation that the order was placed correctly.</a:t>
                      </a:r>
                    </a:p>
                    <a:p>
                      <a:pPr algn="just"/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By develop the system, students will easy to select, view the menu and can compare the price between another restaurants.</a:t>
                      </a:r>
                    </a:p>
                    <a:p>
                      <a:pPr algn="just"/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261284"/>
                  </a:ext>
                </a:extLst>
              </a:tr>
            </a:tbl>
          </a:graphicData>
        </a:graphic>
      </p:graphicFrame>
      <p:grpSp>
        <p:nvGrpSpPr>
          <p:cNvPr id="355" name="Google Shape;355;p31"/>
          <p:cNvGrpSpPr/>
          <p:nvPr/>
        </p:nvGrpSpPr>
        <p:grpSpPr>
          <a:xfrm>
            <a:off x="7450949" y="3963688"/>
            <a:ext cx="1574500" cy="1125798"/>
            <a:chOff x="2135100" y="238125"/>
            <a:chExt cx="2240325" cy="1601875"/>
          </a:xfrm>
        </p:grpSpPr>
        <p:sp>
          <p:nvSpPr>
            <p:cNvPr id="356" name="Google Shape;356;p31"/>
            <p:cNvSpPr/>
            <p:nvPr/>
          </p:nvSpPr>
          <p:spPr>
            <a:xfrm>
              <a:off x="2135100" y="998650"/>
              <a:ext cx="215350" cy="41450"/>
            </a:xfrm>
            <a:custGeom>
              <a:avLst/>
              <a:gdLst/>
              <a:ahLst/>
              <a:cxnLst/>
              <a:rect l="l" t="t" r="r" b="b"/>
              <a:pathLst>
                <a:path w="8614" h="1658" extrusionOk="0">
                  <a:moveTo>
                    <a:pt x="829" y="1"/>
                  </a:moveTo>
                  <a:cubicBezTo>
                    <a:pt x="371" y="1"/>
                    <a:pt x="1" y="372"/>
                    <a:pt x="1" y="829"/>
                  </a:cubicBezTo>
                  <a:cubicBezTo>
                    <a:pt x="1" y="1286"/>
                    <a:pt x="371" y="1657"/>
                    <a:pt x="829" y="1657"/>
                  </a:cubicBezTo>
                  <a:lnTo>
                    <a:pt x="7785" y="1657"/>
                  </a:lnTo>
                  <a:cubicBezTo>
                    <a:pt x="8242" y="1656"/>
                    <a:pt x="8611" y="1286"/>
                    <a:pt x="8613" y="829"/>
                  </a:cubicBezTo>
                  <a:cubicBezTo>
                    <a:pt x="8611" y="372"/>
                    <a:pt x="8241" y="2"/>
                    <a:pt x="7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2281900" y="238125"/>
              <a:ext cx="2093525" cy="1601875"/>
            </a:xfrm>
            <a:custGeom>
              <a:avLst/>
              <a:gdLst/>
              <a:ahLst/>
              <a:cxnLst/>
              <a:rect l="l" t="t" r="r" b="b"/>
              <a:pathLst>
                <a:path w="83741" h="64075" extrusionOk="0">
                  <a:moveTo>
                    <a:pt x="69637" y="51592"/>
                  </a:moveTo>
                  <a:cubicBezTo>
                    <a:pt x="69668" y="51592"/>
                    <a:pt x="69699" y="51592"/>
                    <a:pt x="69729" y="51593"/>
                  </a:cubicBezTo>
                  <a:cubicBezTo>
                    <a:pt x="71553" y="51641"/>
                    <a:pt x="72515" y="53113"/>
                    <a:pt x="71868" y="54882"/>
                  </a:cubicBezTo>
                  <a:cubicBezTo>
                    <a:pt x="71236" y="56615"/>
                    <a:pt x="69290" y="57991"/>
                    <a:pt x="67487" y="57991"/>
                  </a:cubicBezTo>
                  <a:cubicBezTo>
                    <a:pt x="67456" y="57991"/>
                    <a:pt x="67425" y="57990"/>
                    <a:pt x="67395" y="57990"/>
                  </a:cubicBezTo>
                  <a:cubicBezTo>
                    <a:pt x="65568" y="57942"/>
                    <a:pt x="64610" y="56469"/>
                    <a:pt x="65252" y="54701"/>
                  </a:cubicBezTo>
                  <a:cubicBezTo>
                    <a:pt x="65888" y="52968"/>
                    <a:pt x="67835" y="51592"/>
                    <a:pt x="69637" y="51592"/>
                  </a:cubicBezTo>
                  <a:close/>
                  <a:moveTo>
                    <a:pt x="54012" y="0"/>
                  </a:moveTo>
                  <a:cubicBezTo>
                    <a:pt x="49440" y="0"/>
                    <a:pt x="45700" y="3741"/>
                    <a:pt x="45700" y="8312"/>
                  </a:cubicBezTo>
                  <a:cubicBezTo>
                    <a:pt x="45700" y="10834"/>
                    <a:pt x="46842" y="13099"/>
                    <a:pt x="48630" y="14627"/>
                  </a:cubicBezTo>
                  <a:cubicBezTo>
                    <a:pt x="37913" y="14823"/>
                    <a:pt x="31942" y="19434"/>
                    <a:pt x="30204" y="21018"/>
                  </a:cubicBezTo>
                  <a:cubicBezTo>
                    <a:pt x="29521" y="21451"/>
                    <a:pt x="29062" y="22214"/>
                    <a:pt x="29062" y="23081"/>
                  </a:cubicBezTo>
                  <a:lnTo>
                    <a:pt x="29062" y="23257"/>
                  </a:lnTo>
                  <a:cubicBezTo>
                    <a:pt x="29062" y="24599"/>
                    <a:pt x="30156" y="25697"/>
                    <a:pt x="31494" y="25697"/>
                  </a:cubicBezTo>
                  <a:lnTo>
                    <a:pt x="33945" y="25707"/>
                  </a:lnTo>
                  <a:cubicBezTo>
                    <a:pt x="31418" y="28913"/>
                    <a:pt x="29669" y="32039"/>
                    <a:pt x="28656" y="34072"/>
                  </a:cubicBezTo>
                  <a:lnTo>
                    <a:pt x="25659" y="34072"/>
                  </a:lnTo>
                  <a:cubicBezTo>
                    <a:pt x="25743" y="33913"/>
                    <a:pt x="25809" y="33746"/>
                    <a:pt x="25839" y="33570"/>
                  </a:cubicBezTo>
                  <a:lnTo>
                    <a:pt x="28861" y="16124"/>
                  </a:lnTo>
                  <a:cubicBezTo>
                    <a:pt x="29018" y="15219"/>
                    <a:pt x="28355" y="14474"/>
                    <a:pt x="27388" y="14468"/>
                  </a:cubicBezTo>
                  <a:lnTo>
                    <a:pt x="10851" y="14360"/>
                  </a:lnTo>
                  <a:cubicBezTo>
                    <a:pt x="10848" y="14360"/>
                    <a:pt x="10844" y="14360"/>
                    <a:pt x="10841" y="14360"/>
                  </a:cubicBezTo>
                  <a:cubicBezTo>
                    <a:pt x="9877" y="14360"/>
                    <a:pt x="8964" y="15092"/>
                    <a:pt x="8808" y="15993"/>
                  </a:cubicBezTo>
                  <a:lnTo>
                    <a:pt x="5786" y="33442"/>
                  </a:lnTo>
                  <a:cubicBezTo>
                    <a:pt x="5748" y="33651"/>
                    <a:pt x="5758" y="33866"/>
                    <a:pt x="5813" y="34073"/>
                  </a:cubicBezTo>
                  <a:lnTo>
                    <a:pt x="1097" y="34073"/>
                  </a:lnTo>
                  <a:cubicBezTo>
                    <a:pt x="493" y="34074"/>
                    <a:pt x="3" y="34564"/>
                    <a:pt x="1" y="35169"/>
                  </a:cubicBezTo>
                  <a:lnTo>
                    <a:pt x="1" y="35288"/>
                  </a:lnTo>
                  <a:cubicBezTo>
                    <a:pt x="3" y="35892"/>
                    <a:pt x="493" y="36382"/>
                    <a:pt x="1097" y="36384"/>
                  </a:cubicBezTo>
                  <a:lnTo>
                    <a:pt x="11330" y="36384"/>
                  </a:lnTo>
                  <a:cubicBezTo>
                    <a:pt x="11347" y="36385"/>
                    <a:pt x="11362" y="36389"/>
                    <a:pt x="11378" y="36389"/>
                  </a:cubicBezTo>
                  <a:lnTo>
                    <a:pt x="58876" y="36389"/>
                  </a:lnTo>
                  <a:cubicBezTo>
                    <a:pt x="53718" y="32229"/>
                    <a:pt x="48559" y="31554"/>
                    <a:pt x="45756" y="31554"/>
                  </a:cubicBezTo>
                  <a:cubicBezTo>
                    <a:pt x="44410" y="31554"/>
                    <a:pt x="43607" y="31709"/>
                    <a:pt x="43607" y="31709"/>
                  </a:cubicBezTo>
                  <a:cubicBezTo>
                    <a:pt x="43607" y="31709"/>
                    <a:pt x="45300" y="28931"/>
                    <a:pt x="47324" y="25757"/>
                  </a:cubicBezTo>
                  <a:lnTo>
                    <a:pt x="50707" y="25770"/>
                  </a:lnTo>
                  <a:cubicBezTo>
                    <a:pt x="50434" y="26081"/>
                    <a:pt x="50263" y="26484"/>
                    <a:pt x="50263" y="26928"/>
                  </a:cubicBezTo>
                  <a:cubicBezTo>
                    <a:pt x="50263" y="27901"/>
                    <a:pt x="51059" y="28695"/>
                    <a:pt x="52030" y="28695"/>
                  </a:cubicBezTo>
                  <a:lnTo>
                    <a:pt x="60731" y="28695"/>
                  </a:lnTo>
                  <a:cubicBezTo>
                    <a:pt x="60772" y="28998"/>
                    <a:pt x="60858" y="29292"/>
                    <a:pt x="60985" y="29569"/>
                  </a:cubicBezTo>
                  <a:lnTo>
                    <a:pt x="64514" y="37214"/>
                  </a:lnTo>
                  <a:lnTo>
                    <a:pt x="63155" y="38573"/>
                  </a:lnTo>
                  <a:lnTo>
                    <a:pt x="51108" y="38573"/>
                  </a:lnTo>
                  <a:cubicBezTo>
                    <a:pt x="50698" y="38573"/>
                    <a:pt x="50367" y="38905"/>
                    <a:pt x="50367" y="39314"/>
                  </a:cubicBezTo>
                  <a:cubicBezTo>
                    <a:pt x="50367" y="39722"/>
                    <a:pt x="50698" y="40054"/>
                    <a:pt x="51108" y="40054"/>
                  </a:cubicBezTo>
                  <a:lnTo>
                    <a:pt x="62182" y="40054"/>
                  </a:lnTo>
                  <a:cubicBezTo>
                    <a:pt x="62454" y="40121"/>
                    <a:pt x="62645" y="40365"/>
                    <a:pt x="62647" y="40645"/>
                  </a:cubicBezTo>
                  <a:lnTo>
                    <a:pt x="62647" y="40721"/>
                  </a:lnTo>
                  <a:cubicBezTo>
                    <a:pt x="62646" y="40893"/>
                    <a:pt x="62572" y="41057"/>
                    <a:pt x="62442" y="41171"/>
                  </a:cubicBezTo>
                  <a:lnTo>
                    <a:pt x="41945" y="41171"/>
                  </a:lnTo>
                  <a:cubicBezTo>
                    <a:pt x="41941" y="41171"/>
                    <a:pt x="41937" y="41171"/>
                    <a:pt x="41933" y="41171"/>
                  </a:cubicBezTo>
                  <a:cubicBezTo>
                    <a:pt x="41359" y="41171"/>
                    <a:pt x="40894" y="41637"/>
                    <a:pt x="40894" y="42212"/>
                  </a:cubicBezTo>
                  <a:cubicBezTo>
                    <a:pt x="40894" y="42787"/>
                    <a:pt x="41359" y="43251"/>
                    <a:pt x="41933" y="43251"/>
                  </a:cubicBezTo>
                  <a:cubicBezTo>
                    <a:pt x="41937" y="43251"/>
                    <a:pt x="41941" y="43251"/>
                    <a:pt x="41945" y="43251"/>
                  </a:cubicBezTo>
                  <a:lnTo>
                    <a:pt x="58476" y="43251"/>
                  </a:lnTo>
                  <a:lnTo>
                    <a:pt x="58414" y="43314"/>
                  </a:lnTo>
                  <a:lnTo>
                    <a:pt x="58493" y="43314"/>
                  </a:lnTo>
                  <a:cubicBezTo>
                    <a:pt x="58879" y="43316"/>
                    <a:pt x="59190" y="43627"/>
                    <a:pt x="59192" y="44013"/>
                  </a:cubicBezTo>
                  <a:lnTo>
                    <a:pt x="59192" y="44092"/>
                  </a:lnTo>
                  <a:cubicBezTo>
                    <a:pt x="59190" y="44477"/>
                    <a:pt x="58879" y="44789"/>
                    <a:pt x="58493" y="44791"/>
                  </a:cubicBezTo>
                  <a:lnTo>
                    <a:pt x="57914" y="44791"/>
                  </a:lnTo>
                  <a:cubicBezTo>
                    <a:pt x="57839" y="44772"/>
                    <a:pt x="57762" y="44764"/>
                    <a:pt x="57686" y="44764"/>
                  </a:cubicBezTo>
                  <a:lnTo>
                    <a:pt x="36060" y="44764"/>
                  </a:lnTo>
                  <a:cubicBezTo>
                    <a:pt x="35491" y="44770"/>
                    <a:pt x="35032" y="45234"/>
                    <a:pt x="35032" y="45803"/>
                  </a:cubicBezTo>
                  <a:cubicBezTo>
                    <a:pt x="35032" y="46373"/>
                    <a:pt x="35491" y="46837"/>
                    <a:pt x="36060" y="46843"/>
                  </a:cubicBezTo>
                  <a:lnTo>
                    <a:pt x="56524" y="46843"/>
                  </a:lnTo>
                  <a:cubicBezTo>
                    <a:pt x="56777" y="47034"/>
                    <a:pt x="56927" y="47333"/>
                    <a:pt x="56928" y="47652"/>
                  </a:cubicBezTo>
                  <a:lnTo>
                    <a:pt x="56928" y="47664"/>
                  </a:lnTo>
                  <a:cubicBezTo>
                    <a:pt x="56928" y="48227"/>
                    <a:pt x="56471" y="48684"/>
                    <a:pt x="55908" y="48685"/>
                  </a:cubicBezTo>
                  <a:lnTo>
                    <a:pt x="31510" y="48463"/>
                  </a:lnTo>
                  <a:cubicBezTo>
                    <a:pt x="30860" y="48466"/>
                    <a:pt x="30335" y="48991"/>
                    <a:pt x="30333" y="49641"/>
                  </a:cubicBezTo>
                  <a:lnTo>
                    <a:pt x="30333" y="49954"/>
                  </a:lnTo>
                  <a:cubicBezTo>
                    <a:pt x="30335" y="50604"/>
                    <a:pt x="30860" y="51130"/>
                    <a:pt x="31510" y="51132"/>
                  </a:cubicBezTo>
                  <a:lnTo>
                    <a:pt x="52859" y="51132"/>
                  </a:lnTo>
                  <a:cubicBezTo>
                    <a:pt x="52989" y="51131"/>
                    <a:pt x="53118" y="51107"/>
                    <a:pt x="53239" y="51063"/>
                  </a:cubicBezTo>
                  <a:cubicBezTo>
                    <a:pt x="53533" y="51149"/>
                    <a:pt x="53736" y="51419"/>
                    <a:pt x="53737" y="51726"/>
                  </a:cubicBezTo>
                  <a:lnTo>
                    <a:pt x="53737" y="51810"/>
                  </a:lnTo>
                  <a:cubicBezTo>
                    <a:pt x="53736" y="52051"/>
                    <a:pt x="53608" y="52274"/>
                    <a:pt x="53402" y="52399"/>
                  </a:cubicBezTo>
                  <a:lnTo>
                    <a:pt x="28436" y="52399"/>
                  </a:lnTo>
                  <a:cubicBezTo>
                    <a:pt x="28328" y="53058"/>
                    <a:pt x="28149" y="53737"/>
                    <a:pt x="27897" y="54427"/>
                  </a:cubicBezTo>
                  <a:cubicBezTo>
                    <a:pt x="27688" y="54998"/>
                    <a:pt x="27439" y="55554"/>
                    <a:pt x="27151" y="56091"/>
                  </a:cubicBezTo>
                  <a:lnTo>
                    <a:pt x="36591" y="56091"/>
                  </a:lnTo>
                  <a:lnTo>
                    <a:pt x="36540" y="56143"/>
                  </a:lnTo>
                  <a:lnTo>
                    <a:pt x="58525" y="56143"/>
                  </a:lnTo>
                  <a:cubicBezTo>
                    <a:pt x="57723" y="60523"/>
                    <a:pt x="60443" y="63942"/>
                    <a:pt x="65177" y="64071"/>
                  </a:cubicBezTo>
                  <a:cubicBezTo>
                    <a:pt x="65267" y="64073"/>
                    <a:pt x="65356" y="64074"/>
                    <a:pt x="65446" y="64074"/>
                  </a:cubicBezTo>
                  <a:cubicBezTo>
                    <a:pt x="70671" y="64074"/>
                    <a:pt x="76317" y="60086"/>
                    <a:pt x="78156" y="55049"/>
                  </a:cubicBezTo>
                  <a:cubicBezTo>
                    <a:pt x="78797" y="53294"/>
                    <a:pt x="78892" y="51640"/>
                    <a:pt x="78527" y="50218"/>
                  </a:cubicBezTo>
                  <a:lnTo>
                    <a:pt x="83715" y="50218"/>
                  </a:lnTo>
                  <a:cubicBezTo>
                    <a:pt x="83722" y="50043"/>
                    <a:pt x="83741" y="49873"/>
                    <a:pt x="83741" y="49697"/>
                  </a:cubicBezTo>
                  <a:cubicBezTo>
                    <a:pt x="83741" y="43725"/>
                    <a:pt x="78899" y="38884"/>
                    <a:pt x="72928" y="38884"/>
                  </a:cubicBezTo>
                  <a:cubicBezTo>
                    <a:pt x="72673" y="38884"/>
                    <a:pt x="72421" y="38896"/>
                    <a:pt x="72171" y="38913"/>
                  </a:cubicBezTo>
                  <a:lnTo>
                    <a:pt x="66649" y="26954"/>
                  </a:lnTo>
                  <a:cubicBezTo>
                    <a:pt x="66501" y="26635"/>
                    <a:pt x="66300" y="26344"/>
                    <a:pt x="66054" y="26093"/>
                  </a:cubicBezTo>
                  <a:cubicBezTo>
                    <a:pt x="65755" y="25541"/>
                    <a:pt x="65176" y="25160"/>
                    <a:pt x="64507" y="25160"/>
                  </a:cubicBezTo>
                  <a:lnTo>
                    <a:pt x="64098" y="25160"/>
                  </a:lnTo>
                  <a:cubicBezTo>
                    <a:pt x="64002" y="25152"/>
                    <a:pt x="63907" y="25147"/>
                    <a:pt x="63812" y="25147"/>
                  </a:cubicBezTo>
                  <a:cubicBezTo>
                    <a:pt x="63717" y="25147"/>
                    <a:pt x="63621" y="25152"/>
                    <a:pt x="63526" y="25160"/>
                  </a:cubicBezTo>
                  <a:lnTo>
                    <a:pt x="60537" y="25160"/>
                  </a:lnTo>
                  <a:lnTo>
                    <a:pt x="60265" y="23081"/>
                  </a:lnTo>
                  <a:cubicBezTo>
                    <a:pt x="60265" y="21739"/>
                    <a:pt x="59170" y="20641"/>
                    <a:pt x="57833" y="20641"/>
                  </a:cubicBezTo>
                  <a:lnTo>
                    <a:pt x="50680" y="20641"/>
                  </a:lnTo>
                  <a:cubicBezTo>
                    <a:pt x="52173" y="18455"/>
                    <a:pt x="53434" y="16776"/>
                    <a:pt x="53887" y="16618"/>
                  </a:cubicBezTo>
                  <a:cubicBezTo>
                    <a:pt x="53929" y="16618"/>
                    <a:pt x="53970" y="16625"/>
                    <a:pt x="54013" y="16625"/>
                  </a:cubicBezTo>
                  <a:cubicBezTo>
                    <a:pt x="57883" y="16625"/>
                    <a:pt x="61147" y="13940"/>
                    <a:pt x="62062" y="10345"/>
                  </a:cubicBezTo>
                  <a:lnTo>
                    <a:pt x="64456" y="10345"/>
                  </a:lnTo>
                  <a:cubicBezTo>
                    <a:pt x="64196" y="8650"/>
                    <a:pt x="63298" y="7162"/>
                    <a:pt x="62020" y="6126"/>
                  </a:cubicBezTo>
                  <a:cubicBezTo>
                    <a:pt x="61054" y="2607"/>
                    <a:pt x="57826" y="0"/>
                    <a:pt x="5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4032300" y="960675"/>
              <a:ext cx="91000" cy="166400"/>
            </a:xfrm>
            <a:custGeom>
              <a:avLst/>
              <a:gdLst/>
              <a:ahLst/>
              <a:cxnLst/>
              <a:rect l="l" t="t" r="r" b="b"/>
              <a:pathLst>
                <a:path w="3640" h="6656" extrusionOk="0">
                  <a:moveTo>
                    <a:pt x="3120" y="1"/>
                  </a:moveTo>
                  <a:cubicBezTo>
                    <a:pt x="1404" y="1"/>
                    <a:pt x="0" y="1405"/>
                    <a:pt x="0" y="3121"/>
                  </a:cubicBezTo>
                  <a:lnTo>
                    <a:pt x="0" y="3536"/>
                  </a:lnTo>
                  <a:cubicBezTo>
                    <a:pt x="0" y="5251"/>
                    <a:pt x="1404" y="6655"/>
                    <a:pt x="3120" y="6655"/>
                  </a:cubicBezTo>
                  <a:cubicBezTo>
                    <a:pt x="3298" y="6655"/>
                    <a:pt x="3470" y="6631"/>
                    <a:pt x="3639" y="6603"/>
                  </a:cubicBezTo>
                  <a:lnTo>
                    <a:pt x="3639" y="54"/>
                  </a:lnTo>
                  <a:cubicBezTo>
                    <a:pt x="3470" y="25"/>
                    <a:pt x="3298" y="1"/>
                    <a:pt x="3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3018625" y="1268700"/>
              <a:ext cx="239800" cy="50700"/>
            </a:xfrm>
            <a:custGeom>
              <a:avLst/>
              <a:gdLst/>
              <a:ahLst/>
              <a:cxnLst/>
              <a:rect l="l" t="t" r="r" b="b"/>
              <a:pathLst>
                <a:path w="9592" h="2028" extrusionOk="0">
                  <a:moveTo>
                    <a:pt x="1015" y="1"/>
                  </a:moveTo>
                  <a:cubicBezTo>
                    <a:pt x="456" y="2"/>
                    <a:pt x="2" y="455"/>
                    <a:pt x="1" y="1015"/>
                  </a:cubicBezTo>
                  <a:cubicBezTo>
                    <a:pt x="2" y="1573"/>
                    <a:pt x="456" y="2026"/>
                    <a:pt x="1015" y="2028"/>
                  </a:cubicBezTo>
                  <a:lnTo>
                    <a:pt x="8578" y="2028"/>
                  </a:lnTo>
                  <a:cubicBezTo>
                    <a:pt x="9136" y="2026"/>
                    <a:pt x="9590" y="1573"/>
                    <a:pt x="9591" y="1015"/>
                  </a:cubicBezTo>
                  <a:cubicBezTo>
                    <a:pt x="9590" y="455"/>
                    <a:pt x="9136" y="2"/>
                    <a:pt x="8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3344175" y="1196575"/>
              <a:ext cx="111125" cy="31200"/>
            </a:xfrm>
            <a:custGeom>
              <a:avLst/>
              <a:gdLst/>
              <a:ahLst/>
              <a:cxnLst/>
              <a:rect l="l" t="t" r="r" b="b"/>
              <a:pathLst>
                <a:path w="4445" h="1248" extrusionOk="0">
                  <a:moveTo>
                    <a:pt x="625" y="1"/>
                  </a:moveTo>
                  <a:cubicBezTo>
                    <a:pt x="280" y="1"/>
                    <a:pt x="0" y="279"/>
                    <a:pt x="0" y="624"/>
                  </a:cubicBezTo>
                  <a:cubicBezTo>
                    <a:pt x="0" y="968"/>
                    <a:pt x="280" y="1248"/>
                    <a:pt x="625" y="1248"/>
                  </a:cubicBezTo>
                  <a:lnTo>
                    <a:pt x="3821" y="1248"/>
                  </a:lnTo>
                  <a:cubicBezTo>
                    <a:pt x="4166" y="1248"/>
                    <a:pt x="4444" y="968"/>
                    <a:pt x="4444" y="624"/>
                  </a:cubicBezTo>
                  <a:cubicBezTo>
                    <a:pt x="4444" y="279"/>
                    <a:pt x="4166" y="1"/>
                    <a:pt x="3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2296025" y="872325"/>
              <a:ext cx="111125" cy="31225"/>
            </a:xfrm>
            <a:custGeom>
              <a:avLst/>
              <a:gdLst/>
              <a:ahLst/>
              <a:cxnLst/>
              <a:rect l="l" t="t" r="r" b="b"/>
              <a:pathLst>
                <a:path w="4445" h="1249" extrusionOk="0">
                  <a:moveTo>
                    <a:pt x="625" y="0"/>
                  </a:moveTo>
                  <a:cubicBezTo>
                    <a:pt x="280" y="0"/>
                    <a:pt x="1" y="280"/>
                    <a:pt x="1" y="624"/>
                  </a:cubicBezTo>
                  <a:cubicBezTo>
                    <a:pt x="1" y="969"/>
                    <a:pt x="280" y="1247"/>
                    <a:pt x="625" y="1249"/>
                  </a:cubicBezTo>
                  <a:lnTo>
                    <a:pt x="3821" y="1249"/>
                  </a:lnTo>
                  <a:cubicBezTo>
                    <a:pt x="4166" y="1249"/>
                    <a:pt x="4445" y="969"/>
                    <a:pt x="4445" y="624"/>
                  </a:cubicBezTo>
                  <a:cubicBezTo>
                    <a:pt x="4445" y="280"/>
                    <a:pt x="4166" y="0"/>
                    <a:pt x="38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2366850" y="1479425"/>
              <a:ext cx="111125" cy="31200"/>
            </a:xfrm>
            <a:custGeom>
              <a:avLst/>
              <a:gdLst/>
              <a:ahLst/>
              <a:cxnLst/>
              <a:rect l="l" t="t" r="r" b="b"/>
              <a:pathLst>
                <a:path w="4445" h="1248" extrusionOk="0">
                  <a:moveTo>
                    <a:pt x="624" y="1"/>
                  </a:moveTo>
                  <a:cubicBezTo>
                    <a:pt x="280" y="1"/>
                    <a:pt x="0" y="281"/>
                    <a:pt x="0" y="624"/>
                  </a:cubicBezTo>
                  <a:cubicBezTo>
                    <a:pt x="0" y="969"/>
                    <a:pt x="280" y="1248"/>
                    <a:pt x="624" y="1248"/>
                  </a:cubicBezTo>
                  <a:lnTo>
                    <a:pt x="3821" y="1248"/>
                  </a:lnTo>
                  <a:cubicBezTo>
                    <a:pt x="4165" y="1248"/>
                    <a:pt x="4444" y="968"/>
                    <a:pt x="4445" y="624"/>
                  </a:cubicBezTo>
                  <a:cubicBezTo>
                    <a:pt x="4444" y="281"/>
                    <a:pt x="4165" y="2"/>
                    <a:pt x="38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3054525" y="583875"/>
              <a:ext cx="217525" cy="38775"/>
            </a:xfrm>
            <a:custGeom>
              <a:avLst/>
              <a:gdLst/>
              <a:ahLst/>
              <a:cxnLst/>
              <a:rect l="l" t="t" r="r" b="b"/>
              <a:pathLst>
                <a:path w="8701" h="1551" extrusionOk="0">
                  <a:moveTo>
                    <a:pt x="775" y="0"/>
                  </a:moveTo>
                  <a:cubicBezTo>
                    <a:pt x="346" y="0"/>
                    <a:pt x="0" y="347"/>
                    <a:pt x="0" y="775"/>
                  </a:cubicBezTo>
                  <a:cubicBezTo>
                    <a:pt x="0" y="1204"/>
                    <a:pt x="346" y="1551"/>
                    <a:pt x="775" y="1551"/>
                  </a:cubicBezTo>
                  <a:lnTo>
                    <a:pt x="7924" y="1551"/>
                  </a:lnTo>
                  <a:cubicBezTo>
                    <a:pt x="8353" y="1551"/>
                    <a:pt x="8700" y="1204"/>
                    <a:pt x="8700" y="775"/>
                  </a:cubicBezTo>
                  <a:cubicBezTo>
                    <a:pt x="8700" y="347"/>
                    <a:pt x="8353" y="0"/>
                    <a:pt x="7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2744000" y="1276500"/>
              <a:ext cx="210050" cy="39025"/>
            </a:xfrm>
            <a:custGeom>
              <a:avLst/>
              <a:gdLst/>
              <a:ahLst/>
              <a:cxnLst/>
              <a:rect l="l" t="t" r="r" b="b"/>
              <a:pathLst>
                <a:path w="8402" h="1561" extrusionOk="0">
                  <a:moveTo>
                    <a:pt x="771" y="1"/>
                  </a:moveTo>
                  <a:cubicBezTo>
                    <a:pt x="343" y="6"/>
                    <a:pt x="0" y="353"/>
                    <a:pt x="0" y="780"/>
                  </a:cubicBezTo>
                  <a:cubicBezTo>
                    <a:pt x="0" y="1207"/>
                    <a:pt x="343" y="1554"/>
                    <a:pt x="771" y="1560"/>
                  </a:cubicBezTo>
                  <a:lnTo>
                    <a:pt x="7632" y="1560"/>
                  </a:lnTo>
                  <a:cubicBezTo>
                    <a:pt x="8058" y="1554"/>
                    <a:pt x="8401" y="1207"/>
                    <a:pt x="8401" y="780"/>
                  </a:cubicBezTo>
                  <a:cubicBezTo>
                    <a:pt x="8401" y="353"/>
                    <a:pt x="8058" y="6"/>
                    <a:pt x="7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2310725" y="1402400"/>
              <a:ext cx="210325" cy="39000"/>
            </a:xfrm>
            <a:custGeom>
              <a:avLst/>
              <a:gdLst/>
              <a:ahLst/>
              <a:cxnLst/>
              <a:rect l="l" t="t" r="r" b="b"/>
              <a:pathLst>
                <a:path w="8413" h="1560" extrusionOk="0">
                  <a:moveTo>
                    <a:pt x="771" y="0"/>
                  </a:moveTo>
                  <a:cubicBezTo>
                    <a:pt x="343" y="5"/>
                    <a:pt x="0" y="353"/>
                    <a:pt x="0" y="780"/>
                  </a:cubicBezTo>
                  <a:cubicBezTo>
                    <a:pt x="0" y="1207"/>
                    <a:pt x="343" y="1554"/>
                    <a:pt x="771" y="1559"/>
                  </a:cubicBezTo>
                  <a:lnTo>
                    <a:pt x="7632" y="1559"/>
                  </a:lnTo>
                  <a:cubicBezTo>
                    <a:pt x="8063" y="1558"/>
                    <a:pt x="8411" y="1210"/>
                    <a:pt x="8412" y="780"/>
                  </a:cubicBezTo>
                  <a:cubicBezTo>
                    <a:pt x="8411" y="349"/>
                    <a:pt x="8062" y="1"/>
                    <a:pt x="7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2415825" y="1359275"/>
              <a:ext cx="573275" cy="464075"/>
            </a:xfrm>
            <a:custGeom>
              <a:avLst/>
              <a:gdLst/>
              <a:ahLst/>
              <a:cxnLst/>
              <a:rect l="l" t="t" r="r" b="b"/>
              <a:pathLst>
                <a:path w="22931" h="18563" extrusionOk="0">
                  <a:moveTo>
                    <a:pt x="12072" y="6255"/>
                  </a:moveTo>
                  <a:cubicBezTo>
                    <a:pt x="12102" y="6255"/>
                    <a:pt x="12132" y="6256"/>
                    <a:pt x="12162" y="6256"/>
                  </a:cubicBezTo>
                  <a:cubicBezTo>
                    <a:pt x="13989" y="6309"/>
                    <a:pt x="14947" y="7777"/>
                    <a:pt x="14300" y="9545"/>
                  </a:cubicBezTo>
                  <a:cubicBezTo>
                    <a:pt x="13669" y="11284"/>
                    <a:pt x="11722" y="12654"/>
                    <a:pt x="9920" y="12654"/>
                  </a:cubicBezTo>
                  <a:cubicBezTo>
                    <a:pt x="9889" y="12654"/>
                    <a:pt x="9858" y="12654"/>
                    <a:pt x="9828" y="12653"/>
                  </a:cubicBezTo>
                  <a:cubicBezTo>
                    <a:pt x="8001" y="12605"/>
                    <a:pt x="7043" y="11133"/>
                    <a:pt x="7689" y="9365"/>
                  </a:cubicBezTo>
                  <a:cubicBezTo>
                    <a:pt x="8321" y="7630"/>
                    <a:pt x="10270" y="6255"/>
                    <a:pt x="12072" y="6255"/>
                  </a:cubicBezTo>
                  <a:close/>
                  <a:moveTo>
                    <a:pt x="14576" y="1"/>
                  </a:moveTo>
                  <a:cubicBezTo>
                    <a:pt x="9353" y="1"/>
                    <a:pt x="3707" y="3987"/>
                    <a:pt x="1872" y="9021"/>
                  </a:cubicBezTo>
                  <a:cubicBezTo>
                    <a:pt x="0" y="14145"/>
                    <a:pt x="2782" y="18415"/>
                    <a:pt x="8080" y="18559"/>
                  </a:cubicBezTo>
                  <a:cubicBezTo>
                    <a:pt x="8171" y="18561"/>
                    <a:pt x="8262" y="18562"/>
                    <a:pt x="8353" y="18562"/>
                  </a:cubicBezTo>
                  <a:cubicBezTo>
                    <a:pt x="13577" y="18562"/>
                    <a:pt x="19225" y="14576"/>
                    <a:pt x="21059" y="9541"/>
                  </a:cubicBezTo>
                  <a:cubicBezTo>
                    <a:pt x="22931" y="4417"/>
                    <a:pt x="20150" y="148"/>
                    <a:pt x="14851" y="5"/>
                  </a:cubicBezTo>
                  <a:cubicBezTo>
                    <a:pt x="14759" y="2"/>
                    <a:pt x="14668" y="1"/>
                    <a:pt x="145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29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>
            <a:spLocks noGrp="1"/>
          </p:cNvSpPr>
          <p:nvPr>
            <p:ph type="title"/>
          </p:nvPr>
        </p:nvSpPr>
        <p:spPr>
          <a:xfrm>
            <a:off x="796050" y="157557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MY" sz="3200" dirty="0">
                <a:latin typeface="Gill Sans MT" panose="020B0502020104020203" pitchFamily="34" charset="0"/>
              </a:rPr>
              <a:t>On Demand Delivery Service Theory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graphicFrame>
        <p:nvGraphicFramePr>
          <p:cNvPr id="3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664682"/>
              </p:ext>
            </p:extLst>
          </p:nvPr>
        </p:nvGraphicFramePr>
        <p:xfrm>
          <a:off x="1013213" y="994748"/>
          <a:ext cx="7046259" cy="37075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9891">
                  <a:extLst>
                    <a:ext uri="{9D8B030D-6E8A-4147-A177-3AD203B41FA5}">
                      <a16:colId xmlns:a16="http://schemas.microsoft.com/office/drawing/2014/main" val="613039186"/>
                    </a:ext>
                  </a:extLst>
                </a:gridCol>
                <a:gridCol w="4936368">
                  <a:extLst>
                    <a:ext uri="{9D8B030D-6E8A-4147-A177-3AD203B41FA5}">
                      <a16:colId xmlns:a16="http://schemas.microsoft.com/office/drawing/2014/main" val="911211065"/>
                    </a:ext>
                  </a:extLst>
                </a:gridCol>
              </a:tblGrid>
              <a:tr h="4495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Characteristics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How it is implemented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320006"/>
                  </a:ext>
                </a:extLst>
              </a:tr>
              <a:tr h="32580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Authentication is the key</a:t>
                      </a:r>
                      <a:endParaRPr lang="en-US" sz="1600" dirty="0" smtClean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Gill Sans MT" panose="020B0502020104020203" pitchFamily="34" charset="0"/>
                        </a:rPr>
                        <a:t>                                            </a:t>
                      </a:r>
                      <a:endParaRPr lang="en-US" sz="1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8041383"/>
                  </a:ext>
                </a:extLst>
              </a:tr>
            </a:tbl>
          </a:graphicData>
        </a:graphic>
      </p:graphicFrame>
      <p:grpSp>
        <p:nvGrpSpPr>
          <p:cNvPr id="22" name="Google Shape;355;p31"/>
          <p:cNvGrpSpPr/>
          <p:nvPr/>
        </p:nvGrpSpPr>
        <p:grpSpPr>
          <a:xfrm>
            <a:off x="7272222" y="3816529"/>
            <a:ext cx="1574500" cy="1125798"/>
            <a:chOff x="2135100" y="238125"/>
            <a:chExt cx="2240325" cy="1601875"/>
          </a:xfrm>
        </p:grpSpPr>
        <p:sp>
          <p:nvSpPr>
            <p:cNvPr id="23" name="Google Shape;356;p31"/>
            <p:cNvSpPr/>
            <p:nvPr/>
          </p:nvSpPr>
          <p:spPr>
            <a:xfrm>
              <a:off x="2135100" y="998650"/>
              <a:ext cx="215350" cy="41450"/>
            </a:xfrm>
            <a:custGeom>
              <a:avLst/>
              <a:gdLst/>
              <a:ahLst/>
              <a:cxnLst/>
              <a:rect l="l" t="t" r="r" b="b"/>
              <a:pathLst>
                <a:path w="8614" h="1658" extrusionOk="0">
                  <a:moveTo>
                    <a:pt x="829" y="1"/>
                  </a:moveTo>
                  <a:cubicBezTo>
                    <a:pt x="371" y="1"/>
                    <a:pt x="1" y="372"/>
                    <a:pt x="1" y="829"/>
                  </a:cubicBezTo>
                  <a:cubicBezTo>
                    <a:pt x="1" y="1286"/>
                    <a:pt x="371" y="1657"/>
                    <a:pt x="829" y="1657"/>
                  </a:cubicBezTo>
                  <a:lnTo>
                    <a:pt x="7785" y="1657"/>
                  </a:lnTo>
                  <a:cubicBezTo>
                    <a:pt x="8242" y="1656"/>
                    <a:pt x="8611" y="1286"/>
                    <a:pt x="8613" y="829"/>
                  </a:cubicBezTo>
                  <a:cubicBezTo>
                    <a:pt x="8611" y="372"/>
                    <a:pt x="8241" y="2"/>
                    <a:pt x="7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7;p31"/>
            <p:cNvSpPr/>
            <p:nvPr/>
          </p:nvSpPr>
          <p:spPr>
            <a:xfrm>
              <a:off x="2281900" y="238125"/>
              <a:ext cx="2093525" cy="1601875"/>
            </a:xfrm>
            <a:custGeom>
              <a:avLst/>
              <a:gdLst/>
              <a:ahLst/>
              <a:cxnLst/>
              <a:rect l="l" t="t" r="r" b="b"/>
              <a:pathLst>
                <a:path w="83741" h="64075" extrusionOk="0">
                  <a:moveTo>
                    <a:pt x="69637" y="51592"/>
                  </a:moveTo>
                  <a:cubicBezTo>
                    <a:pt x="69668" y="51592"/>
                    <a:pt x="69699" y="51592"/>
                    <a:pt x="69729" y="51593"/>
                  </a:cubicBezTo>
                  <a:cubicBezTo>
                    <a:pt x="71553" y="51641"/>
                    <a:pt x="72515" y="53113"/>
                    <a:pt x="71868" y="54882"/>
                  </a:cubicBezTo>
                  <a:cubicBezTo>
                    <a:pt x="71236" y="56615"/>
                    <a:pt x="69290" y="57991"/>
                    <a:pt x="67487" y="57991"/>
                  </a:cubicBezTo>
                  <a:cubicBezTo>
                    <a:pt x="67456" y="57991"/>
                    <a:pt x="67425" y="57990"/>
                    <a:pt x="67395" y="57990"/>
                  </a:cubicBezTo>
                  <a:cubicBezTo>
                    <a:pt x="65568" y="57942"/>
                    <a:pt x="64610" y="56469"/>
                    <a:pt x="65252" y="54701"/>
                  </a:cubicBezTo>
                  <a:cubicBezTo>
                    <a:pt x="65888" y="52968"/>
                    <a:pt x="67835" y="51592"/>
                    <a:pt x="69637" y="51592"/>
                  </a:cubicBezTo>
                  <a:close/>
                  <a:moveTo>
                    <a:pt x="54012" y="0"/>
                  </a:moveTo>
                  <a:cubicBezTo>
                    <a:pt x="49440" y="0"/>
                    <a:pt x="45700" y="3741"/>
                    <a:pt x="45700" y="8312"/>
                  </a:cubicBezTo>
                  <a:cubicBezTo>
                    <a:pt x="45700" y="10834"/>
                    <a:pt x="46842" y="13099"/>
                    <a:pt x="48630" y="14627"/>
                  </a:cubicBezTo>
                  <a:cubicBezTo>
                    <a:pt x="37913" y="14823"/>
                    <a:pt x="31942" y="19434"/>
                    <a:pt x="30204" y="21018"/>
                  </a:cubicBezTo>
                  <a:cubicBezTo>
                    <a:pt x="29521" y="21451"/>
                    <a:pt x="29062" y="22214"/>
                    <a:pt x="29062" y="23081"/>
                  </a:cubicBezTo>
                  <a:lnTo>
                    <a:pt x="29062" y="23257"/>
                  </a:lnTo>
                  <a:cubicBezTo>
                    <a:pt x="29062" y="24599"/>
                    <a:pt x="30156" y="25697"/>
                    <a:pt x="31494" y="25697"/>
                  </a:cubicBezTo>
                  <a:lnTo>
                    <a:pt x="33945" y="25707"/>
                  </a:lnTo>
                  <a:cubicBezTo>
                    <a:pt x="31418" y="28913"/>
                    <a:pt x="29669" y="32039"/>
                    <a:pt x="28656" y="34072"/>
                  </a:cubicBezTo>
                  <a:lnTo>
                    <a:pt x="25659" y="34072"/>
                  </a:lnTo>
                  <a:cubicBezTo>
                    <a:pt x="25743" y="33913"/>
                    <a:pt x="25809" y="33746"/>
                    <a:pt x="25839" y="33570"/>
                  </a:cubicBezTo>
                  <a:lnTo>
                    <a:pt x="28861" y="16124"/>
                  </a:lnTo>
                  <a:cubicBezTo>
                    <a:pt x="29018" y="15219"/>
                    <a:pt x="28355" y="14474"/>
                    <a:pt x="27388" y="14468"/>
                  </a:cubicBezTo>
                  <a:lnTo>
                    <a:pt x="10851" y="14360"/>
                  </a:lnTo>
                  <a:cubicBezTo>
                    <a:pt x="10848" y="14360"/>
                    <a:pt x="10844" y="14360"/>
                    <a:pt x="10841" y="14360"/>
                  </a:cubicBezTo>
                  <a:cubicBezTo>
                    <a:pt x="9877" y="14360"/>
                    <a:pt x="8964" y="15092"/>
                    <a:pt x="8808" y="15993"/>
                  </a:cubicBezTo>
                  <a:lnTo>
                    <a:pt x="5786" y="33442"/>
                  </a:lnTo>
                  <a:cubicBezTo>
                    <a:pt x="5748" y="33651"/>
                    <a:pt x="5758" y="33866"/>
                    <a:pt x="5813" y="34073"/>
                  </a:cubicBezTo>
                  <a:lnTo>
                    <a:pt x="1097" y="34073"/>
                  </a:lnTo>
                  <a:cubicBezTo>
                    <a:pt x="493" y="34074"/>
                    <a:pt x="3" y="34564"/>
                    <a:pt x="1" y="35169"/>
                  </a:cubicBezTo>
                  <a:lnTo>
                    <a:pt x="1" y="35288"/>
                  </a:lnTo>
                  <a:cubicBezTo>
                    <a:pt x="3" y="35892"/>
                    <a:pt x="493" y="36382"/>
                    <a:pt x="1097" y="36384"/>
                  </a:cubicBezTo>
                  <a:lnTo>
                    <a:pt x="11330" y="36384"/>
                  </a:lnTo>
                  <a:cubicBezTo>
                    <a:pt x="11347" y="36385"/>
                    <a:pt x="11362" y="36389"/>
                    <a:pt x="11378" y="36389"/>
                  </a:cubicBezTo>
                  <a:lnTo>
                    <a:pt x="58876" y="36389"/>
                  </a:lnTo>
                  <a:cubicBezTo>
                    <a:pt x="53718" y="32229"/>
                    <a:pt x="48559" y="31554"/>
                    <a:pt x="45756" y="31554"/>
                  </a:cubicBezTo>
                  <a:cubicBezTo>
                    <a:pt x="44410" y="31554"/>
                    <a:pt x="43607" y="31709"/>
                    <a:pt x="43607" y="31709"/>
                  </a:cubicBezTo>
                  <a:cubicBezTo>
                    <a:pt x="43607" y="31709"/>
                    <a:pt x="45300" y="28931"/>
                    <a:pt x="47324" y="25757"/>
                  </a:cubicBezTo>
                  <a:lnTo>
                    <a:pt x="50707" y="25770"/>
                  </a:lnTo>
                  <a:cubicBezTo>
                    <a:pt x="50434" y="26081"/>
                    <a:pt x="50263" y="26484"/>
                    <a:pt x="50263" y="26928"/>
                  </a:cubicBezTo>
                  <a:cubicBezTo>
                    <a:pt x="50263" y="27901"/>
                    <a:pt x="51059" y="28695"/>
                    <a:pt x="52030" y="28695"/>
                  </a:cubicBezTo>
                  <a:lnTo>
                    <a:pt x="60731" y="28695"/>
                  </a:lnTo>
                  <a:cubicBezTo>
                    <a:pt x="60772" y="28998"/>
                    <a:pt x="60858" y="29292"/>
                    <a:pt x="60985" y="29569"/>
                  </a:cubicBezTo>
                  <a:lnTo>
                    <a:pt x="64514" y="37214"/>
                  </a:lnTo>
                  <a:lnTo>
                    <a:pt x="63155" y="38573"/>
                  </a:lnTo>
                  <a:lnTo>
                    <a:pt x="51108" y="38573"/>
                  </a:lnTo>
                  <a:cubicBezTo>
                    <a:pt x="50698" y="38573"/>
                    <a:pt x="50367" y="38905"/>
                    <a:pt x="50367" y="39314"/>
                  </a:cubicBezTo>
                  <a:cubicBezTo>
                    <a:pt x="50367" y="39722"/>
                    <a:pt x="50698" y="40054"/>
                    <a:pt x="51108" y="40054"/>
                  </a:cubicBezTo>
                  <a:lnTo>
                    <a:pt x="62182" y="40054"/>
                  </a:lnTo>
                  <a:cubicBezTo>
                    <a:pt x="62454" y="40121"/>
                    <a:pt x="62645" y="40365"/>
                    <a:pt x="62647" y="40645"/>
                  </a:cubicBezTo>
                  <a:lnTo>
                    <a:pt x="62647" y="40721"/>
                  </a:lnTo>
                  <a:cubicBezTo>
                    <a:pt x="62646" y="40893"/>
                    <a:pt x="62572" y="41057"/>
                    <a:pt x="62442" y="41171"/>
                  </a:cubicBezTo>
                  <a:lnTo>
                    <a:pt x="41945" y="41171"/>
                  </a:lnTo>
                  <a:cubicBezTo>
                    <a:pt x="41941" y="41171"/>
                    <a:pt x="41937" y="41171"/>
                    <a:pt x="41933" y="41171"/>
                  </a:cubicBezTo>
                  <a:cubicBezTo>
                    <a:pt x="41359" y="41171"/>
                    <a:pt x="40894" y="41637"/>
                    <a:pt x="40894" y="42212"/>
                  </a:cubicBezTo>
                  <a:cubicBezTo>
                    <a:pt x="40894" y="42787"/>
                    <a:pt x="41359" y="43251"/>
                    <a:pt x="41933" y="43251"/>
                  </a:cubicBezTo>
                  <a:cubicBezTo>
                    <a:pt x="41937" y="43251"/>
                    <a:pt x="41941" y="43251"/>
                    <a:pt x="41945" y="43251"/>
                  </a:cubicBezTo>
                  <a:lnTo>
                    <a:pt x="58476" y="43251"/>
                  </a:lnTo>
                  <a:lnTo>
                    <a:pt x="58414" y="43314"/>
                  </a:lnTo>
                  <a:lnTo>
                    <a:pt x="58493" y="43314"/>
                  </a:lnTo>
                  <a:cubicBezTo>
                    <a:pt x="58879" y="43316"/>
                    <a:pt x="59190" y="43627"/>
                    <a:pt x="59192" y="44013"/>
                  </a:cubicBezTo>
                  <a:lnTo>
                    <a:pt x="59192" y="44092"/>
                  </a:lnTo>
                  <a:cubicBezTo>
                    <a:pt x="59190" y="44477"/>
                    <a:pt x="58879" y="44789"/>
                    <a:pt x="58493" y="44791"/>
                  </a:cubicBezTo>
                  <a:lnTo>
                    <a:pt x="57914" y="44791"/>
                  </a:lnTo>
                  <a:cubicBezTo>
                    <a:pt x="57839" y="44772"/>
                    <a:pt x="57762" y="44764"/>
                    <a:pt x="57686" y="44764"/>
                  </a:cubicBezTo>
                  <a:lnTo>
                    <a:pt x="36060" y="44764"/>
                  </a:lnTo>
                  <a:cubicBezTo>
                    <a:pt x="35491" y="44770"/>
                    <a:pt x="35032" y="45234"/>
                    <a:pt x="35032" y="45803"/>
                  </a:cubicBezTo>
                  <a:cubicBezTo>
                    <a:pt x="35032" y="46373"/>
                    <a:pt x="35491" y="46837"/>
                    <a:pt x="36060" y="46843"/>
                  </a:cubicBezTo>
                  <a:lnTo>
                    <a:pt x="56524" y="46843"/>
                  </a:lnTo>
                  <a:cubicBezTo>
                    <a:pt x="56777" y="47034"/>
                    <a:pt x="56927" y="47333"/>
                    <a:pt x="56928" y="47652"/>
                  </a:cubicBezTo>
                  <a:lnTo>
                    <a:pt x="56928" y="47664"/>
                  </a:lnTo>
                  <a:cubicBezTo>
                    <a:pt x="56928" y="48227"/>
                    <a:pt x="56471" y="48684"/>
                    <a:pt x="55908" y="48685"/>
                  </a:cubicBezTo>
                  <a:lnTo>
                    <a:pt x="31510" y="48463"/>
                  </a:lnTo>
                  <a:cubicBezTo>
                    <a:pt x="30860" y="48466"/>
                    <a:pt x="30335" y="48991"/>
                    <a:pt x="30333" y="49641"/>
                  </a:cubicBezTo>
                  <a:lnTo>
                    <a:pt x="30333" y="49954"/>
                  </a:lnTo>
                  <a:cubicBezTo>
                    <a:pt x="30335" y="50604"/>
                    <a:pt x="30860" y="51130"/>
                    <a:pt x="31510" y="51132"/>
                  </a:cubicBezTo>
                  <a:lnTo>
                    <a:pt x="52859" y="51132"/>
                  </a:lnTo>
                  <a:cubicBezTo>
                    <a:pt x="52989" y="51131"/>
                    <a:pt x="53118" y="51107"/>
                    <a:pt x="53239" y="51063"/>
                  </a:cubicBezTo>
                  <a:cubicBezTo>
                    <a:pt x="53533" y="51149"/>
                    <a:pt x="53736" y="51419"/>
                    <a:pt x="53737" y="51726"/>
                  </a:cubicBezTo>
                  <a:lnTo>
                    <a:pt x="53737" y="51810"/>
                  </a:lnTo>
                  <a:cubicBezTo>
                    <a:pt x="53736" y="52051"/>
                    <a:pt x="53608" y="52274"/>
                    <a:pt x="53402" y="52399"/>
                  </a:cubicBezTo>
                  <a:lnTo>
                    <a:pt x="28436" y="52399"/>
                  </a:lnTo>
                  <a:cubicBezTo>
                    <a:pt x="28328" y="53058"/>
                    <a:pt x="28149" y="53737"/>
                    <a:pt x="27897" y="54427"/>
                  </a:cubicBezTo>
                  <a:cubicBezTo>
                    <a:pt x="27688" y="54998"/>
                    <a:pt x="27439" y="55554"/>
                    <a:pt x="27151" y="56091"/>
                  </a:cubicBezTo>
                  <a:lnTo>
                    <a:pt x="36591" y="56091"/>
                  </a:lnTo>
                  <a:lnTo>
                    <a:pt x="36540" y="56143"/>
                  </a:lnTo>
                  <a:lnTo>
                    <a:pt x="58525" y="56143"/>
                  </a:lnTo>
                  <a:cubicBezTo>
                    <a:pt x="57723" y="60523"/>
                    <a:pt x="60443" y="63942"/>
                    <a:pt x="65177" y="64071"/>
                  </a:cubicBezTo>
                  <a:cubicBezTo>
                    <a:pt x="65267" y="64073"/>
                    <a:pt x="65356" y="64074"/>
                    <a:pt x="65446" y="64074"/>
                  </a:cubicBezTo>
                  <a:cubicBezTo>
                    <a:pt x="70671" y="64074"/>
                    <a:pt x="76317" y="60086"/>
                    <a:pt x="78156" y="55049"/>
                  </a:cubicBezTo>
                  <a:cubicBezTo>
                    <a:pt x="78797" y="53294"/>
                    <a:pt x="78892" y="51640"/>
                    <a:pt x="78527" y="50218"/>
                  </a:cubicBezTo>
                  <a:lnTo>
                    <a:pt x="83715" y="50218"/>
                  </a:lnTo>
                  <a:cubicBezTo>
                    <a:pt x="83722" y="50043"/>
                    <a:pt x="83741" y="49873"/>
                    <a:pt x="83741" y="49697"/>
                  </a:cubicBezTo>
                  <a:cubicBezTo>
                    <a:pt x="83741" y="43725"/>
                    <a:pt x="78899" y="38884"/>
                    <a:pt x="72928" y="38884"/>
                  </a:cubicBezTo>
                  <a:cubicBezTo>
                    <a:pt x="72673" y="38884"/>
                    <a:pt x="72421" y="38896"/>
                    <a:pt x="72171" y="38913"/>
                  </a:cubicBezTo>
                  <a:lnTo>
                    <a:pt x="66649" y="26954"/>
                  </a:lnTo>
                  <a:cubicBezTo>
                    <a:pt x="66501" y="26635"/>
                    <a:pt x="66300" y="26344"/>
                    <a:pt x="66054" y="26093"/>
                  </a:cubicBezTo>
                  <a:cubicBezTo>
                    <a:pt x="65755" y="25541"/>
                    <a:pt x="65176" y="25160"/>
                    <a:pt x="64507" y="25160"/>
                  </a:cubicBezTo>
                  <a:lnTo>
                    <a:pt x="64098" y="25160"/>
                  </a:lnTo>
                  <a:cubicBezTo>
                    <a:pt x="64002" y="25152"/>
                    <a:pt x="63907" y="25147"/>
                    <a:pt x="63812" y="25147"/>
                  </a:cubicBezTo>
                  <a:cubicBezTo>
                    <a:pt x="63717" y="25147"/>
                    <a:pt x="63621" y="25152"/>
                    <a:pt x="63526" y="25160"/>
                  </a:cubicBezTo>
                  <a:lnTo>
                    <a:pt x="60537" y="25160"/>
                  </a:lnTo>
                  <a:lnTo>
                    <a:pt x="60265" y="23081"/>
                  </a:lnTo>
                  <a:cubicBezTo>
                    <a:pt x="60265" y="21739"/>
                    <a:pt x="59170" y="20641"/>
                    <a:pt x="57833" y="20641"/>
                  </a:cubicBezTo>
                  <a:lnTo>
                    <a:pt x="50680" y="20641"/>
                  </a:lnTo>
                  <a:cubicBezTo>
                    <a:pt x="52173" y="18455"/>
                    <a:pt x="53434" y="16776"/>
                    <a:pt x="53887" y="16618"/>
                  </a:cubicBezTo>
                  <a:cubicBezTo>
                    <a:pt x="53929" y="16618"/>
                    <a:pt x="53970" y="16625"/>
                    <a:pt x="54013" y="16625"/>
                  </a:cubicBezTo>
                  <a:cubicBezTo>
                    <a:pt x="57883" y="16625"/>
                    <a:pt x="61147" y="13940"/>
                    <a:pt x="62062" y="10345"/>
                  </a:cubicBezTo>
                  <a:lnTo>
                    <a:pt x="64456" y="10345"/>
                  </a:lnTo>
                  <a:cubicBezTo>
                    <a:pt x="64196" y="8650"/>
                    <a:pt x="63298" y="7162"/>
                    <a:pt x="62020" y="6126"/>
                  </a:cubicBezTo>
                  <a:cubicBezTo>
                    <a:pt x="61054" y="2607"/>
                    <a:pt x="57826" y="0"/>
                    <a:pt x="5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8;p31"/>
            <p:cNvSpPr/>
            <p:nvPr/>
          </p:nvSpPr>
          <p:spPr>
            <a:xfrm>
              <a:off x="4032300" y="960675"/>
              <a:ext cx="91000" cy="166400"/>
            </a:xfrm>
            <a:custGeom>
              <a:avLst/>
              <a:gdLst/>
              <a:ahLst/>
              <a:cxnLst/>
              <a:rect l="l" t="t" r="r" b="b"/>
              <a:pathLst>
                <a:path w="3640" h="6656" extrusionOk="0">
                  <a:moveTo>
                    <a:pt x="3120" y="1"/>
                  </a:moveTo>
                  <a:cubicBezTo>
                    <a:pt x="1404" y="1"/>
                    <a:pt x="0" y="1405"/>
                    <a:pt x="0" y="3121"/>
                  </a:cubicBezTo>
                  <a:lnTo>
                    <a:pt x="0" y="3536"/>
                  </a:lnTo>
                  <a:cubicBezTo>
                    <a:pt x="0" y="5251"/>
                    <a:pt x="1404" y="6655"/>
                    <a:pt x="3120" y="6655"/>
                  </a:cubicBezTo>
                  <a:cubicBezTo>
                    <a:pt x="3298" y="6655"/>
                    <a:pt x="3470" y="6631"/>
                    <a:pt x="3639" y="6603"/>
                  </a:cubicBezTo>
                  <a:lnTo>
                    <a:pt x="3639" y="54"/>
                  </a:lnTo>
                  <a:cubicBezTo>
                    <a:pt x="3470" y="25"/>
                    <a:pt x="3298" y="1"/>
                    <a:pt x="3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9;p31"/>
            <p:cNvSpPr/>
            <p:nvPr/>
          </p:nvSpPr>
          <p:spPr>
            <a:xfrm>
              <a:off x="3018625" y="1268700"/>
              <a:ext cx="239800" cy="50700"/>
            </a:xfrm>
            <a:custGeom>
              <a:avLst/>
              <a:gdLst/>
              <a:ahLst/>
              <a:cxnLst/>
              <a:rect l="l" t="t" r="r" b="b"/>
              <a:pathLst>
                <a:path w="9592" h="2028" extrusionOk="0">
                  <a:moveTo>
                    <a:pt x="1015" y="1"/>
                  </a:moveTo>
                  <a:cubicBezTo>
                    <a:pt x="456" y="2"/>
                    <a:pt x="2" y="455"/>
                    <a:pt x="1" y="1015"/>
                  </a:cubicBezTo>
                  <a:cubicBezTo>
                    <a:pt x="2" y="1573"/>
                    <a:pt x="456" y="2026"/>
                    <a:pt x="1015" y="2028"/>
                  </a:cubicBezTo>
                  <a:lnTo>
                    <a:pt x="8578" y="2028"/>
                  </a:lnTo>
                  <a:cubicBezTo>
                    <a:pt x="9136" y="2026"/>
                    <a:pt x="9590" y="1573"/>
                    <a:pt x="9591" y="1015"/>
                  </a:cubicBezTo>
                  <a:cubicBezTo>
                    <a:pt x="9590" y="455"/>
                    <a:pt x="9136" y="2"/>
                    <a:pt x="8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0;p31"/>
            <p:cNvSpPr/>
            <p:nvPr/>
          </p:nvSpPr>
          <p:spPr>
            <a:xfrm>
              <a:off x="3344175" y="1196575"/>
              <a:ext cx="111125" cy="31200"/>
            </a:xfrm>
            <a:custGeom>
              <a:avLst/>
              <a:gdLst/>
              <a:ahLst/>
              <a:cxnLst/>
              <a:rect l="l" t="t" r="r" b="b"/>
              <a:pathLst>
                <a:path w="4445" h="1248" extrusionOk="0">
                  <a:moveTo>
                    <a:pt x="625" y="1"/>
                  </a:moveTo>
                  <a:cubicBezTo>
                    <a:pt x="280" y="1"/>
                    <a:pt x="0" y="279"/>
                    <a:pt x="0" y="624"/>
                  </a:cubicBezTo>
                  <a:cubicBezTo>
                    <a:pt x="0" y="968"/>
                    <a:pt x="280" y="1248"/>
                    <a:pt x="625" y="1248"/>
                  </a:cubicBezTo>
                  <a:lnTo>
                    <a:pt x="3821" y="1248"/>
                  </a:lnTo>
                  <a:cubicBezTo>
                    <a:pt x="4166" y="1248"/>
                    <a:pt x="4444" y="968"/>
                    <a:pt x="4444" y="624"/>
                  </a:cubicBezTo>
                  <a:cubicBezTo>
                    <a:pt x="4444" y="279"/>
                    <a:pt x="4166" y="1"/>
                    <a:pt x="3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1;p31"/>
            <p:cNvSpPr/>
            <p:nvPr/>
          </p:nvSpPr>
          <p:spPr>
            <a:xfrm>
              <a:off x="2296025" y="872325"/>
              <a:ext cx="111125" cy="31225"/>
            </a:xfrm>
            <a:custGeom>
              <a:avLst/>
              <a:gdLst/>
              <a:ahLst/>
              <a:cxnLst/>
              <a:rect l="l" t="t" r="r" b="b"/>
              <a:pathLst>
                <a:path w="4445" h="1249" extrusionOk="0">
                  <a:moveTo>
                    <a:pt x="625" y="0"/>
                  </a:moveTo>
                  <a:cubicBezTo>
                    <a:pt x="280" y="0"/>
                    <a:pt x="1" y="280"/>
                    <a:pt x="1" y="624"/>
                  </a:cubicBezTo>
                  <a:cubicBezTo>
                    <a:pt x="1" y="969"/>
                    <a:pt x="280" y="1247"/>
                    <a:pt x="625" y="1249"/>
                  </a:cubicBezTo>
                  <a:lnTo>
                    <a:pt x="3821" y="1249"/>
                  </a:lnTo>
                  <a:cubicBezTo>
                    <a:pt x="4166" y="1249"/>
                    <a:pt x="4445" y="969"/>
                    <a:pt x="4445" y="624"/>
                  </a:cubicBezTo>
                  <a:cubicBezTo>
                    <a:pt x="4445" y="280"/>
                    <a:pt x="4166" y="0"/>
                    <a:pt x="38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2;p31"/>
            <p:cNvSpPr/>
            <p:nvPr/>
          </p:nvSpPr>
          <p:spPr>
            <a:xfrm>
              <a:off x="2366850" y="1479425"/>
              <a:ext cx="111125" cy="31200"/>
            </a:xfrm>
            <a:custGeom>
              <a:avLst/>
              <a:gdLst/>
              <a:ahLst/>
              <a:cxnLst/>
              <a:rect l="l" t="t" r="r" b="b"/>
              <a:pathLst>
                <a:path w="4445" h="1248" extrusionOk="0">
                  <a:moveTo>
                    <a:pt x="624" y="1"/>
                  </a:moveTo>
                  <a:cubicBezTo>
                    <a:pt x="280" y="1"/>
                    <a:pt x="0" y="281"/>
                    <a:pt x="0" y="624"/>
                  </a:cubicBezTo>
                  <a:cubicBezTo>
                    <a:pt x="0" y="969"/>
                    <a:pt x="280" y="1248"/>
                    <a:pt x="624" y="1248"/>
                  </a:cubicBezTo>
                  <a:lnTo>
                    <a:pt x="3821" y="1248"/>
                  </a:lnTo>
                  <a:cubicBezTo>
                    <a:pt x="4165" y="1248"/>
                    <a:pt x="4444" y="968"/>
                    <a:pt x="4445" y="624"/>
                  </a:cubicBezTo>
                  <a:cubicBezTo>
                    <a:pt x="4444" y="281"/>
                    <a:pt x="4165" y="2"/>
                    <a:pt x="38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3;p31"/>
            <p:cNvSpPr/>
            <p:nvPr/>
          </p:nvSpPr>
          <p:spPr>
            <a:xfrm>
              <a:off x="3054525" y="583875"/>
              <a:ext cx="217525" cy="38775"/>
            </a:xfrm>
            <a:custGeom>
              <a:avLst/>
              <a:gdLst/>
              <a:ahLst/>
              <a:cxnLst/>
              <a:rect l="l" t="t" r="r" b="b"/>
              <a:pathLst>
                <a:path w="8701" h="1551" extrusionOk="0">
                  <a:moveTo>
                    <a:pt x="775" y="0"/>
                  </a:moveTo>
                  <a:cubicBezTo>
                    <a:pt x="346" y="0"/>
                    <a:pt x="0" y="347"/>
                    <a:pt x="0" y="775"/>
                  </a:cubicBezTo>
                  <a:cubicBezTo>
                    <a:pt x="0" y="1204"/>
                    <a:pt x="346" y="1551"/>
                    <a:pt x="775" y="1551"/>
                  </a:cubicBezTo>
                  <a:lnTo>
                    <a:pt x="7924" y="1551"/>
                  </a:lnTo>
                  <a:cubicBezTo>
                    <a:pt x="8353" y="1551"/>
                    <a:pt x="8700" y="1204"/>
                    <a:pt x="8700" y="775"/>
                  </a:cubicBezTo>
                  <a:cubicBezTo>
                    <a:pt x="8700" y="347"/>
                    <a:pt x="8353" y="0"/>
                    <a:pt x="7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4;p31"/>
            <p:cNvSpPr/>
            <p:nvPr/>
          </p:nvSpPr>
          <p:spPr>
            <a:xfrm>
              <a:off x="2744000" y="1276500"/>
              <a:ext cx="210050" cy="39025"/>
            </a:xfrm>
            <a:custGeom>
              <a:avLst/>
              <a:gdLst/>
              <a:ahLst/>
              <a:cxnLst/>
              <a:rect l="l" t="t" r="r" b="b"/>
              <a:pathLst>
                <a:path w="8402" h="1561" extrusionOk="0">
                  <a:moveTo>
                    <a:pt x="771" y="1"/>
                  </a:moveTo>
                  <a:cubicBezTo>
                    <a:pt x="343" y="6"/>
                    <a:pt x="0" y="353"/>
                    <a:pt x="0" y="780"/>
                  </a:cubicBezTo>
                  <a:cubicBezTo>
                    <a:pt x="0" y="1207"/>
                    <a:pt x="343" y="1554"/>
                    <a:pt x="771" y="1560"/>
                  </a:cubicBezTo>
                  <a:lnTo>
                    <a:pt x="7632" y="1560"/>
                  </a:lnTo>
                  <a:cubicBezTo>
                    <a:pt x="8058" y="1554"/>
                    <a:pt x="8401" y="1207"/>
                    <a:pt x="8401" y="780"/>
                  </a:cubicBezTo>
                  <a:cubicBezTo>
                    <a:pt x="8401" y="353"/>
                    <a:pt x="8058" y="6"/>
                    <a:pt x="7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5;p31"/>
            <p:cNvSpPr/>
            <p:nvPr/>
          </p:nvSpPr>
          <p:spPr>
            <a:xfrm>
              <a:off x="2310725" y="1402400"/>
              <a:ext cx="210325" cy="39000"/>
            </a:xfrm>
            <a:custGeom>
              <a:avLst/>
              <a:gdLst/>
              <a:ahLst/>
              <a:cxnLst/>
              <a:rect l="l" t="t" r="r" b="b"/>
              <a:pathLst>
                <a:path w="8413" h="1560" extrusionOk="0">
                  <a:moveTo>
                    <a:pt x="771" y="0"/>
                  </a:moveTo>
                  <a:cubicBezTo>
                    <a:pt x="343" y="5"/>
                    <a:pt x="0" y="353"/>
                    <a:pt x="0" y="780"/>
                  </a:cubicBezTo>
                  <a:cubicBezTo>
                    <a:pt x="0" y="1207"/>
                    <a:pt x="343" y="1554"/>
                    <a:pt x="771" y="1559"/>
                  </a:cubicBezTo>
                  <a:lnTo>
                    <a:pt x="7632" y="1559"/>
                  </a:lnTo>
                  <a:cubicBezTo>
                    <a:pt x="8063" y="1558"/>
                    <a:pt x="8411" y="1210"/>
                    <a:pt x="8412" y="780"/>
                  </a:cubicBezTo>
                  <a:cubicBezTo>
                    <a:pt x="8411" y="349"/>
                    <a:pt x="8062" y="1"/>
                    <a:pt x="7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6;p31"/>
            <p:cNvSpPr/>
            <p:nvPr/>
          </p:nvSpPr>
          <p:spPr>
            <a:xfrm>
              <a:off x="2415825" y="1359275"/>
              <a:ext cx="573275" cy="464075"/>
            </a:xfrm>
            <a:custGeom>
              <a:avLst/>
              <a:gdLst/>
              <a:ahLst/>
              <a:cxnLst/>
              <a:rect l="l" t="t" r="r" b="b"/>
              <a:pathLst>
                <a:path w="22931" h="18563" extrusionOk="0">
                  <a:moveTo>
                    <a:pt x="12072" y="6255"/>
                  </a:moveTo>
                  <a:cubicBezTo>
                    <a:pt x="12102" y="6255"/>
                    <a:pt x="12132" y="6256"/>
                    <a:pt x="12162" y="6256"/>
                  </a:cubicBezTo>
                  <a:cubicBezTo>
                    <a:pt x="13989" y="6309"/>
                    <a:pt x="14947" y="7777"/>
                    <a:pt x="14300" y="9545"/>
                  </a:cubicBezTo>
                  <a:cubicBezTo>
                    <a:pt x="13669" y="11284"/>
                    <a:pt x="11722" y="12654"/>
                    <a:pt x="9920" y="12654"/>
                  </a:cubicBezTo>
                  <a:cubicBezTo>
                    <a:pt x="9889" y="12654"/>
                    <a:pt x="9858" y="12654"/>
                    <a:pt x="9828" y="12653"/>
                  </a:cubicBezTo>
                  <a:cubicBezTo>
                    <a:pt x="8001" y="12605"/>
                    <a:pt x="7043" y="11133"/>
                    <a:pt x="7689" y="9365"/>
                  </a:cubicBezTo>
                  <a:cubicBezTo>
                    <a:pt x="8321" y="7630"/>
                    <a:pt x="10270" y="6255"/>
                    <a:pt x="12072" y="6255"/>
                  </a:cubicBezTo>
                  <a:close/>
                  <a:moveTo>
                    <a:pt x="14576" y="1"/>
                  </a:moveTo>
                  <a:cubicBezTo>
                    <a:pt x="9353" y="1"/>
                    <a:pt x="3707" y="3987"/>
                    <a:pt x="1872" y="9021"/>
                  </a:cubicBezTo>
                  <a:cubicBezTo>
                    <a:pt x="0" y="14145"/>
                    <a:pt x="2782" y="18415"/>
                    <a:pt x="8080" y="18559"/>
                  </a:cubicBezTo>
                  <a:cubicBezTo>
                    <a:pt x="8171" y="18561"/>
                    <a:pt x="8262" y="18562"/>
                    <a:pt x="8353" y="18562"/>
                  </a:cubicBezTo>
                  <a:cubicBezTo>
                    <a:pt x="13577" y="18562"/>
                    <a:pt x="19225" y="14576"/>
                    <a:pt x="21059" y="9541"/>
                  </a:cubicBezTo>
                  <a:cubicBezTo>
                    <a:pt x="22931" y="4417"/>
                    <a:pt x="20150" y="148"/>
                    <a:pt x="14851" y="5"/>
                  </a:cubicBezTo>
                  <a:cubicBezTo>
                    <a:pt x="14759" y="2"/>
                    <a:pt x="14668" y="1"/>
                    <a:pt x="145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51200" y="1516743"/>
            <a:ext cx="4585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It needs to be taken up by keeping the customers at the forefront so that users can register or login by entering details.</a:t>
            </a:r>
          </a:p>
          <a:p>
            <a:pPr algn="just"/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3"/>
          <a:stretch>
            <a:fillRect/>
          </a:stretch>
        </p:blipFill>
        <p:spPr>
          <a:xfrm>
            <a:off x="3723371" y="2288157"/>
            <a:ext cx="1697258" cy="1074802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4"/>
          <a:stretch>
            <a:fillRect/>
          </a:stretch>
        </p:blipFill>
        <p:spPr>
          <a:xfrm>
            <a:off x="5892800" y="2288157"/>
            <a:ext cx="1298998" cy="1073341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5"/>
          <a:stretch>
            <a:fillRect/>
          </a:stretch>
        </p:blipFill>
        <p:spPr>
          <a:xfrm>
            <a:off x="3791901" y="3468767"/>
            <a:ext cx="1560197" cy="1072050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6"/>
          <a:stretch>
            <a:fillRect/>
          </a:stretch>
        </p:blipFill>
        <p:spPr>
          <a:xfrm>
            <a:off x="5945125" y="3449214"/>
            <a:ext cx="1286036" cy="104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575021"/>
              </p:ext>
            </p:extLst>
          </p:nvPr>
        </p:nvGraphicFramePr>
        <p:xfrm>
          <a:off x="1048869" y="160726"/>
          <a:ext cx="7046259" cy="46839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9891">
                  <a:extLst>
                    <a:ext uri="{9D8B030D-6E8A-4147-A177-3AD203B41FA5}">
                      <a16:colId xmlns:a16="http://schemas.microsoft.com/office/drawing/2014/main" val="613039186"/>
                    </a:ext>
                  </a:extLst>
                </a:gridCol>
                <a:gridCol w="4936368">
                  <a:extLst>
                    <a:ext uri="{9D8B030D-6E8A-4147-A177-3AD203B41FA5}">
                      <a16:colId xmlns:a16="http://schemas.microsoft.com/office/drawing/2014/main" val="911211065"/>
                    </a:ext>
                  </a:extLst>
                </a:gridCol>
              </a:tblGrid>
              <a:tr h="4924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Characteristics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How it is implemented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320006"/>
                  </a:ext>
                </a:extLst>
              </a:tr>
              <a:tr h="4191542">
                <a:tc>
                  <a:txBody>
                    <a:bodyPr/>
                    <a:lstStyle/>
                    <a:p>
                      <a:pPr marL="228600" indent="-228600"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Visually informative</a:t>
                      </a:r>
                      <a:endParaRPr lang="en-US" sz="1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Gill Sans MT" panose="020B0502020104020203" pitchFamily="34" charset="0"/>
                        </a:rPr>
                        <a:t>                                            </a:t>
                      </a:r>
                      <a:endParaRPr lang="en-US" sz="1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8041383"/>
                  </a:ext>
                </a:extLst>
              </a:tr>
            </a:tbl>
          </a:graphicData>
        </a:graphic>
      </p:graphicFrame>
      <p:grpSp>
        <p:nvGrpSpPr>
          <p:cNvPr id="22" name="Google Shape;355;p31"/>
          <p:cNvGrpSpPr/>
          <p:nvPr/>
        </p:nvGrpSpPr>
        <p:grpSpPr>
          <a:xfrm>
            <a:off x="7272222" y="3816529"/>
            <a:ext cx="1574500" cy="1125798"/>
            <a:chOff x="2135100" y="238125"/>
            <a:chExt cx="2240325" cy="1601875"/>
          </a:xfrm>
        </p:grpSpPr>
        <p:sp>
          <p:nvSpPr>
            <p:cNvPr id="23" name="Google Shape;356;p31"/>
            <p:cNvSpPr/>
            <p:nvPr/>
          </p:nvSpPr>
          <p:spPr>
            <a:xfrm>
              <a:off x="2135100" y="998650"/>
              <a:ext cx="215350" cy="41450"/>
            </a:xfrm>
            <a:custGeom>
              <a:avLst/>
              <a:gdLst/>
              <a:ahLst/>
              <a:cxnLst/>
              <a:rect l="l" t="t" r="r" b="b"/>
              <a:pathLst>
                <a:path w="8614" h="1658" extrusionOk="0">
                  <a:moveTo>
                    <a:pt x="829" y="1"/>
                  </a:moveTo>
                  <a:cubicBezTo>
                    <a:pt x="371" y="1"/>
                    <a:pt x="1" y="372"/>
                    <a:pt x="1" y="829"/>
                  </a:cubicBezTo>
                  <a:cubicBezTo>
                    <a:pt x="1" y="1286"/>
                    <a:pt x="371" y="1657"/>
                    <a:pt x="829" y="1657"/>
                  </a:cubicBezTo>
                  <a:lnTo>
                    <a:pt x="7785" y="1657"/>
                  </a:lnTo>
                  <a:cubicBezTo>
                    <a:pt x="8242" y="1656"/>
                    <a:pt x="8611" y="1286"/>
                    <a:pt x="8613" y="829"/>
                  </a:cubicBezTo>
                  <a:cubicBezTo>
                    <a:pt x="8611" y="372"/>
                    <a:pt x="8241" y="2"/>
                    <a:pt x="7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7;p31"/>
            <p:cNvSpPr/>
            <p:nvPr/>
          </p:nvSpPr>
          <p:spPr>
            <a:xfrm>
              <a:off x="2281900" y="238125"/>
              <a:ext cx="2093525" cy="1601875"/>
            </a:xfrm>
            <a:custGeom>
              <a:avLst/>
              <a:gdLst/>
              <a:ahLst/>
              <a:cxnLst/>
              <a:rect l="l" t="t" r="r" b="b"/>
              <a:pathLst>
                <a:path w="83741" h="64075" extrusionOk="0">
                  <a:moveTo>
                    <a:pt x="69637" y="51592"/>
                  </a:moveTo>
                  <a:cubicBezTo>
                    <a:pt x="69668" y="51592"/>
                    <a:pt x="69699" y="51592"/>
                    <a:pt x="69729" y="51593"/>
                  </a:cubicBezTo>
                  <a:cubicBezTo>
                    <a:pt x="71553" y="51641"/>
                    <a:pt x="72515" y="53113"/>
                    <a:pt x="71868" y="54882"/>
                  </a:cubicBezTo>
                  <a:cubicBezTo>
                    <a:pt x="71236" y="56615"/>
                    <a:pt x="69290" y="57991"/>
                    <a:pt x="67487" y="57991"/>
                  </a:cubicBezTo>
                  <a:cubicBezTo>
                    <a:pt x="67456" y="57991"/>
                    <a:pt x="67425" y="57990"/>
                    <a:pt x="67395" y="57990"/>
                  </a:cubicBezTo>
                  <a:cubicBezTo>
                    <a:pt x="65568" y="57942"/>
                    <a:pt x="64610" y="56469"/>
                    <a:pt x="65252" y="54701"/>
                  </a:cubicBezTo>
                  <a:cubicBezTo>
                    <a:pt x="65888" y="52968"/>
                    <a:pt x="67835" y="51592"/>
                    <a:pt x="69637" y="51592"/>
                  </a:cubicBezTo>
                  <a:close/>
                  <a:moveTo>
                    <a:pt x="54012" y="0"/>
                  </a:moveTo>
                  <a:cubicBezTo>
                    <a:pt x="49440" y="0"/>
                    <a:pt x="45700" y="3741"/>
                    <a:pt x="45700" y="8312"/>
                  </a:cubicBezTo>
                  <a:cubicBezTo>
                    <a:pt x="45700" y="10834"/>
                    <a:pt x="46842" y="13099"/>
                    <a:pt x="48630" y="14627"/>
                  </a:cubicBezTo>
                  <a:cubicBezTo>
                    <a:pt x="37913" y="14823"/>
                    <a:pt x="31942" y="19434"/>
                    <a:pt x="30204" y="21018"/>
                  </a:cubicBezTo>
                  <a:cubicBezTo>
                    <a:pt x="29521" y="21451"/>
                    <a:pt x="29062" y="22214"/>
                    <a:pt x="29062" y="23081"/>
                  </a:cubicBezTo>
                  <a:lnTo>
                    <a:pt x="29062" y="23257"/>
                  </a:lnTo>
                  <a:cubicBezTo>
                    <a:pt x="29062" y="24599"/>
                    <a:pt x="30156" y="25697"/>
                    <a:pt x="31494" y="25697"/>
                  </a:cubicBezTo>
                  <a:lnTo>
                    <a:pt x="33945" y="25707"/>
                  </a:lnTo>
                  <a:cubicBezTo>
                    <a:pt x="31418" y="28913"/>
                    <a:pt x="29669" y="32039"/>
                    <a:pt x="28656" y="34072"/>
                  </a:cubicBezTo>
                  <a:lnTo>
                    <a:pt x="25659" y="34072"/>
                  </a:lnTo>
                  <a:cubicBezTo>
                    <a:pt x="25743" y="33913"/>
                    <a:pt x="25809" y="33746"/>
                    <a:pt x="25839" y="33570"/>
                  </a:cubicBezTo>
                  <a:lnTo>
                    <a:pt x="28861" y="16124"/>
                  </a:lnTo>
                  <a:cubicBezTo>
                    <a:pt x="29018" y="15219"/>
                    <a:pt x="28355" y="14474"/>
                    <a:pt x="27388" y="14468"/>
                  </a:cubicBezTo>
                  <a:lnTo>
                    <a:pt x="10851" y="14360"/>
                  </a:lnTo>
                  <a:cubicBezTo>
                    <a:pt x="10848" y="14360"/>
                    <a:pt x="10844" y="14360"/>
                    <a:pt x="10841" y="14360"/>
                  </a:cubicBezTo>
                  <a:cubicBezTo>
                    <a:pt x="9877" y="14360"/>
                    <a:pt x="8964" y="15092"/>
                    <a:pt x="8808" y="15993"/>
                  </a:cubicBezTo>
                  <a:lnTo>
                    <a:pt x="5786" y="33442"/>
                  </a:lnTo>
                  <a:cubicBezTo>
                    <a:pt x="5748" y="33651"/>
                    <a:pt x="5758" y="33866"/>
                    <a:pt x="5813" y="34073"/>
                  </a:cubicBezTo>
                  <a:lnTo>
                    <a:pt x="1097" y="34073"/>
                  </a:lnTo>
                  <a:cubicBezTo>
                    <a:pt x="493" y="34074"/>
                    <a:pt x="3" y="34564"/>
                    <a:pt x="1" y="35169"/>
                  </a:cubicBezTo>
                  <a:lnTo>
                    <a:pt x="1" y="35288"/>
                  </a:lnTo>
                  <a:cubicBezTo>
                    <a:pt x="3" y="35892"/>
                    <a:pt x="493" y="36382"/>
                    <a:pt x="1097" y="36384"/>
                  </a:cubicBezTo>
                  <a:lnTo>
                    <a:pt x="11330" y="36384"/>
                  </a:lnTo>
                  <a:cubicBezTo>
                    <a:pt x="11347" y="36385"/>
                    <a:pt x="11362" y="36389"/>
                    <a:pt x="11378" y="36389"/>
                  </a:cubicBezTo>
                  <a:lnTo>
                    <a:pt x="58876" y="36389"/>
                  </a:lnTo>
                  <a:cubicBezTo>
                    <a:pt x="53718" y="32229"/>
                    <a:pt x="48559" y="31554"/>
                    <a:pt x="45756" y="31554"/>
                  </a:cubicBezTo>
                  <a:cubicBezTo>
                    <a:pt x="44410" y="31554"/>
                    <a:pt x="43607" y="31709"/>
                    <a:pt x="43607" y="31709"/>
                  </a:cubicBezTo>
                  <a:cubicBezTo>
                    <a:pt x="43607" y="31709"/>
                    <a:pt x="45300" y="28931"/>
                    <a:pt x="47324" y="25757"/>
                  </a:cubicBezTo>
                  <a:lnTo>
                    <a:pt x="50707" y="25770"/>
                  </a:lnTo>
                  <a:cubicBezTo>
                    <a:pt x="50434" y="26081"/>
                    <a:pt x="50263" y="26484"/>
                    <a:pt x="50263" y="26928"/>
                  </a:cubicBezTo>
                  <a:cubicBezTo>
                    <a:pt x="50263" y="27901"/>
                    <a:pt x="51059" y="28695"/>
                    <a:pt x="52030" y="28695"/>
                  </a:cubicBezTo>
                  <a:lnTo>
                    <a:pt x="60731" y="28695"/>
                  </a:lnTo>
                  <a:cubicBezTo>
                    <a:pt x="60772" y="28998"/>
                    <a:pt x="60858" y="29292"/>
                    <a:pt x="60985" y="29569"/>
                  </a:cubicBezTo>
                  <a:lnTo>
                    <a:pt x="64514" y="37214"/>
                  </a:lnTo>
                  <a:lnTo>
                    <a:pt x="63155" y="38573"/>
                  </a:lnTo>
                  <a:lnTo>
                    <a:pt x="51108" y="38573"/>
                  </a:lnTo>
                  <a:cubicBezTo>
                    <a:pt x="50698" y="38573"/>
                    <a:pt x="50367" y="38905"/>
                    <a:pt x="50367" y="39314"/>
                  </a:cubicBezTo>
                  <a:cubicBezTo>
                    <a:pt x="50367" y="39722"/>
                    <a:pt x="50698" y="40054"/>
                    <a:pt x="51108" y="40054"/>
                  </a:cubicBezTo>
                  <a:lnTo>
                    <a:pt x="62182" y="40054"/>
                  </a:lnTo>
                  <a:cubicBezTo>
                    <a:pt x="62454" y="40121"/>
                    <a:pt x="62645" y="40365"/>
                    <a:pt x="62647" y="40645"/>
                  </a:cubicBezTo>
                  <a:lnTo>
                    <a:pt x="62647" y="40721"/>
                  </a:lnTo>
                  <a:cubicBezTo>
                    <a:pt x="62646" y="40893"/>
                    <a:pt x="62572" y="41057"/>
                    <a:pt x="62442" y="41171"/>
                  </a:cubicBezTo>
                  <a:lnTo>
                    <a:pt x="41945" y="41171"/>
                  </a:lnTo>
                  <a:cubicBezTo>
                    <a:pt x="41941" y="41171"/>
                    <a:pt x="41937" y="41171"/>
                    <a:pt x="41933" y="41171"/>
                  </a:cubicBezTo>
                  <a:cubicBezTo>
                    <a:pt x="41359" y="41171"/>
                    <a:pt x="40894" y="41637"/>
                    <a:pt x="40894" y="42212"/>
                  </a:cubicBezTo>
                  <a:cubicBezTo>
                    <a:pt x="40894" y="42787"/>
                    <a:pt x="41359" y="43251"/>
                    <a:pt x="41933" y="43251"/>
                  </a:cubicBezTo>
                  <a:cubicBezTo>
                    <a:pt x="41937" y="43251"/>
                    <a:pt x="41941" y="43251"/>
                    <a:pt x="41945" y="43251"/>
                  </a:cubicBezTo>
                  <a:lnTo>
                    <a:pt x="58476" y="43251"/>
                  </a:lnTo>
                  <a:lnTo>
                    <a:pt x="58414" y="43314"/>
                  </a:lnTo>
                  <a:lnTo>
                    <a:pt x="58493" y="43314"/>
                  </a:lnTo>
                  <a:cubicBezTo>
                    <a:pt x="58879" y="43316"/>
                    <a:pt x="59190" y="43627"/>
                    <a:pt x="59192" y="44013"/>
                  </a:cubicBezTo>
                  <a:lnTo>
                    <a:pt x="59192" y="44092"/>
                  </a:lnTo>
                  <a:cubicBezTo>
                    <a:pt x="59190" y="44477"/>
                    <a:pt x="58879" y="44789"/>
                    <a:pt x="58493" y="44791"/>
                  </a:cubicBezTo>
                  <a:lnTo>
                    <a:pt x="57914" y="44791"/>
                  </a:lnTo>
                  <a:cubicBezTo>
                    <a:pt x="57839" y="44772"/>
                    <a:pt x="57762" y="44764"/>
                    <a:pt x="57686" y="44764"/>
                  </a:cubicBezTo>
                  <a:lnTo>
                    <a:pt x="36060" y="44764"/>
                  </a:lnTo>
                  <a:cubicBezTo>
                    <a:pt x="35491" y="44770"/>
                    <a:pt x="35032" y="45234"/>
                    <a:pt x="35032" y="45803"/>
                  </a:cubicBezTo>
                  <a:cubicBezTo>
                    <a:pt x="35032" y="46373"/>
                    <a:pt x="35491" y="46837"/>
                    <a:pt x="36060" y="46843"/>
                  </a:cubicBezTo>
                  <a:lnTo>
                    <a:pt x="56524" y="46843"/>
                  </a:lnTo>
                  <a:cubicBezTo>
                    <a:pt x="56777" y="47034"/>
                    <a:pt x="56927" y="47333"/>
                    <a:pt x="56928" y="47652"/>
                  </a:cubicBezTo>
                  <a:lnTo>
                    <a:pt x="56928" y="47664"/>
                  </a:lnTo>
                  <a:cubicBezTo>
                    <a:pt x="56928" y="48227"/>
                    <a:pt x="56471" y="48684"/>
                    <a:pt x="55908" y="48685"/>
                  </a:cubicBezTo>
                  <a:lnTo>
                    <a:pt x="31510" y="48463"/>
                  </a:lnTo>
                  <a:cubicBezTo>
                    <a:pt x="30860" y="48466"/>
                    <a:pt x="30335" y="48991"/>
                    <a:pt x="30333" y="49641"/>
                  </a:cubicBezTo>
                  <a:lnTo>
                    <a:pt x="30333" y="49954"/>
                  </a:lnTo>
                  <a:cubicBezTo>
                    <a:pt x="30335" y="50604"/>
                    <a:pt x="30860" y="51130"/>
                    <a:pt x="31510" y="51132"/>
                  </a:cubicBezTo>
                  <a:lnTo>
                    <a:pt x="52859" y="51132"/>
                  </a:lnTo>
                  <a:cubicBezTo>
                    <a:pt x="52989" y="51131"/>
                    <a:pt x="53118" y="51107"/>
                    <a:pt x="53239" y="51063"/>
                  </a:cubicBezTo>
                  <a:cubicBezTo>
                    <a:pt x="53533" y="51149"/>
                    <a:pt x="53736" y="51419"/>
                    <a:pt x="53737" y="51726"/>
                  </a:cubicBezTo>
                  <a:lnTo>
                    <a:pt x="53737" y="51810"/>
                  </a:lnTo>
                  <a:cubicBezTo>
                    <a:pt x="53736" y="52051"/>
                    <a:pt x="53608" y="52274"/>
                    <a:pt x="53402" y="52399"/>
                  </a:cubicBezTo>
                  <a:lnTo>
                    <a:pt x="28436" y="52399"/>
                  </a:lnTo>
                  <a:cubicBezTo>
                    <a:pt x="28328" y="53058"/>
                    <a:pt x="28149" y="53737"/>
                    <a:pt x="27897" y="54427"/>
                  </a:cubicBezTo>
                  <a:cubicBezTo>
                    <a:pt x="27688" y="54998"/>
                    <a:pt x="27439" y="55554"/>
                    <a:pt x="27151" y="56091"/>
                  </a:cubicBezTo>
                  <a:lnTo>
                    <a:pt x="36591" y="56091"/>
                  </a:lnTo>
                  <a:lnTo>
                    <a:pt x="36540" y="56143"/>
                  </a:lnTo>
                  <a:lnTo>
                    <a:pt x="58525" y="56143"/>
                  </a:lnTo>
                  <a:cubicBezTo>
                    <a:pt x="57723" y="60523"/>
                    <a:pt x="60443" y="63942"/>
                    <a:pt x="65177" y="64071"/>
                  </a:cubicBezTo>
                  <a:cubicBezTo>
                    <a:pt x="65267" y="64073"/>
                    <a:pt x="65356" y="64074"/>
                    <a:pt x="65446" y="64074"/>
                  </a:cubicBezTo>
                  <a:cubicBezTo>
                    <a:pt x="70671" y="64074"/>
                    <a:pt x="76317" y="60086"/>
                    <a:pt x="78156" y="55049"/>
                  </a:cubicBezTo>
                  <a:cubicBezTo>
                    <a:pt x="78797" y="53294"/>
                    <a:pt x="78892" y="51640"/>
                    <a:pt x="78527" y="50218"/>
                  </a:cubicBezTo>
                  <a:lnTo>
                    <a:pt x="83715" y="50218"/>
                  </a:lnTo>
                  <a:cubicBezTo>
                    <a:pt x="83722" y="50043"/>
                    <a:pt x="83741" y="49873"/>
                    <a:pt x="83741" y="49697"/>
                  </a:cubicBezTo>
                  <a:cubicBezTo>
                    <a:pt x="83741" y="43725"/>
                    <a:pt x="78899" y="38884"/>
                    <a:pt x="72928" y="38884"/>
                  </a:cubicBezTo>
                  <a:cubicBezTo>
                    <a:pt x="72673" y="38884"/>
                    <a:pt x="72421" y="38896"/>
                    <a:pt x="72171" y="38913"/>
                  </a:cubicBezTo>
                  <a:lnTo>
                    <a:pt x="66649" y="26954"/>
                  </a:lnTo>
                  <a:cubicBezTo>
                    <a:pt x="66501" y="26635"/>
                    <a:pt x="66300" y="26344"/>
                    <a:pt x="66054" y="26093"/>
                  </a:cubicBezTo>
                  <a:cubicBezTo>
                    <a:pt x="65755" y="25541"/>
                    <a:pt x="65176" y="25160"/>
                    <a:pt x="64507" y="25160"/>
                  </a:cubicBezTo>
                  <a:lnTo>
                    <a:pt x="64098" y="25160"/>
                  </a:lnTo>
                  <a:cubicBezTo>
                    <a:pt x="64002" y="25152"/>
                    <a:pt x="63907" y="25147"/>
                    <a:pt x="63812" y="25147"/>
                  </a:cubicBezTo>
                  <a:cubicBezTo>
                    <a:pt x="63717" y="25147"/>
                    <a:pt x="63621" y="25152"/>
                    <a:pt x="63526" y="25160"/>
                  </a:cubicBezTo>
                  <a:lnTo>
                    <a:pt x="60537" y="25160"/>
                  </a:lnTo>
                  <a:lnTo>
                    <a:pt x="60265" y="23081"/>
                  </a:lnTo>
                  <a:cubicBezTo>
                    <a:pt x="60265" y="21739"/>
                    <a:pt x="59170" y="20641"/>
                    <a:pt x="57833" y="20641"/>
                  </a:cubicBezTo>
                  <a:lnTo>
                    <a:pt x="50680" y="20641"/>
                  </a:lnTo>
                  <a:cubicBezTo>
                    <a:pt x="52173" y="18455"/>
                    <a:pt x="53434" y="16776"/>
                    <a:pt x="53887" y="16618"/>
                  </a:cubicBezTo>
                  <a:cubicBezTo>
                    <a:pt x="53929" y="16618"/>
                    <a:pt x="53970" y="16625"/>
                    <a:pt x="54013" y="16625"/>
                  </a:cubicBezTo>
                  <a:cubicBezTo>
                    <a:pt x="57883" y="16625"/>
                    <a:pt x="61147" y="13940"/>
                    <a:pt x="62062" y="10345"/>
                  </a:cubicBezTo>
                  <a:lnTo>
                    <a:pt x="64456" y="10345"/>
                  </a:lnTo>
                  <a:cubicBezTo>
                    <a:pt x="64196" y="8650"/>
                    <a:pt x="63298" y="7162"/>
                    <a:pt x="62020" y="6126"/>
                  </a:cubicBezTo>
                  <a:cubicBezTo>
                    <a:pt x="61054" y="2607"/>
                    <a:pt x="57826" y="0"/>
                    <a:pt x="5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8;p31"/>
            <p:cNvSpPr/>
            <p:nvPr/>
          </p:nvSpPr>
          <p:spPr>
            <a:xfrm>
              <a:off x="4032300" y="960675"/>
              <a:ext cx="91000" cy="166400"/>
            </a:xfrm>
            <a:custGeom>
              <a:avLst/>
              <a:gdLst/>
              <a:ahLst/>
              <a:cxnLst/>
              <a:rect l="l" t="t" r="r" b="b"/>
              <a:pathLst>
                <a:path w="3640" h="6656" extrusionOk="0">
                  <a:moveTo>
                    <a:pt x="3120" y="1"/>
                  </a:moveTo>
                  <a:cubicBezTo>
                    <a:pt x="1404" y="1"/>
                    <a:pt x="0" y="1405"/>
                    <a:pt x="0" y="3121"/>
                  </a:cubicBezTo>
                  <a:lnTo>
                    <a:pt x="0" y="3536"/>
                  </a:lnTo>
                  <a:cubicBezTo>
                    <a:pt x="0" y="5251"/>
                    <a:pt x="1404" y="6655"/>
                    <a:pt x="3120" y="6655"/>
                  </a:cubicBezTo>
                  <a:cubicBezTo>
                    <a:pt x="3298" y="6655"/>
                    <a:pt x="3470" y="6631"/>
                    <a:pt x="3639" y="6603"/>
                  </a:cubicBezTo>
                  <a:lnTo>
                    <a:pt x="3639" y="54"/>
                  </a:lnTo>
                  <a:cubicBezTo>
                    <a:pt x="3470" y="25"/>
                    <a:pt x="3298" y="1"/>
                    <a:pt x="3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9;p31"/>
            <p:cNvSpPr/>
            <p:nvPr/>
          </p:nvSpPr>
          <p:spPr>
            <a:xfrm>
              <a:off x="3018625" y="1268700"/>
              <a:ext cx="239800" cy="50700"/>
            </a:xfrm>
            <a:custGeom>
              <a:avLst/>
              <a:gdLst/>
              <a:ahLst/>
              <a:cxnLst/>
              <a:rect l="l" t="t" r="r" b="b"/>
              <a:pathLst>
                <a:path w="9592" h="2028" extrusionOk="0">
                  <a:moveTo>
                    <a:pt x="1015" y="1"/>
                  </a:moveTo>
                  <a:cubicBezTo>
                    <a:pt x="456" y="2"/>
                    <a:pt x="2" y="455"/>
                    <a:pt x="1" y="1015"/>
                  </a:cubicBezTo>
                  <a:cubicBezTo>
                    <a:pt x="2" y="1573"/>
                    <a:pt x="456" y="2026"/>
                    <a:pt x="1015" y="2028"/>
                  </a:cubicBezTo>
                  <a:lnTo>
                    <a:pt x="8578" y="2028"/>
                  </a:lnTo>
                  <a:cubicBezTo>
                    <a:pt x="9136" y="2026"/>
                    <a:pt x="9590" y="1573"/>
                    <a:pt x="9591" y="1015"/>
                  </a:cubicBezTo>
                  <a:cubicBezTo>
                    <a:pt x="9590" y="455"/>
                    <a:pt x="9136" y="2"/>
                    <a:pt x="8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0;p31"/>
            <p:cNvSpPr/>
            <p:nvPr/>
          </p:nvSpPr>
          <p:spPr>
            <a:xfrm>
              <a:off x="3344175" y="1196575"/>
              <a:ext cx="111125" cy="31200"/>
            </a:xfrm>
            <a:custGeom>
              <a:avLst/>
              <a:gdLst/>
              <a:ahLst/>
              <a:cxnLst/>
              <a:rect l="l" t="t" r="r" b="b"/>
              <a:pathLst>
                <a:path w="4445" h="1248" extrusionOk="0">
                  <a:moveTo>
                    <a:pt x="625" y="1"/>
                  </a:moveTo>
                  <a:cubicBezTo>
                    <a:pt x="280" y="1"/>
                    <a:pt x="0" y="279"/>
                    <a:pt x="0" y="624"/>
                  </a:cubicBezTo>
                  <a:cubicBezTo>
                    <a:pt x="0" y="968"/>
                    <a:pt x="280" y="1248"/>
                    <a:pt x="625" y="1248"/>
                  </a:cubicBezTo>
                  <a:lnTo>
                    <a:pt x="3821" y="1248"/>
                  </a:lnTo>
                  <a:cubicBezTo>
                    <a:pt x="4166" y="1248"/>
                    <a:pt x="4444" y="968"/>
                    <a:pt x="4444" y="624"/>
                  </a:cubicBezTo>
                  <a:cubicBezTo>
                    <a:pt x="4444" y="279"/>
                    <a:pt x="4166" y="1"/>
                    <a:pt x="3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1;p31"/>
            <p:cNvSpPr/>
            <p:nvPr/>
          </p:nvSpPr>
          <p:spPr>
            <a:xfrm>
              <a:off x="2296025" y="872325"/>
              <a:ext cx="111125" cy="31225"/>
            </a:xfrm>
            <a:custGeom>
              <a:avLst/>
              <a:gdLst/>
              <a:ahLst/>
              <a:cxnLst/>
              <a:rect l="l" t="t" r="r" b="b"/>
              <a:pathLst>
                <a:path w="4445" h="1249" extrusionOk="0">
                  <a:moveTo>
                    <a:pt x="625" y="0"/>
                  </a:moveTo>
                  <a:cubicBezTo>
                    <a:pt x="280" y="0"/>
                    <a:pt x="1" y="280"/>
                    <a:pt x="1" y="624"/>
                  </a:cubicBezTo>
                  <a:cubicBezTo>
                    <a:pt x="1" y="969"/>
                    <a:pt x="280" y="1247"/>
                    <a:pt x="625" y="1249"/>
                  </a:cubicBezTo>
                  <a:lnTo>
                    <a:pt x="3821" y="1249"/>
                  </a:lnTo>
                  <a:cubicBezTo>
                    <a:pt x="4166" y="1249"/>
                    <a:pt x="4445" y="969"/>
                    <a:pt x="4445" y="624"/>
                  </a:cubicBezTo>
                  <a:cubicBezTo>
                    <a:pt x="4445" y="280"/>
                    <a:pt x="4166" y="0"/>
                    <a:pt x="38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2;p31"/>
            <p:cNvSpPr/>
            <p:nvPr/>
          </p:nvSpPr>
          <p:spPr>
            <a:xfrm>
              <a:off x="2366850" y="1479425"/>
              <a:ext cx="111125" cy="31200"/>
            </a:xfrm>
            <a:custGeom>
              <a:avLst/>
              <a:gdLst/>
              <a:ahLst/>
              <a:cxnLst/>
              <a:rect l="l" t="t" r="r" b="b"/>
              <a:pathLst>
                <a:path w="4445" h="1248" extrusionOk="0">
                  <a:moveTo>
                    <a:pt x="624" y="1"/>
                  </a:moveTo>
                  <a:cubicBezTo>
                    <a:pt x="280" y="1"/>
                    <a:pt x="0" y="281"/>
                    <a:pt x="0" y="624"/>
                  </a:cubicBezTo>
                  <a:cubicBezTo>
                    <a:pt x="0" y="969"/>
                    <a:pt x="280" y="1248"/>
                    <a:pt x="624" y="1248"/>
                  </a:cubicBezTo>
                  <a:lnTo>
                    <a:pt x="3821" y="1248"/>
                  </a:lnTo>
                  <a:cubicBezTo>
                    <a:pt x="4165" y="1248"/>
                    <a:pt x="4444" y="968"/>
                    <a:pt x="4445" y="624"/>
                  </a:cubicBezTo>
                  <a:cubicBezTo>
                    <a:pt x="4444" y="281"/>
                    <a:pt x="4165" y="2"/>
                    <a:pt x="38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3;p31"/>
            <p:cNvSpPr/>
            <p:nvPr/>
          </p:nvSpPr>
          <p:spPr>
            <a:xfrm>
              <a:off x="3054525" y="583875"/>
              <a:ext cx="217525" cy="38775"/>
            </a:xfrm>
            <a:custGeom>
              <a:avLst/>
              <a:gdLst/>
              <a:ahLst/>
              <a:cxnLst/>
              <a:rect l="l" t="t" r="r" b="b"/>
              <a:pathLst>
                <a:path w="8701" h="1551" extrusionOk="0">
                  <a:moveTo>
                    <a:pt x="775" y="0"/>
                  </a:moveTo>
                  <a:cubicBezTo>
                    <a:pt x="346" y="0"/>
                    <a:pt x="0" y="347"/>
                    <a:pt x="0" y="775"/>
                  </a:cubicBezTo>
                  <a:cubicBezTo>
                    <a:pt x="0" y="1204"/>
                    <a:pt x="346" y="1551"/>
                    <a:pt x="775" y="1551"/>
                  </a:cubicBezTo>
                  <a:lnTo>
                    <a:pt x="7924" y="1551"/>
                  </a:lnTo>
                  <a:cubicBezTo>
                    <a:pt x="8353" y="1551"/>
                    <a:pt x="8700" y="1204"/>
                    <a:pt x="8700" y="775"/>
                  </a:cubicBezTo>
                  <a:cubicBezTo>
                    <a:pt x="8700" y="347"/>
                    <a:pt x="8353" y="0"/>
                    <a:pt x="7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4;p31"/>
            <p:cNvSpPr/>
            <p:nvPr/>
          </p:nvSpPr>
          <p:spPr>
            <a:xfrm>
              <a:off x="2744000" y="1276500"/>
              <a:ext cx="210050" cy="39025"/>
            </a:xfrm>
            <a:custGeom>
              <a:avLst/>
              <a:gdLst/>
              <a:ahLst/>
              <a:cxnLst/>
              <a:rect l="l" t="t" r="r" b="b"/>
              <a:pathLst>
                <a:path w="8402" h="1561" extrusionOk="0">
                  <a:moveTo>
                    <a:pt x="771" y="1"/>
                  </a:moveTo>
                  <a:cubicBezTo>
                    <a:pt x="343" y="6"/>
                    <a:pt x="0" y="353"/>
                    <a:pt x="0" y="780"/>
                  </a:cubicBezTo>
                  <a:cubicBezTo>
                    <a:pt x="0" y="1207"/>
                    <a:pt x="343" y="1554"/>
                    <a:pt x="771" y="1560"/>
                  </a:cubicBezTo>
                  <a:lnTo>
                    <a:pt x="7632" y="1560"/>
                  </a:lnTo>
                  <a:cubicBezTo>
                    <a:pt x="8058" y="1554"/>
                    <a:pt x="8401" y="1207"/>
                    <a:pt x="8401" y="780"/>
                  </a:cubicBezTo>
                  <a:cubicBezTo>
                    <a:pt x="8401" y="353"/>
                    <a:pt x="8058" y="6"/>
                    <a:pt x="7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5;p31"/>
            <p:cNvSpPr/>
            <p:nvPr/>
          </p:nvSpPr>
          <p:spPr>
            <a:xfrm>
              <a:off x="2310725" y="1402400"/>
              <a:ext cx="210325" cy="39000"/>
            </a:xfrm>
            <a:custGeom>
              <a:avLst/>
              <a:gdLst/>
              <a:ahLst/>
              <a:cxnLst/>
              <a:rect l="l" t="t" r="r" b="b"/>
              <a:pathLst>
                <a:path w="8413" h="1560" extrusionOk="0">
                  <a:moveTo>
                    <a:pt x="771" y="0"/>
                  </a:moveTo>
                  <a:cubicBezTo>
                    <a:pt x="343" y="5"/>
                    <a:pt x="0" y="353"/>
                    <a:pt x="0" y="780"/>
                  </a:cubicBezTo>
                  <a:cubicBezTo>
                    <a:pt x="0" y="1207"/>
                    <a:pt x="343" y="1554"/>
                    <a:pt x="771" y="1559"/>
                  </a:cubicBezTo>
                  <a:lnTo>
                    <a:pt x="7632" y="1559"/>
                  </a:lnTo>
                  <a:cubicBezTo>
                    <a:pt x="8063" y="1558"/>
                    <a:pt x="8411" y="1210"/>
                    <a:pt x="8412" y="780"/>
                  </a:cubicBezTo>
                  <a:cubicBezTo>
                    <a:pt x="8411" y="349"/>
                    <a:pt x="8062" y="1"/>
                    <a:pt x="7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6;p31"/>
            <p:cNvSpPr/>
            <p:nvPr/>
          </p:nvSpPr>
          <p:spPr>
            <a:xfrm>
              <a:off x="2415825" y="1359275"/>
              <a:ext cx="573275" cy="464075"/>
            </a:xfrm>
            <a:custGeom>
              <a:avLst/>
              <a:gdLst/>
              <a:ahLst/>
              <a:cxnLst/>
              <a:rect l="l" t="t" r="r" b="b"/>
              <a:pathLst>
                <a:path w="22931" h="18563" extrusionOk="0">
                  <a:moveTo>
                    <a:pt x="12072" y="6255"/>
                  </a:moveTo>
                  <a:cubicBezTo>
                    <a:pt x="12102" y="6255"/>
                    <a:pt x="12132" y="6256"/>
                    <a:pt x="12162" y="6256"/>
                  </a:cubicBezTo>
                  <a:cubicBezTo>
                    <a:pt x="13989" y="6309"/>
                    <a:pt x="14947" y="7777"/>
                    <a:pt x="14300" y="9545"/>
                  </a:cubicBezTo>
                  <a:cubicBezTo>
                    <a:pt x="13669" y="11284"/>
                    <a:pt x="11722" y="12654"/>
                    <a:pt x="9920" y="12654"/>
                  </a:cubicBezTo>
                  <a:cubicBezTo>
                    <a:pt x="9889" y="12654"/>
                    <a:pt x="9858" y="12654"/>
                    <a:pt x="9828" y="12653"/>
                  </a:cubicBezTo>
                  <a:cubicBezTo>
                    <a:pt x="8001" y="12605"/>
                    <a:pt x="7043" y="11133"/>
                    <a:pt x="7689" y="9365"/>
                  </a:cubicBezTo>
                  <a:cubicBezTo>
                    <a:pt x="8321" y="7630"/>
                    <a:pt x="10270" y="6255"/>
                    <a:pt x="12072" y="6255"/>
                  </a:cubicBezTo>
                  <a:close/>
                  <a:moveTo>
                    <a:pt x="14576" y="1"/>
                  </a:moveTo>
                  <a:cubicBezTo>
                    <a:pt x="9353" y="1"/>
                    <a:pt x="3707" y="3987"/>
                    <a:pt x="1872" y="9021"/>
                  </a:cubicBezTo>
                  <a:cubicBezTo>
                    <a:pt x="0" y="14145"/>
                    <a:pt x="2782" y="18415"/>
                    <a:pt x="8080" y="18559"/>
                  </a:cubicBezTo>
                  <a:cubicBezTo>
                    <a:pt x="8171" y="18561"/>
                    <a:pt x="8262" y="18562"/>
                    <a:pt x="8353" y="18562"/>
                  </a:cubicBezTo>
                  <a:cubicBezTo>
                    <a:pt x="13577" y="18562"/>
                    <a:pt x="19225" y="14576"/>
                    <a:pt x="21059" y="9541"/>
                  </a:cubicBezTo>
                  <a:cubicBezTo>
                    <a:pt x="22931" y="4417"/>
                    <a:pt x="20150" y="148"/>
                    <a:pt x="14851" y="5"/>
                  </a:cubicBezTo>
                  <a:cubicBezTo>
                    <a:pt x="14759" y="2"/>
                    <a:pt x="14668" y="1"/>
                    <a:pt x="145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32753" y="739910"/>
            <a:ext cx="4585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It allows manual placement of orders by filling in basic information in the form of addresses, preferred delivery time, price, product info, and customer’s info.</a:t>
            </a:r>
          </a:p>
          <a:p>
            <a:pPr algn="just"/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3"/>
          <a:stretch>
            <a:fillRect/>
          </a:stretch>
        </p:blipFill>
        <p:spPr>
          <a:xfrm>
            <a:off x="3534242" y="1543572"/>
            <a:ext cx="1937644" cy="119962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5" name="Picture 34"/>
          <p:cNvPicPr/>
          <p:nvPr/>
        </p:nvPicPr>
        <p:blipFill>
          <a:blip r:embed="rId4"/>
          <a:stretch>
            <a:fillRect/>
          </a:stretch>
        </p:blipFill>
        <p:spPr>
          <a:xfrm>
            <a:off x="5800728" y="1543572"/>
            <a:ext cx="1955042" cy="118575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1" name="Picture 40"/>
          <p:cNvPicPr/>
          <p:nvPr/>
        </p:nvPicPr>
        <p:blipFill>
          <a:blip r:embed="rId5"/>
          <a:stretch>
            <a:fillRect/>
          </a:stretch>
        </p:blipFill>
        <p:spPr>
          <a:xfrm>
            <a:off x="3534242" y="3122161"/>
            <a:ext cx="1937644" cy="114008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2" name="Picture 41"/>
          <p:cNvPicPr/>
          <p:nvPr/>
        </p:nvPicPr>
        <p:blipFill>
          <a:blip r:embed="rId6"/>
          <a:stretch>
            <a:fillRect/>
          </a:stretch>
        </p:blipFill>
        <p:spPr>
          <a:xfrm>
            <a:off x="5800728" y="3112557"/>
            <a:ext cx="1955042" cy="116530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6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195820"/>
              </p:ext>
            </p:extLst>
          </p:nvPr>
        </p:nvGraphicFramePr>
        <p:xfrm>
          <a:off x="1025012" y="312568"/>
          <a:ext cx="7046259" cy="46180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9891">
                  <a:extLst>
                    <a:ext uri="{9D8B030D-6E8A-4147-A177-3AD203B41FA5}">
                      <a16:colId xmlns:a16="http://schemas.microsoft.com/office/drawing/2014/main" val="613039186"/>
                    </a:ext>
                  </a:extLst>
                </a:gridCol>
                <a:gridCol w="4936368">
                  <a:extLst>
                    <a:ext uri="{9D8B030D-6E8A-4147-A177-3AD203B41FA5}">
                      <a16:colId xmlns:a16="http://schemas.microsoft.com/office/drawing/2014/main" val="911211065"/>
                    </a:ext>
                  </a:extLst>
                </a:gridCol>
              </a:tblGrid>
              <a:tr h="4265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Characteristics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How it is implemented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320006"/>
                  </a:ext>
                </a:extLst>
              </a:tr>
              <a:tr h="4191542">
                <a:tc>
                  <a:txBody>
                    <a:bodyPr/>
                    <a:lstStyle/>
                    <a:p>
                      <a:pPr marL="228600" indent="-228600"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Live GPS tracking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Gill Sans MT" panose="020B0502020104020203" pitchFamily="34" charset="0"/>
                        </a:rPr>
                        <a:t>                                            </a:t>
                      </a:r>
                      <a:endParaRPr lang="en-US" sz="1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8041383"/>
                  </a:ext>
                </a:extLst>
              </a:tr>
            </a:tbl>
          </a:graphicData>
        </a:graphic>
      </p:graphicFrame>
      <p:grpSp>
        <p:nvGrpSpPr>
          <p:cNvPr id="22" name="Google Shape;355;p31"/>
          <p:cNvGrpSpPr/>
          <p:nvPr/>
        </p:nvGrpSpPr>
        <p:grpSpPr>
          <a:xfrm>
            <a:off x="7272222" y="3816529"/>
            <a:ext cx="1574500" cy="1125798"/>
            <a:chOff x="2135100" y="238125"/>
            <a:chExt cx="2240325" cy="1601875"/>
          </a:xfrm>
        </p:grpSpPr>
        <p:sp>
          <p:nvSpPr>
            <p:cNvPr id="23" name="Google Shape;356;p31"/>
            <p:cNvSpPr/>
            <p:nvPr/>
          </p:nvSpPr>
          <p:spPr>
            <a:xfrm>
              <a:off x="2135100" y="998650"/>
              <a:ext cx="215350" cy="41450"/>
            </a:xfrm>
            <a:custGeom>
              <a:avLst/>
              <a:gdLst/>
              <a:ahLst/>
              <a:cxnLst/>
              <a:rect l="l" t="t" r="r" b="b"/>
              <a:pathLst>
                <a:path w="8614" h="1658" extrusionOk="0">
                  <a:moveTo>
                    <a:pt x="829" y="1"/>
                  </a:moveTo>
                  <a:cubicBezTo>
                    <a:pt x="371" y="1"/>
                    <a:pt x="1" y="372"/>
                    <a:pt x="1" y="829"/>
                  </a:cubicBezTo>
                  <a:cubicBezTo>
                    <a:pt x="1" y="1286"/>
                    <a:pt x="371" y="1657"/>
                    <a:pt x="829" y="1657"/>
                  </a:cubicBezTo>
                  <a:lnTo>
                    <a:pt x="7785" y="1657"/>
                  </a:lnTo>
                  <a:cubicBezTo>
                    <a:pt x="8242" y="1656"/>
                    <a:pt x="8611" y="1286"/>
                    <a:pt x="8613" y="829"/>
                  </a:cubicBezTo>
                  <a:cubicBezTo>
                    <a:pt x="8611" y="372"/>
                    <a:pt x="8241" y="2"/>
                    <a:pt x="7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7;p31"/>
            <p:cNvSpPr/>
            <p:nvPr/>
          </p:nvSpPr>
          <p:spPr>
            <a:xfrm>
              <a:off x="2281900" y="238125"/>
              <a:ext cx="2093525" cy="1601875"/>
            </a:xfrm>
            <a:custGeom>
              <a:avLst/>
              <a:gdLst/>
              <a:ahLst/>
              <a:cxnLst/>
              <a:rect l="l" t="t" r="r" b="b"/>
              <a:pathLst>
                <a:path w="83741" h="64075" extrusionOk="0">
                  <a:moveTo>
                    <a:pt x="69637" y="51592"/>
                  </a:moveTo>
                  <a:cubicBezTo>
                    <a:pt x="69668" y="51592"/>
                    <a:pt x="69699" y="51592"/>
                    <a:pt x="69729" y="51593"/>
                  </a:cubicBezTo>
                  <a:cubicBezTo>
                    <a:pt x="71553" y="51641"/>
                    <a:pt x="72515" y="53113"/>
                    <a:pt x="71868" y="54882"/>
                  </a:cubicBezTo>
                  <a:cubicBezTo>
                    <a:pt x="71236" y="56615"/>
                    <a:pt x="69290" y="57991"/>
                    <a:pt x="67487" y="57991"/>
                  </a:cubicBezTo>
                  <a:cubicBezTo>
                    <a:pt x="67456" y="57991"/>
                    <a:pt x="67425" y="57990"/>
                    <a:pt x="67395" y="57990"/>
                  </a:cubicBezTo>
                  <a:cubicBezTo>
                    <a:pt x="65568" y="57942"/>
                    <a:pt x="64610" y="56469"/>
                    <a:pt x="65252" y="54701"/>
                  </a:cubicBezTo>
                  <a:cubicBezTo>
                    <a:pt x="65888" y="52968"/>
                    <a:pt x="67835" y="51592"/>
                    <a:pt x="69637" y="51592"/>
                  </a:cubicBezTo>
                  <a:close/>
                  <a:moveTo>
                    <a:pt x="54012" y="0"/>
                  </a:moveTo>
                  <a:cubicBezTo>
                    <a:pt x="49440" y="0"/>
                    <a:pt x="45700" y="3741"/>
                    <a:pt x="45700" y="8312"/>
                  </a:cubicBezTo>
                  <a:cubicBezTo>
                    <a:pt x="45700" y="10834"/>
                    <a:pt x="46842" y="13099"/>
                    <a:pt x="48630" y="14627"/>
                  </a:cubicBezTo>
                  <a:cubicBezTo>
                    <a:pt x="37913" y="14823"/>
                    <a:pt x="31942" y="19434"/>
                    <a:pt x="30204" y="21018"/>
                  </a:cubicBezTo>
                  <a:cubicBezTo>
                    <a:pt x="29521" y="21451"/>
                    <a:pt x="29062" y="22214"/>
                    <a:pt x="29062" y="23081"/>
                  </a:cubicBezTo>
                  <a:lnTo>
                    <a:pt x="29062" y="23257"/>
                  </a:lnTo>
                  <a:cubicBezTo>
                    <a:pt x="29062" y="24599"/>
                    <a:pt x="30156" y="25697"/>
                    <a:pt x="31494" y="25697"/>
                  </a:cubicBezTo>
                  <a:lnTo>
                    <a:pt x="33945" y="25707"/>
                  </a:lnTo>
                  <a:cubicBezTo>
                    <a:pt x="31418" y="28913"/>
                    <a:pt x="29669" y="32039"/>
                    <a:pt x="28656" y="34072"/>
                  </a:cubicBezTo>
                  <a:lnTo>
                    <a:pt x="25659" y="34072"/>
                  </a:lnTo>
                  <a:cubicBezTo>
                    <a:pt x="25743" y="33913"/>
                    <a:pt x="25809" y="33746"/>
                    <a:pt x="25839" y="33570"/>
                  </a:cubicBezTo>
                  <a:lnTo>
                    <a:pt x="28861" y="16124"/>
                  </a:lnTo>
                  <a:cubicBezTo>
                    <a:pt x="29018" y="15219"/>
                    <a:pt x="28355" y="14474"/>
                    <a:pt x="27388" y="14468"/>
                  </a:cubicBezTo>
                  <a:lnTo>
                    <a:pt x="10851" y="14360"/>
                  </a:lnTo>
                  <a:cubicBezTo>
                    <a:pt x="10848" y="14360"/>
                    <a:pt x="10844" y="14360"/>
                    <a:pt x="10841" y="14360"/>
                  </a:cubicBezTo>
                  <a:cubicBezTo>
                    <a:pt x="9877" y="14360"/>
                    <a:pt x="8964" y="15092"/>
                    <a:pt x="8808" y="15993"/>
                  </a:cubicBezTo>
                  <a:lnTo>
                    <a:pt x="5786" y="33442"/>
                  </a:lnTo>
                  <a:cubicBezTo>
                    <a:pt x="5748" y="33651"/>
                    <a:pt x="5758" y="33866"/>
                    <a:pt x="5813" y="34073"/>
                  </a:cubicBezTo>
                  <a:lnTo>
                    <a:pt x="1097" y="34073"/>
                  </a:lnTo>
                  <a:cubicBezTo>
                    <a:pt x="493" y="34074"/>
                    <a:pt x="3" y="34564"/>
                    <a:pt x="1" y="35169"/>
                  </a:cubicBezTo>
                  <a:lnTo>
                    <a:pt x="1" y="35288"/>
                  </a:lnTo>
                  <a:cubicBezTo>
                    <a:pt x="3" y="35892"/>
                    <a:pt x="493" y="36382"/>
                    <a:pt x="1097" y="36384"/>
                  </a:cubicBezTo>
                  <a:lnTo>
                    <a:pt x="11330" y="36384"/>
                  </a:lnTo>
                  <a:cubicBezTo>
                    <a:pt x="11347" y="36385"/>
                    <a:pt x="11362" y="36389"/>
                    <a:pt x="11378" y="36389"/>
                  </a:cubicBezTo>
                  <a:lnTo>
                    <a:pt x="58876" y="36389"/>
                  </a:lnTo>
                  <a:cubicBezTo>
                    <a:pt x="53718" y="32229"/>
                    <a:pt x="48559" y="31554"/>
                    <a:pt x="45756" y="31554"/>
                  </a:cubicBezTo>
                  <a:cubicBezTo>
                    <a:pt x="44410" y="31554"/>
                    <a:pt x="43607" y="31709"/>
                    <a:pt x="43607" y="31709"/>
                  </a:cubicBezTo>
                  <a:cubicBezTo>
                    <a:pt x="43607" y="31709"/>
                    <a:pt x="45300" y="28931"/>
                    <a:pt x="47324" y="25757"/>
                  </a:cubicBezTo>
                  <a:lnTo>
                    <a:pt x="50707" y="25770"/>
                  </a:lnTo>
                  <a:cubicBezTo>
                    <a:pt x="50434" y="26081"/>
                    <a:pt x="50263" y="26484"/>
                    <a:pt x="50263" y="26928"/>
                  </a:cubicBezTo>
                  <a:cubicBezTo>
                    <a:pt x="50263" y="27901"/>
                    <a:pt x="51059" y="28695"/>
                    <a:pt x="52030" y="28695"/>
                  </a:cubicBezTo>
                  <a:lnTo>
                    <a:pt x="60731" y="28695"/>
                  </a:lnTo>
                  <a:cubicBezTo>
                    <a:pt x="60772" y="28998"/>
                    <a:pt x="60858" y="29292"/>
                    <a:pt x="60985" y="29569"/>
                  </a:cubicBezTo>
                  <a:lnTo>
                    <a:pt x="64514" y="37214"/>
                  </a:lnTo>
                  <a:lnTo>
                    <a:pt x="63155" y="38573"/>
                  </a:lnTo>
                  <a:lnTo>
                    <a:pt x="51108" y="38573"/>
                  </a:lnTo>
                  <a:cubicBezTo>
                    <a:pt x="50698" y="38573"/>
                    <a:pt x="50367" y="38905"/>
                    <a:pt x="50367" y="39314"/>
                  </a:cubicBezTo>
                  <a:cubicBezTo>
                    <a:pt x="50367" y="39722"/>
                    <a:pt x="50698" y="40054"/>
                    <a:pt x="51108" y="40054"/>
                  </a:cubicBezTo>
                  <a:lnTo>
                    <a:pt x="62182" y="40054"/>
                  </a:lnTo>
                  <a:cubicBezTo>
                    <a:pt x="62454" y="40121"/>
                    <a:pt x="62645" y="40365"/>
                    <a:pt x="62647" y="40645"/>
                  </a:cubicBezTo>
                  <a:lnTo>
                    <a:pt x="62647" y="40721"/>
                  </a:lnTo>
                  <a:cubicBezTo>
                    <a:pt x="62646" y="40893"/>
                    <a:pt x="62572" y="41057"/>
                    <a:pt x="62442" y="41171"/>
                  </a:cubicBezTo>
                  <a:lnTo>
                    <a:pt x="41945" y="41171"/>
                  </a:lnTo>
                  <a:cubicBezTo>
                    <a:pt x="41941" y="41171"/>
                    <a:pt x="41937" y="41171"/>
                    <a:pt x="41933" y="41171"/>
                  </a:cubicBezTo>
                  <a:cubicBezTo>
                    <a:pt x="41359" y="41171"/>
                    <a:pt x="40894" y="41637"/>
                    <a:pt x="40894" y="42212"/>
                  </a:cubicBezTo>
                  <a:cubicBezTo>
                    <a:pt x="40894" y="42787"/>
                    <a:pt x="41359" y="43251"/>
                    <a:pt x="41933" y="43251"/>
                  </a:cubicBezTo>
                  <a:cubicBezTo>
                    <a:pt x="41937" y="43251"/>
                    <a:pt x="41941" y="43251"/>
                    <a:pt x="41945" y="43251"/>
                  </a:cubicBezTo>
                  <a:lnTo>
                    <a:pt x="58476" y="43251"/>
                  </a:lnTo>
                  <a:lnTo>
                    <a:pt x="58414" y="43314"/>
                  </a:lnTo>
                  <a:lnTo>
                    <a:pt x="58493" y="43314"/>
                  </a:lnTo>
                  <a:cubicBezTo>
                    <a:pt x="58879" y="43316"/>
                    <a:pt x="59190" y="43627"/>
                    <a:pt x="59192" y="44013"/>
                  </a:cubicBezTo>
                  <a:lnTo>
                    <a:pt x="59192" y="44092"/>
                  </a:lnTo>
                  <a:cubicBezTo>
                    <a:pt x="59190" y="44477"/>
                    <a:pt x="58879" y="44789"/>
                    <a:pt x="58493" y="44791"/>
                  </a:cubicBezTo>
                  <a:lnTo>
                    <a:pt x="57914" y="44791"/>
                  </a:lnTo>
                  <a:cubicBezTo>
                    <a:pt x="57839" y="44772"/>
                    <a:pt x="57762" y="44764"/>
                    <a:pt x="57686" y="44764"/>
                  </a:cubicBezTo>
                  <a:lnTo>
                    <a:pt x="36060" y="44764"/>
                  </a:lnTo>
                  <a:cubicBezTo>
                    <a:pt x="35491" y="44770"/>
                    <a:pt x="35032" y="45234"/>
                    <a:pt x="35032" y="45803"/>
                  </a:cubicBezTo>
                  <a:cubicBezTo>
                    <a:pt x="35032" y="46373"/>
                    <a:pt x="35491" y="46837"/>
                    <a:pt x="36060" y="46843"/>
                  </a:cubicBezTo>
                  <a:lnTo>
                    <a:pt x="56524" y="46843"/>
                  </a:lnTo>
                  <a:cubicBezTo>
                    <a:pt x="56777" y="47034"/>
                    <a:pt x="56927" y="47333"/>
                    <a:pt x="56928" y="47652"/>
                  </a:cubicBezTo>
                  <a:lnTo>
                    <a:pt x="56928" y="47664"/>
                  </a:lnTo>
                  <a:cubicBezTo>
                    <a:pt x="56928" y="48227"/>
                    <a:pt x="56471" y="48684"/>
                    <a:pt x="55908" y="48685"/>
                  </a:cubicBezTo>
                  <a:lnTo>
                    <a:pt x="31510" y="48463"/>
                  </a:lnTo>
                  <a:cubicBezTo>
                    <a:pt x="30860" y="48466"/>
                    <a:pt x="30335" y="48991"/>
                    <a:pt x="30333" y="49641"/>
                  </a:cubicBezTo>
                  <a:lnTo>
                    <a:pt x="30333" y="49954"/>
                  </a:lnTo>
                  <a:cubicBezTo>
                    <a:pt x="30335" y="50604"/>
                    <a:pt x="30860" y="51130"/>
                    <a:pt x="31510" y="51132"/>
                  </a:cubicBezTo>
                  <a:lnTo>
                    <a:pt x="52859" y="51132"/>
                  </a:lnTo>
                  <a:cubicBezTo>
                    <a:pt x="52989" y="51131"/>
                    <a:pt x="53118" y="51107"/>
                    <a:pt x="53239" y="51063"/>
                  </a:cubicBezTo>
                  <a:cubicBezTo>
                    <a:pt x="53533" y="51149"/>
                    <a:pt x="53736" y="51419"/>
                    <a:pt x="53737" y="51726"/>
                  </a:cubicBezTo>
                  <a:lnTo>
                    <a:pt x="53737" y="51810"/>
                  </a:lnTo>
                  <a:cubicBezTo>
                    <a:pt x="53736" y="52051"/>
                    <a:pt x="53608" y="52274"/>
                    <a:pt x="53402" y="52399"/>
                  </a:cubicBezTo>
                  <a:lnTo>
                    <a:pt x="28436" y="52399"/>
                  </a:lnTo>
                  <a:cubicBezTo>
                    <a:pt x="28328" y="53058"/>
                    <a:pt x="28149" y="53737"/>
                    <a:pt x="27897" y="54427"/>
                  </a:cubicBezTo>
                  <a:cubicBezTo>
                    <a:pt x="27688" y="54998"/>
                    <a:pt x="27439" y="55554"/>
                    <a:pt x="27151" y="56091"/>
                  </a:cubicBezTo>
                  <a:lnTo>
                    <a:pt x="36591" y="56091"/>
                  </a:lnTo>
                  <a:lnTo>
                    <a:pt x="36540" y="56143"/>
                  </a:lnTo>
                  <a:lnTo>
                    <a:pt x="58525" y="56143"/>
                  </a:lnTo>
                  <a:cubicBezTo>
                    <a:pt x="57723" y="60523"/>
                    <a:pt x="60443" y="63942"/>
                    <a:pt x="65177" y="64071"/>
                  </a:cubicBezTo>
                  <a:cubicBezTo>
                    <a:pt x="65267" y="64073"/>
                    <a:pt x="65356" y="64074"/>
                    <a:pt x="65446" y="64074"/>
                  </a:cubicBezTo>
                  <a:cubicBezTo>
                    <a:pt x="70671" y="64074"/>
                    <a:pt x="76317" y="60086"/>
                    <a:pt x="78156" y="55049"/>
                  </a:cubicBezTo>
                  <a:cubicBezTo>
                    <a:pt x="78797" y="53294"/>
                    <a:pt x="78892" y="51640"/>
                    <a:pt x="78527" y="50218"/>
                  </a:cubicBezTo>
                  <a:lnTo>
                    <a:pt x="83715" y="50218"/>
                  </a:lnTo>
                  <a:cubicBezTo>
                    <a:pt x="83722" y="50043"/>
                    <a:pt x="83741" y="49873"/>
                    <a:pt x="83741" y="49697"/>
                  </a:cubicBezTo>
                  <a:cubicBezTo>
                    <a:pt x="83741" y="43725"/>
                    <a:pt x="78899" y="38884"/>
                    <a:pt x="72928" y="38884"/>
                  </a:cubicBezTo>
                  <a:cubicBezTo>
                    <a:pt x="72673" y="38884"/>
                    <a:pt x="72421" y="38896"/>
                    <a:pt x="72171" y="38913"/>
                  </a:cubicBezTo>
                  <a:lnTo>
                    <a:pt x="66649" y="26954"/>
                  </a:lnTo>
                  <a:cubicBezTo>
                    <a:pt x="66501" y="26635"/>
                    <a:pt x="66300" y="26344"/>
                    <a:pt x="66054" y="26093"/>
                  </a:cubicBezTo>
                  <a:cubicBezTo>
                    <a:pt x="65755" y="25541"/>
                    <a:pt x="65176" y="25160"/>
                    <a:pt x="64507" y="25160"/>
                  </a:cubicBezTo>
                  <a:lnTo>
                    <a:pt x="64098" y="25160"/>
                  </a:lnTo>
                  <a:cubicBezTo>
                    <a:pt x="64002" y="25152"/>
                    <a:pt x="63907" y="25147"/>
                    <a:pt x="63812" y="25147"/>
                  </a:cubicBezTo>
                  <a:cubicBezTo>
                    <a:pt x="63717" y="25147"/>
                    <a:pt x="63621" y="25152"/>
                    <a:pt x="63526" y="25160"/>
                  </a:cubicBezTo>
                  <a:lnTo>
                    <a:pt x="60537" y="25160"/>
                  </a:lnTo>
                  <a:lnTo>
                    <a:pt x="60265" y="23081"/>
                  </a:lnTo>
                  <a:cubicBezTo>
                    <a:pt x="60265" y="21739"/>
                    <a:pt x="59170" y="20641"/>
                    <a:pt x="57833" y="20641"/>
                  </a:cubicBezTo>
                  <a:lnTo>
                    <a:pt x="50680" y="20641"/>
                  </a:lnTo>
                  <a:cubicBezTo>
                    <a:pt x="52173" y="18455"/>
                    <a:pt x="53434" y="16776"/>
                    <a:pt x="53887" y="16618"/>
                  </a:cubicBezTo>
                  <a:cubicBezTo>
                    <a:pt x="53929" y="16618"/>
                    <a:pt x="53970" y="16625"/>
                    <a:pt x="54013" y="16625"/>
                  </a:cubicBezTo>
                  <a:cubicBezTo>
                    <a:pt x="57883" y="16625"/>
                    <a:pt x="61147" y="13940"/>
                    <a:pt x="62062" y="10345"/>
                  </a:cubicBezTo>
                  <a:lnTo>
                    <a:pt x="64456" y="10345"/>
                  </a:lnTo>
                  <a:cubicBezTo>
                    <a:pt x="64196" y="8650"/>
                    <a:pt x="63298" y="7162"/>
                    <a:pt x="62020" y="6126"/>
                  </a:cubicBezTo>
                  <a:cubicBezTo>
                    <a:pt x="61054" y="2607"/>
                    <a:pt x="57826" y="0"/>
                    <a:pt x="5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8;p31"/>
            <p:cNvSpPr/>
            <p:nvPr/>
          </p:nvSpPr>
          <p:spPr>
            <a:xfrm>
              <a:off x="4032300" y="960675"/>
              <a:ext cx="91000" cy="166400"/>
            </a:xfrm>
            <a:custGeom>
              <a:avLst/>
              <a:gdLst/>
              <a:ahLst/>
              <a:cxnLst/>
              <a:rect l="l" t="t" r="r" b="b"/>
              <a:pathLst>
                <a:path w="3640" h="6656" extrusionOk="0">
                  <a:moveTo>
                    <a:pt x="3120" y="1"/>
                  </a:moveTo>
                  <a:cubicBezTo>
                    <a:pt x="1404" y="1"/>
                    <a:pt x="0" y="1405"/>
                    <a:pt x="0" y="3121"/>
                  </a:cubicBezTo>
                  <a:lnTo>
                    <a:pt x="0" y="3536"/>
                  </a:lnTo>
                  <a:cubicBezTo>
                    <a:pt x="0" y="5251"/>
                    <a:pt x="1404" y="6655"/>
                    <a:pt x="3120" y="6655"/>
                  </a:cubicBezTo>
                  <a:cubicBezTo>
                    <a:pt x="3298" y="6655"/>
                    <a:pt x="3470" y="6631"/>
                    <a:pt x="3639" y="6603"/>
                  </a:cubicBezTo>
                  <a:lnTo>
                    <a:pt x="3639" y="54"/>
                  </a:lnTo>
                  <a:cubicBezTo>
                    <a:pt x="3470" y="25"/>
                    <a:pt x="3298" y="1"/>
                    <a:pt x="3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9;p31"/>
            <p:cNvSpPr/>
            <p:nvPr/>
          </p:nvSpPr>
          <p:spPr>
            <a:xfrm>
              <a:off x="3018625" y="1268700"/>
              <a:ext cx="239800" cy="50700"/>
            </a:xfrm>
            <a:custGeom>
              <a:avLst/>
              <a:gdLst/>
              <a:ahLst/>
              <a:cxnLst/>
              <a:rect l="l" t="t" r="r" b="b"/>
              <a:pathLst>
                <a:path w="9592" h="2028" extrusionOk="0">
                  <a:moveTo>
                    <a:pt x="1015" y="1"/>
                  </a:moveTo>
                  <a:cubicBezTo>
                    <a:pt x="456" y="2"/>
                    <a:pt x="2" y="455"/>
                    <a:pt x="1" y="1015"/>
                  </a:cubicBezTo>
                  <a:cubicBezTo>
                    <a:pt x="2" y="1573"/>
                    <a:pt x="456" y="2026"/>
                    <a:pt x="1015" y="2028"/>
                  </a:cubicBezTo>
                  <a:lnTo>
                    <a:pt x="8578" y="2028"/>
                  </a:lnTo>
                  <a:cubicBezTo>
                    <a:pt x="9136" y="2026"/>
                    <a:pt x="9590" y="1573"/>
                    <a:pt x="9591" y="1015"/>
                  </a:cubicBezTo>
                  <a:cubicBezTo>
                    <a:pt x="9590" y="455"/>
                    <a:pt x="9136" y="2"/>
                    <a:pt x="8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0;p31"/>
            <p:cNvSpPr/>
            <p:nvPr/>
          </p:nvSpPr>
          <p:spPr>
            <a:xfrm>
              <a:off x="3344175" y="1196575"/>
              <a:ext cx="111125" cy="31200"/>
            </a:xfrm>
            <a:custGeom>
              <a:avLst/>
              <a:gdLst/>
              <a:ahLst/>
              <a:cxnLst/>
              <a:rect l="l" t="t" r="r" b="b"/>
              <a:pathLst>
                <a:path w="4445" h="1248" extrusionOk="0">
                  <a:moveTo>
                    <a:pt x="625" y="1"/>
                  </a:moveTo>
                  <a:cubicBezTo>
                    <a:pt x="280" y="1"/>
                    <a:pt x="0" y="279"/>
                    <a:pt x="0" y="624"/>
                  </a:cubicBezTo>
                  <a:cubicBezTo>
                    <a:pt x="0" y="968"/>
                    <a:pt x="280" y="1248"/>
                    <a:pt x="625" y="1248"/>
                  </a:cubicBezTo>
                  <a:lnTo>
                    <a:pt x="3821" y="1248"/>
                  </a:lnTo>
                  <a:cubicBezTo>
                    <a:pt x="4166" y="1248"/>
                    <a:pt x="4444" y="968"/>
                    <a:pt x="4444" y="624"/>
                  </a:cubicBezTo>
                  <a:cubicBezTo>
                    <a:pt x="4444" y="279"/>
                    <a:pt x="4166" y="1"/>
                    <a:pt x="3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1;p31"/>
            <p:cNvSpPr/>
            <p:nvPr/>
          </p:nvSpPr>
          <p:spPr>
            <a:xfrm>
              <a:off x="2296025" y="872325"/>
              <a:ext cx="111125" cy="31225"/>
            </a:xfrm>
            <a:custGeom>
              <a:avLst/>
              <a:gdLst/>
              <a:ahLst/>
              <a:cxnLst/>
              <a:rect l="l" t="t" r="r" b="b"/>
              <a:pathLst>
                <a:path w="4445" h="1249" extrusionOk="0">
                  <a:moveTo>
                    <a:pt x="625" y="0"/>
                  </a:moveTo>
                  <a:cubicBezTo>
                    <a:pt x="280" y="0"/>
                    <a:pt x="1" y="280"/>
                    <a:pt x="1" y="624"/>
                  </a:cubicBezTo>
                  <a:cubicBezTo>
                    <a:pt x="1" y="969"/>
                    <a:pt x="280" y="1247"/>
                    <a:pt x="625" y="1249"/>
                  </a:cubicBezTo>
                  <a:lnTo>
                    <a:pt x="3821" y="1249"/>
                  </a:lnTo>
                  <a:cubicBezTo>
                    <a:pt x="4166" y="1249"/>
                    <a:pt x="4445" y="969"/>
                    <a:pt x="4445" y="624"/>
                  </a:cubicBezTo>
                  <a:cubicBezTo>
                    <a:pt x="4445" y="280"/>
                    <a:pt x="4166" y="0"/>
                    <a:pt x="38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2;p31"/>
            <p:cNvSpPr/>
            <p:nvPr/>
          </p:nvSpPr>
          <p:spPr>
            <a:xfrm>
              <a:off x="2366850" y="1479425"/>
              <a:ext cx="111125" cy="31200"/>
            </a:xfrm>
            <a:custGeom>
              <a:avLst/>
              <a:gdLst/>
              <a:ahLst/>
              <a:cxnLst/>
              <a:rect l="l" t="t" r="r" b="b"/>
              <a:pathLst>
                <a:path w="4445" h="1248" extrusionOk="0">
                  <a:moveTo>
                    <a:pt x="624" y="1"/>
                  </a:moveTo>
                  <a:cubicBezTo>
                    <a:pt x="280" y="1"/>
                    <a:pt x="0" y="281"/>
                    <a:pt x="0" y="624"/>
                  </a:cubicBezTo>
                  <a:cubicBezTo>
                    <a:pt x="0" y="969"/>
                    <a:pt x="280" y="1248"/>
                    <a:pt x="624" y="1248"/>
                  </a:cubicBezTo>
                  <a:lnTo>
                    <a:pt x="3821" y="1248"/>
                  </a:lnTo>
                  <a:cubicBezTo>
                    <a:pt x="4165" y="1248"/>
                    <a:pt x="4444" y="968"/>
                    <a:pt x="4445" y="624"/>
                  </a:cubicBezTo>
                  <a:cubicBezTo>
                    <a:pt x="4444" y="281"/>
                    <a:pt x="4165" y="2"/>
                    <a:pt x="38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3;p31"/>
            <p:cNvSpPr/>
            <p:nvPr/>
          </p:nvSpPr>
          <p:spPr>
            <a:xfrm>
              <a:off x="3054525" y="583875"/>
              <a:ext cx="217525" cy="38775"/>
            </a:xfrm>
            <a:custGeom>
              <a:avLst/>
              <a:gdLst/>
              <a:ahLst/>
              <a:cxnLst/>
              <a:rect l="l" t="t" r="r" b="b"/>
              <a:pathLst>
                <a:path w="8701" h="1551" extrusionOk="0">
                  <a:moveTo>
                    <a:pt x="775" y="0"/>
                  </a:moveTo>
                  <a:cubicBezTo>
                    <a:pt x="346" y="0"/>
                    <a:pt x="0" y="347"/>
                    <a:pt x="0" y="775"/>
                  </a:cubicBezTo>
                  <a:cubicBezTo>
                    <a:pt x="0" y="1204"/>
                    <a:pt x="346" y="1551"/>
                    <a:pt x="775" y="1551"/>
                  </a:cubicBezTo>
                  <a:lnTo>
                    <a:pt x="7924" y="1551"/>
                  </a:lnTo>
                  <a:cubicBezTo>
                    <a:pt x="8353" y="1551"/>
                    <a:pt x="8700" y="1204"/>
                    <a:pt x="8700" y="775"/>
                  </a:cubicBezTo>
                  <a:cubicBezTo>
                    <a:pt x="8700" y="347"/>
                    <a:pt x="8353" y="0"/>
                    <a:pt x="7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4;p31"/>
            <p:cNvSpPr/>
            <p:nvPr/>
          </p:nvSpPr>
          <p:spPr>
            <a:xfrm>
              <a:off x="2744000" y="1276500"/>
              <a:ext cx="210050" cy="39025"/>
            </a:xfrm>
            <a:custGeom>
              <a:avLst/>
              <a:gdLst/>
              <a:ahLst/>
              <a:cxnLst/>
              <a:rect l="l" t="t" r="r" b="b"/>
              <a:pathLst>
                <a:path w="8402" h="1561" extrusionOk="0">
                  <a:moveTo>
                    <a:pt x="771" y="1"/>
                  </a:moveTo>
                  <a:cubicBezTo>
                    <a:pt x="343" y="6"/>
                    <a:pt x="0" y="353"/>
                    <a:pt x="0" y="780"/>
                  </a:cubicBezTo>
                  <a:cubicBezTo>
                    <a:pt x="0" y="1207"/>
                    <a:pt x="343" y="1554"/>
                    <a:pt x="771" y="1560"/>
                  </a:cubicBezTo>
                  <a:lnTo>
                    <a:pt x="7632" y="1560"/>
                  </a:lnTo>
                  <a:cubicBezTo>
                    <a:pt x="8058" y="1554"/>
                    <a:pt x="8401" y="1207"/>
                    <a:pt x="8401" y="780"/>
                  </a:cubicBezTo>
                  <a:cubicBezTo>
                    <a:pt x="8401" y="353"/>
                    <a:pt x="8058" y="6"/>
                    <a:pt x="7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5;p31"/>
            <p:cNvSpPr/>
            <p:nvPr/>
          </p:nvSpPr>
          <p:spPr>
            <a:xfrm>
              <a:off x="2310725" y="1402400"/>
              <a:ext cx="210325" cy="39000"/>
            </a:xfrm>
            <a:custGeom>
              <a:avLst/>
              <a:gdLst/>
              <a:ahLst/>
              <a:cxnLst/>
              <a:rect l="l" t="t" r="r" b="b"/>
              <a:pathLst>
                <a:path w="8413" h="1560" extrusionOk="0">
                  <a:moveTo>
                    <a:pt x="771" y="0"/>
                  </a:moveTo>
                  <a:cubicBezTo>
                    <a:pt x="343" y="5"/>
                    <a:pt x="0" y="353"/>
                    <a:pt x="0" y="780"/>
                  </a:cubicBezTo>
                  <a:cubicBezTo>
                    <a:pt x="0" y="1207"/>
                    <a:pt x="343" y="1554"/>
                    <a:pt x="771" y="1559"/>
                  </a:cubicBezTo>
                  <a:lnTo>
                    <a:pt x="7632" y="1559"/>
                  </a:lnTo>
                  <a:cubicBezTo>
                    <a:pt x="8063" y="1558"/>
                    <a:pt x="8411" y="1210"/>
                    <a:pt x="8412" y="780"/>
                  </a:cubicBezTo>
                  <a:cubicBezTo>
                    <a:pt x="8411" y="349"/>
                    <a:pt x="8062" y="1"/>
                    <a:pt x="7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6;p31"/>
            <p:cNvSpPr/>
            <p:nvPr/>
          </p:nvSpPr>
          <p:spPr>
            <a:xfrm>
              <a:off x="2415825" y="1359275"/>
              <a:ext cx="573275" cy="464075"/>
            </a:xfrm>
            <a:custGeom>
              <a:avLst/>
              <a:gdLst/>
              <a:ahLst/>
              <a:cxnLst/>
              <a:rect l="l" t="t" r="r" b="b"/>
              <a:pathLst>
                <a:path w="22931" h="18563" extrusionOk="0">
                  <a:moveTo>
                    <a:pt x="12072" y="6255"/>
                  </a:moveTo>
                  <a:cubicBezTo>
                    <a:pt x="12102" y="6255"/>
                    <a:pt x="12132" y="6256"/>
                    <a:pt x="12162" y="6256"/>
                  </a:cubicBezTo>
                  <a:cubicBezTo>
                    <a:pt x="13989" y="6309"/>
                    <a:pt x="14947" y="7777"/>
                    <a:pt x="14300" y="9545"/>
                  </a:cubicBezTo>
                  <a:cubicBezTo>
                    <a:pt x="13669" y="11284"/>
                    <a:pt x="11722" y="12654"/>
                    <a:pt x="9920" y="12654"/>
                  </a:cubicBezTo>
                  <a:cubicBezTo>
                    <a:pt x="9889" y="12654"/>
                    <a:pt x="9858" y="12654"/>
                    <a:pt x="9828" y="12653"/>
                  </a:cubicBezTo>
                  <a:cubicBezTo>
                    <a:pt x="8001" y="12605"/>
                    <a:pt x="7043" y="11133"/>
                    <a:pt x="7689" y="9365"/>
                  </a:cubicBezTo>
                  <a:cubicBezTo>
                    <a:pt x="8321" y="7630"/>
                    <a:pt x="10270" y="6255"/>
                    <a:pt x="12072" y="6255"/>
                  </a:cubicBezTo>
                  <a:close/>
                  <a:moveTo>
                    <a:pt x="14576" y="1"/>
                  </a:moveTo>
                  <a:cubicBezTo>
                    <a:pt x="9353" y="1"/>
                    <a:pt x="3707" y="3987"/>
                    <a:pt x="1872" y="9021"/>
                  </a:cubicBezTo>
                  <a:cubicBezTo>
                    <a:pt x="0" y="14145"/>
                    <a:pt x="2782" y="18415"/>
                    <a:pt x="8080" y="18559"/>
                  </a:cubicBezTo>
                  <a:cubicBezTo>
                    <a:pt x="8171" y="18561"/>
                    <a:pt x="8262" y="18562"/>
                    <a:pt x="8353" y="18562"/>
                  </a:cubicBezTo>
                  <a:cubicBezTo>
                    <a:pt x="13577" y="18562"/>
                    <a:pt x="19225" y="14576"/>
                    <a:pt x="21059" y="9541"/>
                  </a:cubicBezTo>
                  <a:cubicBezTo>
                    <a:pt x="22931" y="4417"/>
                    <a:pt x="20150" y="148"/>
                    <a:pt x="14851" y="5"/>
                  </a:cubicBezTo>
                  <a:cubicBezTo>
                    <a:pt x="14759" y="2"/>
                    <a:pt x="14668" y="1"/>
                    <a:pt x="145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32753" y="793967"/>
            <a:ext cx="4585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Customer can track their product, order management.</a:t>
            </a:r>
          </a:p>
          <a:p>
            <a:pPr marL="358775" algn="just"/>
            <a:r>
              <a:rPr lang="en-US" sz="1600" dirty="0">
                <a:latin typeface="Gill Sans MT" panose="020B0502020104020203" pitchFamily="34" charset="0"/>
              </a:rPr>
              <a:t>- </a:t>
            </a:r>
            <a:r>
              <a:rPr lang="en-US" dirty="0">
                <a:latin typeface="Gill Sans MT" panose="020B0502020104020203" pitchFamily="34" charset="0"/>
              </a:rPr>
              <a:t>Unable to implement GPS tracking but providing with order tracking.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3"/>
          <a:srcRect l="18776" t="41722" r="17949"/>
          <a:stretch/>
        </p:blipFill>
        <p:spPr bwMode="auto">
          <a:xfrm>
            <a:off x="3448844" y="1720083"/>
            <a:ext cx="4398936" cy="1260584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3637585" y="3120419"/>
            <a:ext cx="4029138" cy="148405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4" name="Picture 33"/>
          <p:cNvPicPr/>
          <p:nvPr/>
        </p:nvPicPr>
        <p:blipFill>
          <a:blip r:embed="rId5"/>
          <a:stretch>
            <a:fillRect/>
          </a:stretch>
        </p:blipFill>
        <p:spPr>
          <a:xfrm>
            <a:off x="3998204" y="2012680"/>
            <a:ext cx="3254738" cy="19747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454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od Delivery App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A8C987"/>
      </a:accent1>
      <a:accent2>
        <a:srgbClr val="D96FA0"/>
      </a:accent2>
      <a:accent3>
        <a:srgbClr val="66B9CC"/>
      </a:accent3>
      <a:accent4>
        <a:srgbClr val="F5DC6E"/>
      </a:accent4>
      <a:accent5>
        <a:srgbClr val="F3C347"/>
      </a:accent5>
      <a:accent6>
        <a:srgbClr val="5C65C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637</Words>
  <Application>Microsoft Office PowerPoint</Application>
  <PresentationFormat>On-screen Show (16:9)</PresentationFormat>
  <Paragraphs>95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Advent Pro</vt:lpstr>
      <vt:lpstr>Wingdings</vt:lpstr>
      <vt:lpstr>Franklin Gothic Book</vt:lpstr>
      <vt:lpstr>Gill Sans MT</vt:lpstr>
      <vt:lpstr>Arial</vt:lpstr>
      <vt:lpstr>Times New Roman</vt:lpstr>
      <vt:lpstr>Century Gothic</vt:lpstr>
      <vt:lpstr>Britannic Bold</vt:lpstr>
      <vt:lpstr>Roboto</vt:lpstr>
      <vt:lpstr>Food Delivery App by Slidesgo</vt:lpstr>
      <vt:lpstr>PowerPoint Presentation</vt:lpstr>
      <vt:lpstr>PowerPoint Presentation</vt:lpstr>
      <vt:lpstr>Objectives</vt:lpstr>
      <vt:lpstr>Current Business Process</vt:lpstr>
      <vt:lpstr>Proposed Solution</vt:lpstr>
      <vt:lpstr>PowerPoint Presentation</vt:lpstr>
      <vt:lpstr>On Demand Delivery Service Theory</vt:lpstr>
      <vt:lpstr>PowerPoint Presentation</vt:lpstr>
      <vt:lpstr>PowerPoint Presentation</vt:lpstr>
      <vt:lpstr>PowerPoint Presentation</vt:lpstr>
      <vt:lpstr>PowerPoint Presentation</vt:lpstr>
      <vt:lpstr>Result and Finding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shafika izani</dc:creator>
  <cp:lastModifiedBy>shafika izani</cp:lastModifiedBy>
  <cp:revision>21</cp:revision>
  <dcterms:modified xsi:type="dcterms:W3CDTF">2020-07-26T15:35:23Z</dcterms:modified>
</cp:coreProperties>
</file>