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8" r:id="rId2"/>
    <p:sldId id="257" r:id="rId3"/>
    <p:sldId id="260" r:id="rId4"/>
    <p:sldId id="259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B4C7E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22A2-9EBD-486B-9393-18B341C4CE1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C3DB5-1558-45DA-B931-C3FA784B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E3FD-B2BC-435B-82D6-05D8E6E45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238FB-B3EB-4439-AAE4-EF247E6F6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0E3B8-315A-4649-B8EE-16B158C4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6B6F0-D5D1-4E04-A9EA-A2F9001A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BDCE-48B6-40D0-8A6D-10684E51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F7F3-DF36-4109-A206-D9C2DA2E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5B415-2964-4D72-A241-54E7EA524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54FB-5BE2-4849-8704-E4D3ACF5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32C0F-3E7C-4AD3-8733-4920FDBF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5BD88-7C15-4843-837C-3FE45038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27B74-03DD-49CD-B20F-B012B04A7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03617-1F27-4BD9-83A0-E9A94EE2B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4BB09-1A6D-44F7-963E-170294A4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9ED9-A1DA-444A-B906-664A27E1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5CD34-E758-40DD-9398-474ED903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5331-3D6D-497A-A39A-79530C41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68AF4-C30C-4277-B07F-2E14CE54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2631-C23D-4200-99A0-C1FBF86A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D1327-9AFB-4B3A-A754-A08DCB02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CDB4A-87C8-4D33-8D8F-3E67AA53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72E7-7F20-44E5-848B-DF0A11FC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4512D-D493-4F81-A5F0-2850284EB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ADF9-F137-4E3A-BC58-764BBCFB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89236-A503-40B1-AC57-D1DA0A00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EEADF-E770-4673-8071-14B9D407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6FA-5E93-4056-82A4-2459D43E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DA25-CE46-46BA-A104-F6763A13D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C3482-4EE5-48F4-A419-D2694640D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47B5B-8C5B-44BE-8BCA-E9B67F74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9CD1E-F66C-4693-8505-1F487AE7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95809-E8B4-445A-9A90-00C8C8F1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5C90-8B1C-47AD-A098-BAC8C1FB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FA3F7-FE3B-449F-9C70-F0B7E7E0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6F722-CD39-478E-9AF2-D63E0FA7B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D5BD1-4F1B-44D3-89F9-16F87DE63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D06F9-E085-461C-8464-4E57E18B2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A1B89-6E3F-495C-B970-BFC55A77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2B0B6-C122-40BD-B6A5-C43AA758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49C28-DDFE-42BC-9A0A-D206A71F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8FF4-214A-4FC8-BCE3-1D6B2407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F9775-8657-451C-8CF4-177D091A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CF551-5114-4486-B4E1-0864A83F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F5A41-61AE-4DAF-B3D0-FC7297FF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5E45B-FCF9-4758-AF13-5997E121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FE366-11D0-4D1E-97DA-77A88FCD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700BB-1D94-454A-BD4A-9189ED5E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4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5432-245C-49BB-B2CE-7980EAFB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BB62-1269-402A-BBCD-E6515E04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BCFE6-CFE6-4B07-AEC4-5B07281BA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6DDF-EC13-40AD-8408-E48AA742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DADE0-4689-4EF1-A35A-7A30ADB5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DC440-3AEF-4E54-82D3-6004B58E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37A4-71D4-44A6-861D-0C6D93B0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1573A-9D7F-47EB-9671-F399FDD35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5C0CA-CA66-42DB-9E8C-9D0E5219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7237E-5B2B-46C3-9DDC-7816F5DF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F1138-C70B-49C9-B45E-93EAE513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ED398-149E-49BD-A801-DDAD6209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53AB7-1D3C-4D5E-AF3E-138F1695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01F83-5325-423A-BEB1-BCDDA76F5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DB0D-2C5B-4E6F-9536-C6081AF6A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D71D-2913-4445-8C73-18673F0F11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EB4D1-D0C6-4BDA-A965-472EE24C2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3255-FB24-431B-B86A-749F76DE6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pics/doublebooking%20new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96843"/>
            <a:ext cx="9144000" cy="1655762"/>
          </a:xfrm>
        </p:spPr>
        <p:txBody>
          <a:bodyPr/>
          <a:lstStyle/>
          <a:p>
            <a:r>
              <a:rPr lang="en-US" dirty="0"/>
              <a:t>Prepared for : Madam Ummu </a:t>
            </a:r>
            <a:r>
              <a:rPr lang="en-US" dirty="0" err="1"/>
              <a:t>Fatihah</a:t>
            </a:r>
            <a:r>
              <a:rPr lang="en-US" dirty="0"/>
              <a:t> Binti </a:t>
            </a:r>
            <a:r>
              <a:rPr lang="en-US" dirty="0" err="1"/>
              <a:t>Mohd</a:t>
            </a:r>
            <a:r>
              <a:rPr lang="en-US" dirty="0"/>
              <a:t> </a:t>
            </a:r>
            <a:r>
              <a:rPr lang="en-US" dirty="0" err="1"/>
              <a:t>Bahrin</a:t>
            </a:r>
            <a:endParaRPr lang="en-US" dirty="0"/>
          </a:p>
          <a:p>
            <a:r>
              <a:rPr lang="en-US" dirty="0"/>
              <a:t>Prepared by : Muhammad </a:t>
            </a:r>
            <a:r>
              <a:rPr lang="en-US" dirty="0" err="1"/>
              <a:t>Shahreen</a:t>
            </a:r>
            <a:r>
              <a:rPr lang="en-US" dirty="0"/>
              <a:t> Aqiff Bin Mat </a:t>
            </a:r>
            <a:r>
              <a:rPr lang="en-US" dirty="0" err="1"/>
              <a:t>Ayob</a:t>
            </a:r>
            <a:endParaRPr lang="en-US" dirty="0"/>
          </a:p>
          <a:p>
            <a:r>
              <a:rPr lang="en-US" dirty="0"/>
              <a:t>Supervised by : Miss Nor </a:t>
            </a:r>
            <a:r>
              <a:rPr lang="en-US" dirty="0" err="1"/>
              <a:t>Azila</a:t>
            </a:r>
            <a:r>
              <a:rPr lang="en-US" dirty="0"/>
              <a:t> Binti Awang Abu Bakar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C4B2D-8853-4F24-A9CF-9654CEA98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53" y="5730026"/>
            <a:ext cx="954756" cy="9547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32804A-27DE-42BD-8367-E7CDB4113A46}"/>
              </a:ext>
            </a:extLst>
          </p:cNvPr>
          <p:cNvSpPr/>
          <p:nvPr/>
        </p:nvSpPr>
        <p:spPr>
          <a:xfrm>
            <a:off x="3859265" y="305395"/>
            <a:ext cx="4473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 Rental Hub</a:t>
            </a:r>
          </a:p>
        </p:txBody>
      </p:sp>
    </p:spTree>
    <p:extLst>
      <p:ext uri="{BB962C8B-B14F-4D97-AF65-F5344CB8AC3E}">
        <p14:creationId xmlns:p14="http://schemas.microsoft.com/office/powerpoint/2010/main" val="425257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3CE08-F89C-4596-A043-35899ED7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– Customer Service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A4C2C5-DA6D-4F85-AD78-D4B35289F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4195" r="-1691"/>
          <a:stretch/>
        </p:blipFill>
        <p:spPr>
          <a:xfrm>
            <a:off x="2160814" y="1461076"/>
            <a:ext cx="7870371" cy="286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0BA595-072D-4FE7-94FA-2428B80E1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86" t="70063" r="16548" b="14480"/>
          <a:stretch/>
        </p:blipFill>
        <p:spPr>
          <a:xfrm>
            <a:off x="145143" y="5074560"/>
            <a:ext cx="4470400" cy="1059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21D84-E8D5-48F4-AEF1-FFF3580973B6}"/>
              </a:ext>
            </a:extLst>
          </p:cNvPr>
          <p:cNvSpPr txBox="1"/>
          <p:nvPr/>
        </p:nvSpPr>
        <p:spPr>
          <a:xfrm>
            <a:off x="2160814" y="4370185"/>
            <a:ext cx="786674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Link to Whatsapp for inquiries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67559-C160-42E6-B792-FC28DBB83186}"/>
              </a:ext>
            </a:extLst>
          </p:cNvPr>
          <p:cNvSpPr txBox="1"/>
          <p:nvPr/>
        </p:nvSpPr>
        <p:spPr>
          <a:xfrm>
            <a:off x="145143" y="6354416"/>
            <a:ext cx="459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Notify owners once they are verified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B746A-389F-4FD9-A82C-EEC92CB1F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34" t="68792" r="16666" b="15751"/>
          <a:stretch/>
        </p:blipFill>
        <p:spPr>
          <a:xfrm>
            <a:off x="6096000" y="5074559"/>
            <a:ext cx="4267200" cy="1059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3806A7-4363-4F5F-8F3C-7F2761B16A3A}"/>
              </a:ext>
            </a:extLst>
          </p:cNvPr>
          <p:cNvSpPr txBox="1"/>
          <p:nvPr/>
        </p:nvSpPr>
        <p:spPr>
          <a:xfrm>
            <a:off x="6096000" y="6134102"/>
            <a:ext cx="425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Notify students for their rental</a:t>
            </a:r>
          </a:p>
        </p:txBody>
      </p:sp>
    </p:spTree>
    <p:extLst>
      <p:ext uri="{BB962C8B-B14F-4D97-AF65-F5344CB8AC3E}">
        <p14:creationId xmlns:p14="http://schemas.microsoft.com/office/powerpoint/2010/main" val="131489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BFEF2-1C68-48DC-A1DD-BD6DAC52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Feature – Dashboard for staff and owners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C7536B-C744-4B56-A89C-C22D4BE2B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388" y="2559088"/>
            <a:ext cx="5579258" cy="3094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77737-EBA1-4E2F-A558-5BDBFE976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4" y="2559089"/>
            <a:ext cx="5577464" cy="309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EF505F-D004-456F-8EE0-E3DE62F83643}"/>
              </a:ext>
            </a:extLst>
          </p:cNvPr>
          <p:cNvSpPr txBox="1"/>
          <p:nvPr/>
        </p:nvSpPr>
        <p:spPr>
          <a:xfrm>
            <a:off x="131354" y="5760720"/>
            <a:ext cx="557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Dashboard for 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3D3A-4C25-4CF9-B4D7-4978D54B3E52}"/>
              </a:ext>
            </a:extLst>
          </p:cNvPr>
          <p:cNvSpPr txBox="1"/>
          <p:nvPr/>
        </p:nvSpPr>
        <p:spPr>
          <a:xfrm>
            <a:off x="6483182" y="5762506"/>
            <a:ext cx="557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Dashboard for Owner</a:t>
            </a:r>
          </a:p>
        </p:txBody>
      </p:sp>
    </p:spTree>
    <p:extLst>
      <p:ext uri="{BB962C8B-B14F-4D97-AF65-F5344CB8AC3E}">
        <p14:creationId xmlns:p14="http://schemas.microsoft.com/office/powerpoint/2010/main" val="40122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9439-68D2-46C6-961E-26A0C63E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1026" name="Picture 2" descr="Image result for thank you emoji">
            <a:extLst>
              <a:ext uri="{FF2B5EF4-FFF2-40B4-BE49-F238E27FC236}">
                <a16:creationId xmlns:a16="http://schemas.microsoft.com/office/drawing/2014/main" id="{54157537-CCF7-4345-B1C7-29094708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414" y="514336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ank you emoji apple">
            <a:extLst>
              <a:ext uri="{FF2B5EF4-FFF2-40B4-BE49-F238E27FC236}">
                <a16:creationId xmlns:a16="http://schemas.microsoft.com/office/drawing/2014/main" id="{21193937-82BC-4508-96C7-DF7AC85C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909" y1="83333" x2="40909" y2="83333"/>
                        <a14:foregroundMark x1="59330" y1="77500" x2="5933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"/>
            <a:ext cx="39814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hank you emoji apple">
            <a:extLst>
              <a:ext uri="{FF2B5EF4-FFF2-40B4-BE49-F238E27FC236}">
                <a16:creationId xmlns:a16="http://schemas.microsoft.com/office/drawing/2014/main" id="{52AF7E2D-6925-45A5-BDD9-13FB6880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909" y1="83333" x2="40909" y2="83333"/>
                        <a14:foregroundMark x1="59330" y1="77500" x2="5933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08" y="297180"/>
            <a:ext cx="39814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ar rental png">
            <a:extLst>
              <a:ext uri="{FF2B5EF4-FFF2-40B4-BE49-F238E27FC236}">
                <a16:creationId xmlns:a16="http://schemas.microsoft.com/office/drawing/2014/main" id="{B901DAAB-F2A0-4234-A2C7-BF0DC82B4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084" y="4124189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4 0.05278 L -0.12434 0.05301 C -0.12955 0.05787 -0.13619 0.06088 -0.13945 0.06829 C -0.14062 0.0706 -0.14101 0.07338 -0.14257 0.075 C -0.1444 0.07662 -0.14648 0.07662 -0.14856 0.07708 C -0.15299 0.07824 -0.15755 0.0787 -0.16184 0.0794 C -0.1802 0.08704 -0.16536 0.08194 -0.18906 0.08611 C -0.19609 0.08727 -0.21002 0.09051 -0.21002 0.09074 C -0.2194 0.08981 -0.22903 0.09005 -0.23854 0.08819 C -0.24062 0.08796 -0.24244 0.08518 -0.24427 0.0838 C -0.24739 0.08217 -0.25039 0.07986 -0.25351 0.0794 C -0.31835 0.07037 -0.28528 0.07338 -0.35247 0.0706 C -0.38476 0.06458 -0.34778 0.07083 -0.41666 0.06597 C -0.4319 0.06505 -0.44674 0.06319 -0.46171 0.06157 C -0.47148 0.05694 -0.46132 0.06134 -0.47838 0.05717 C -0.48046 0.05671 -0.48242 0.05579 -0.48437 0.05486 C -0.49257 0.05579 -0.50039 0.05532 -0.50833 0.05717 C -0.51041 0.05764 -0.51236 0.06065 -0.51419 0.06157 C -0.51679 0.06273 -0.51927 0.06319 -0.52161 0.06389 C -0.53528 0.06759 -0.52617 0.06435 -0.53658 0.06829 C -0.54947 0.08079 -0.53893 0.07199 -0.56979 0.075 C -0.57552 0.07546 -0.58072 0.07685 -0.58619 0.07708 C -0.60234 0.07824 -0.61822 0.0787 -0.63411 0.0794 C -0.63658 0.07963 -0.66888 0.08356 -0.67903 0.08611 C -0.68424 0.08727 -0.68919 0.08981 -0.69401 0.09051 L -0.74062 0.09722 C -0.75403 0.09653 -0.76757 0.0963 -0.78098 0.09491 C -0.78281 0.09491 -0.78424 0.09375 -0.7858 0.09282 C -0.78763 0.09143 -0.78971 0.09005 -0.79153 0.08819 C -0.79752 0.08333 -0.79505 0.08333 -0.80208 0.0794 C -0.81614 0.0713 -0.8194 0.07338 -0.83346 0.05949 C -0.83515 0.05787 -0.83658 0.05648 -0.83815 0.05486 C -0.8401 0.05278 -0.84179 0.05 -0.84388 0.04838 C -0.86718 0.03102 -0.83971 0.05671 -0.86054 0.03727 C -0.86341 0.03426 -0.86653 0.03148 -0.8694 0.02824 C -0.87252 0.02477 -0.875 0.01991 -0.87838 0.01713 C -0.88281 0.01389 -0.89192 0.01042 -0.89192 0.01065 C -0.89335 0.00833 -0.89466 0.00532 -0.89635 0.00393 C -0.89921 0.00162 -0.9026 0.00116 -0.90559 -0.0007 C -0.90755 -0.00185 -0.9095 -0.0037 -0.91145 -0.00509 C -0.91393 -0.00671 -0.91666 -0.00764 -0.91888 -0.00949 C -0.93593 -0.02199 -0.92356 -0.01551 -0.93398 -0.0206 C -0.94882 -0.04259 -0.92109 -0.00324 -0.95182 -0.03403 C -0.96223 -0.04398 -0.9496 -0.03218 -0.96679 -0.04514 C -0.96861 -0.0463 -0.96979 -0.04838 -0.97135 -0.04954 C -0.9789 -0.05486 -0.97968 -0.05417 -0.98802 -0.05625 C -0.98997 -0.05764 -0.99179 -0.06042 -0.99388 -0.06065 C -1.00312 -0.06134 -1.01197 -0.05972 -1.02083 -0.05833 C -1.02252 -0.0581 -1.02382 -0.05671 -1.02565 -0.05625 C -1.03945 -0.05023 -1.02226 -0.0588 -1.0388 -0.04954 C -1.04049 -0.04861 -1.04192 -0.04792 -1.04348 -0.04722 C -1.04843 -0.0456 -1.05833 -0.04283 -1.05833 -0.04259 C -1.0608 -0.04028 -1.06705 -0.03449 -1.06875 -0.03171 C -1.07005 -0.02986 -1.0707 -0.02708 -1.07187 -0.025 C -1.07916 -0.0132 -1.07734 -0.01528 -1.08554 -0.00949 C -1.08632 -0.00648 -1.08671 -0.00301 -1.08828 -0.0007 C -1.08945 0.00092 -1.09166 1.11111E-6 -1.09296 0.00162 C -1.10091 0.01342 -1.08671 0.00463 -1.09895 0.01042 C -1.10195 0.02384 -1.09778 0.01111 -1.10625 0.02153 C -1.10755 0.02338 -1.10807 0.02639 -1.10924 0.02824 C -1.11067 0.03009 -1.1125 0.03102 -1.1138 0.03264 C -1.11822 0.03796 -1.12473 0.04745 -1.13033 0.05046 C -1.13307 0.05208 -1.13645 0.05162 -1.13919 0.05278 C -1.14257 0.05393 -1.14557 0.05532 -1.14817 0.05717 C -1.15 0.05833 -1.15104 0.06088 -1.15273 0.06157 C -1.15559 0.06296 -1.15885 0.06296 -1.16184 0.06389 C -1.16432 0.06458 -1.16679 0.06505 -1.16927 0.06597 C -1.17343 0.06782 -1.17708 0.07176 -1.18125 0.07268 C -1.1901 0.07477 -1.19921 0.07407 -1.2082 0.075 C -1.21419 0.07546 -1.22018 0.07639 -1.22617 0.07708 C -1.22877 0.07801 -1.23111 0.07847 -1.23372 0.0794 C -1.24179 0.08241 -1.24414 0.08449 -1.25182 0.08611 C -1.25677 0.08704 -1.26171 0.0875 -1.26679 0.08819 C -1.33138 0.10972 -1.25611 0.08634 -1.32044 0.10162 C -1.32421 0.10255 -1.32734 0.10532 -1.33098 0.10602 C -1.33684 0.10741 -1.34283 0.10741 -1.34882 0.10833 C -1.35208 0.1088 -1.35494 0.11018 -1.35781 0.11042 C -1.36536 0.11157 -1.37278 0.11204 -1.38033 0.11273 C -1.40104 0.12037 -1.38385 0.11458 -1.40872 0.12153 C -1.41888 0.12454 -1.42851 0.12847 -1.43841 0.13055 C -1.46809 0.1368 -1.45234 0.1338 -1.48502 0.13935 C -1.48671 0.14005 -1.48802 0.14167 -1.48958 0.14167 C -1.49296 0.14167 -1.50013 0.13935 -1.50013 0.13958 L -1.52252 0.12824 L -1.53177 0.15509 " pathEditMode="relative" rAng="0" ptsTypes="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7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86" y="206400"/>
            <a:ext cx="2991241" cy="6273913"/>
          </a:xfr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Background of Study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Case Study</a:t>
            </a:r>
            <a:r>
              <a:rPr lang="en-US" sz="2000" dirty="0"/>
              <a:t>: Car renting process among UiTM KT students.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Area of Interest</a:t>
            </a:r>
            <a:r>
              <a:rPr lang="en-US" sz="2000" dirty="0"/>
              <a:t>: E-commerce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Domain</a:t>
            </a:r>
            <a:r>
              <a:rPr lang="en-US" sz="2000" dirty="0"/>
              <a:t>: Online car rental service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Theory</a:t>
            </a:r>
            <a:r>
              <a:rPr lang="en-US" sz="2000" dirty="0"/>
              <a:t>: E-marketplace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B62A04-0E26-461A-A460-1579EE944937}"/>
              </a:ext>
            </a:extLst>
          </p:cNvPr>
          <p:cNvSpPr/>
          <p:nvPr/>
        </p:nvSpPr>
        <p:spPr>
          <a:xfrm>
            <a:off x="51003200" y="224536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088389" y="60626"/>
            <a:ext cx="4222376" cy="398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Current Business Process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361762" y="-48969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F9173CD-4AFF-4F76-87F1-F24F1CDB5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77" y="5525557"/>
            <a:ext cx="954756" cy="954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E74828-ACD5-4645-BDA9-046034414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21" y="48969"/>
            <a:ext cx="3523481" cy="67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3286" y="245037"/>
            <a:ext cx="4222376" cy="398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Problem Statement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E44B25-6FB6-4F49-9BB3-7E8C5FD7A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66350"/>
              </p:ext>
            </p:extLst>
          </p:nvPr>
        </p:nvGraphicFramePr>
        <p:xfrm>
          <a:off x="303285" y="840770"/>
          <a:ext cx="10759668" cy="454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9834">
                  <a:extLst>
                    <a:ext uri="{9D8B030D-6E8A-4147-A177-3AD203B41FA5}">
                      <a16:colId xmlns:a16="http://schemas.microsoft.com/office/drawing/2014/main" val="698864173"/>
                    </a:ext>
                  </a:extLst>
                </a:gridCol>
                <a:gridCol w="5379834">
                  <a:extLst>
                    <a:ext uri="{9D8B030D-6E8A-4147-A177-3AD203B41FA5}">
                      <a16:colId xmlns:a16="http://schemas.microsoft.com/office/drawing/2014/main" val="3783641157"/>
                    </a:ext>
                  </a:extLst>
                </a:gridCol>
              </a:tblGrid>
              <a:tr h="41905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Problem</a:t>
                      </a:r>
                      <a:endParaRPr lang="en-US" sz="3000" dirty="0">
                        <a:latin typeface="Futura Bk BT" panose="020B050202020409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Proposed Solution</a:t>
                      </a:r>
                      <a:endParaRPr lang="en-US" sz="3000" dirty="0">
                        <a:latin typeface="Futura Bk BT" panose="020B050202020409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315375"/>
                  </a:ext>
                </a:extLst>
              </a:tr>
              <a:tr h="738733">
                <a:tc>
                  <a:txBody>
                    <a:bodyPr/>
                    <a:lstStyle/>
                    <a:p>
                      <a:r>
                        <a:rPr lang="en-US" sz="2500" dirty="0"/>
                        <a:t>Hassle booking process</a:t>
                      </a:r>
                      <a:endParaRPr lang="en-US" sz="2500" dirty="0">
                        <a:latin typeface="Futura Bk BT" panose="020B050202020409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 a car rental hub that allow students to rent car easily without having to check with every car rental owners.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00522"/>
                  </a:ext>
                </a:extLst>
              </a:tr>
              <a:tr h="784173">
                <a:tc>
                  <a:txBody>
                    <a:bodyPr/>
                    <a:lstStyle/>
                    <a:p>
                      <a:r>
                        <a:rPr lang="en-US" sz="2500" dirty="0"/>
                        <a:t>The process cause a waste of time and money because they have to call multiple car rental owners before they can make a booking.</a:t>
                      </a:r>
                      <a:endParaRPr lang="en-US" sz="2500" dirty="0">
                        <a:latin typeface="Futura Bk BT" panose="020B050202020409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students that want to rent a car just have to choose the available car from the Car Rental Hub and they do not need to call multiple car rental owners anymore.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31868"/>
                  </a:ext>
                </a:extLst>
              </a:tr>
              <a:tr h="835683">
                <a:tc>
                  <a:txBody>
                    <a:bodyPr/>
                    <a:lstStyle/>
                    <a:p>
                      <a:r>
                        <a:rPr lang="en-US" sz="2500" dirty="0"/>
                        <a:t>Double booking</a:t>
                      </a:r>
                      <a:endParaRPr lang="en-US" sz="2500" dirty="0">
                        <a:latin typeface="Futura Bk BT" panose="020B050202020409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double booking problem as the rental process will now take place in the system and cars that have been rented will be unavailable to be rented.</a:t>
                      </a:r>
                    </a:p>
                    <a:p>
                      <a:endParaRPr lang="en-US" dirty="0">
                        <a:hlinkClick r:id="rId2" action="ppaction://hlinkfil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4002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88B4F5E-426E-4043-BD90-1D080918C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53" y="5730026"/>
            <a:ext cx="954756" cy="9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023090" y="2467924"/>
            <a:ext cx="10145820" cy="1922152"/>
          </a:xfrm>
          <a:prstGeom prst="rect">
            <a:avLst/>
          </a:prstGeom>
          <a:solidFill>
            <a:srgbClr val="E7E6E6">
              <a:alpha val="85098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Objectives</a:t>
            </a:r>
          </a:p>
          <a:p>
            <a:pPr marL="0" indent="0">
              <a:buNone/>
            </a:pPr>
            <a:r>
              <a:rPr lang="en-US" sz="2000" dirty="0"/>
              <a:t>1. To identify current car renting process and the problem arises from the process.</a:t>
            </a:r>
          </a:p>
          <a:p>
            <a:pPr marL="0" indent="0">
              <a:buNone/>
            </a:pPr>
            <a:r>
              <a:rPr lang="en-US" sz="2000" dirty="0"/>
              <a:t>2. To design and develop Car Rental Hub for UiTM KT students.</a:t>
            </a:r>
          </a:p>
          <a:p>
            <a:pPr marL="0" indent="0">
              <a:buNone/>
            </a:pPr>
            <a:r>
              <a:rPr lang="en-US" sz="2000" dirty="0"/>
              <a:t>3. To evaluate the functionality and usability of Car Rental Hub.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675F9-538B-4F06-9706-831F34B09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53" y="5730026"/>
            <a:ext cx="954756" cy="9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8B4F5E-426E-4043-BD90-1D080918C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53" y="5730026"/>
            <a:ext cx="954756" cy="954756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FA402BED-3FD0-4EC3-ABCF-5A6ACD29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6175"/>
            <a:ext cx="10515600" cy="1325563"/>
          </a:xfrm>
          <a:solidFill>
            <a:srgbClr val="E7E6E6">
              <a:alpha val="85098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0243B10-5385-4A4F-BD36-B84DCFDEB65A}"/>
              </a:ext>
            </a:extLst>
          </p:cNvPr>
          <p:cNvSpPr txBox="1">
            <a:spLocks/>
          </p:cNvSpPr>
          <p:nvPr/>
        </p:nvSpPr>
        <p:spPr>
          <a:xfrm>
            <a:off x="838200" y="4975225"/>
            <a:ext cx="10515600" cy="1325563"/>
          </a:xfrm>
          <a:prstGeom prst="rect">
            <a:avLst/>
          </a:prstGeom>
          <a:solidFill>
            <a:srgbClr val="E7E6E6">
              <a:alpha val="85098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E-MARKETPLACE</a:t>
            </a:r>
          </a:p>
        </p:txBody>
      </p:sp>
    </p:spTree>
    <p:extLst>
      <p:ext uri="{BB962C8B-B14F-4D97-AF65-F5344CB8AC3E}">
        <p14:creationId xmlns:p14="http://schemas.microsoft.com/office/powerpoint/2010/main" val="198459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D41F6-E886-478E-ACA6-23AC9AC5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Feature – Search Function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272EE3-C3E1-41BE-A3BA-42F043935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91" r="-3" b="-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20944-6D82-41F1-B938-5EF759B5E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0" r="2298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D6839-DD6C-46D4-8B53-396349874B84}"/>
              </a:ext>
            </a:extLst>
          </p:cNvPr>
          <p:cNvSpPr txBox="1"/>
          <p:nvPr/>
        </p:nvSpPr>
        <p:spPr>
          <a:xfrm>
            <a:off x="198743" y="6492240"/>
            <a:ext cx="57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Search function to search for cars (Student side)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34921-D6DF-49F3-A201-F79CF2F77804}"/>
              </a:ext>
            </a:extLst>
          </p:cNvPr>
          <p:cNvSpPr txBox="1"/>
          <p:nvPr/>
        </p:nvSpPr>
        <p:spPr>
          <a:xfrm>
            <a:off x="6235337" y="6482604"/>
            <a:ext cx="57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Search function to search for booking ID (Staff side)</a:t>
            </a:r>
          </a:p>
        </p:txBody>
      </p:sp>
    </p:spTree>
    <p:extLst>
      <p:ext uri="{BB962C8B-B14F-4D97-AF65-F5344CB8AC3E}">
        <p14:creationId xmlns:p14="http://schemas.microsoft.com/office/powerpoint/2010/main" val="404526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77E9-CC3B-4FCB-B811-0D9D19CB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Feature – Payment Option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966781-E3C5-4D77-99CE-7F2A21B49B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C8AAE-D61C-4D74-B84A-53DF3100BD66}"/>
              </a:ext>
            </a:extLst>
          </p:cNvPr>
          <p:cNvSpPr txBox="1"/>
          <p:nvPr/>
        </p:nvSpPr>
        <p:spPr>
          <a:xfrm>
            <a:off x="2226255" y="6176963"/>
            <a:ext cx="773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can choose whether to pay by cash or via online banking</a:t>
            </a:r>
          </a:p>
        </p:txBody>
      </p:sp>
    </p:spTree>
    <p:extLst>
      <p:ext uri="{BB962C8B-B14F-4D97-AF65-F5344CB8AC3E}">
        <p14:creationId xmlns:p14="http://schemas.microsoft.com/office/powerpoint/2010/main" val="233745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0928-E8E6-4178-9EB4-2C04FA21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– Product Catalogue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9D1E8-BD73-490C-AC26-D9B948898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50072"/>
            <a:ext cx="8229600" cy="4626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DD3CE-2644-4FDC-969E-38584394A914}"/>
              </a:ext>
            </a:extLst>
          </p:cNvPr>
          <p:cNvSpPr txBox="1"/>
          <p:nvPr/>
        </p:nvSpPr>
        <p:spPr>
          <a:xfrm>
            <a:off x="2011680" y="6283234"/>
            <a:ext cx="826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can view list of cars that are listed in Car Rental Hub</a:t>
            </a:r>
          </a:p>
        </p:txBody>
      </p:sp>
    </p:spTree>
    <p:extLst>
      <p:ext uri="{BB962C8B-B14F-4D97-AF65-F5344CB8AC3E}">
        <p14:creationId xmlns:p14="http://schemas.microsoft.com/office/powerpoint/2010/main" val="326320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A366-4E77-47C6-8119-3B5FFE33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Feature – Product Information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074CDB-900D-4F51-A4EC-E41DC498E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32" t="15392" r="19619" b="31880"/>
          <a:stretch/>
        </p:blipFill>
        <p:spPr>
          <a:xfrm>
            <a:off x="1907178" y="1440543"/>
            <a:ext cx="8377644" cy="39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5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323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Futura Bk BT</vt:lpstr>
      <vt:lpstr>Office Theme</vt:lpstr>
      <vt:lpstr>PowerPoint Presentation</vt:lpstr>
      <vt:lpstr>PowerPoint Presentation</vt:lpstr>
      <vt:lpstr>PowerPoint Presentation</vt:lpstr>
      <vt:lpstr>PowerPoint Presentation</vt:lpstr>
      <vt:lpstr>Theory</vt:lpstr>
      <vt:lpstr>Feature – Search Function</vt:lpstr>
      <vt:lpstr>Feature – Payment Option</vt:lpstr>
      <vt:lpstr>Feature – Product Catalogue</vt:lpstr>
      <vt:lpstr>Feature – Product Information</vt:lpstr>
      <vt:lpstr>Feature – Customer Service</vt:lpstr>
      <vt:lpstr>Feature – Dashboard for staff and owners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aqiff qip</dc:creator>
  <cp:lastModifiedBy>aqiff qip</cp:lastModifiedBy>
  <cp:revision>2</cp:revision>
  <dcterms:created xsi:type="dcterms:W3CDTF">2020-07-27T06:41:12Z</dcterms:created>
  <dcterms:modified xsi:type="dcterms:W3CDTF">2020-07-27T06:59:59Z</dcterms:modified>
</cp:coreProperties>
</file>