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07C3-C5E1-4913-A536-836094727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A27C8-DECD-41DD-8483-32E9FCF67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84B95-F269-46F5-80EB-FAE05BCA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40A-55E7-4DAB-8A41-52E6BD3F3193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7CCF0-BFC3-4A57-914C-C55FBA22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157E7-859C-40DF-BFCF-6A960FB4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CB4D-37C6-40BD-9FB0-0CA9E15582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6449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D68E-A200-4285-AB60-4963F262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734FF-43B0-4634-8F0D-73D5906D2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6760-555F-4377-93D3-FA222C3C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40A-55E7-4DAB-8A41-52E6BD3F3193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889BF-D779-4A1E-949C-F7E2E62B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0E918-A4B8-4C63-A611-4BF97EFE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CB4D-37C6-40BD-9FB0-0CA9E15582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520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D5461E-039C-4C12-9018-6089585DA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68E8B-6FF5-41FC-B78A-11C5645E7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8E70-707F-4FB1-84B0-5632156A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40A-55E7-4DAB-8A41-52E6BD3F3193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CF2ED-ADE0-4CF9-8122-070A667D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FD4B6-E9AC-4E48-8319-CB1C7E63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CB4D-37C6-40BD-9FB0-0CA9E15582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759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E156-FE2B-4794-9C69-5EC10BF7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50BF1-C0AD-4C3F-AF3A-C62C0405C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00FE8-86D7-49EE-ABAA-FDD4F27D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40A-55E7-4DAB-8A41-52E6BD3F3193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09B7A-1156-4739-8712-8716A850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11F33-7DC5-4115-8245-CBCC79C5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CB4D-37C6-40BD-9FB0-0CA9E15582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814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B04F-D2AA-47B8-AABB-36E905B3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7F5CA-D798-45FB-8435-D0AC70F5E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FE866-C043-4896-A574-7074B367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40A-55E7-4DAB-8A41-52E6BD3F3193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5CD50-BD20-4125-BFC1-2A6D0818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6D1A-7BEB-4394-AAFA-D9BEBBD1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CB4D-37C6-40BD-9FB0-0CA9E15582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85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85CC-168F-4555-99D9-0E079C5B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9E1F0-4F1D-4DD5-983D-3EAD634DE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BA3FC-83D3-4184-B2B0-88926A1A7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434-B197-42BE-8630-6FB4C49E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40A-55E7-4DAB-8A41-52E6BD3F3193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AC315-E234-47D2-B76B-23A537F1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616CB-CBE6-4020-AFEF-B16BE122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CB4D-37C6-40BD-9FB0-0CA9E15582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1117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AD75-52EE-4863-9891-AD33EEC0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D9146-F839-4D3B-BDFD-191EB1817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9A3D2-8C67-4D0C-B28B-2D8DA3413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32A38-3291-4595-A5AF-59C2FA937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372E9-DC15-43A6-B708-CC482A603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77E54-1467-4C92-803A-65D05837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40A-55E7-4DAB-8A41-52E6BD3F3193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2321DC-3E61-40A7-B193-3084518B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49B4F-89DD-41D0-A585-B9C1B045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CB4D-37C6-40BD-9FB0-0CA9E15582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8341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4953-84E8-485F-8B05-B29A1D04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BBD02-F362-47DC-BD4E-29869CC2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40A-55E7-4DAB-8A41-52E6BD3F3193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7D403-A447-438E-BE98-CAB55CE1B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9D234-A3F2-4C74-8D0F-37C30E3C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CB4D-37C6-40BD-9FB0-0CA9E15582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755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9830D3-5359-490D-B088-E5496878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40A-55E7-4DAB-8A41-52E6BD3F3193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03A18-D375-4036-9E37-40204A73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CAD9A-4468-4623-A404-60BBD5AE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CB4D-37C6-40BD-9FB0-0CA9E15582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2479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669F9-C21D-4A41-BEB3-1D38BEED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AFDA5-A572-4032-BDB5-44B768EE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29F9F-2D52-4950-BB21-C6202E7AB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526D0-12BE-47FC-9DCD-AEC4064AD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40A-55E7-4DAB-8A41-52E6BD3F3193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88DC2-6869-48F4-9B8C-336E895A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7E9DD-9581-4665-9D2F-0E099816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CB4D-37C6-40BD-9FB0-0CA9E15582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066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0C981-591D-4E53-82F6-CA200406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E20FD-D39F-4922-87D9-D7BFE9DEF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01018-7978-4252-A77D-E440770A4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B1B67-B37E-43A4-B103-5E5EA82A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740A-55E7-4DAB-8A41-52E6BD3F3193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0C84D-6706-48C6-9871-4EF66602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26CAA-3FE7-459E-A669-101F4748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CB4D-37C6-40BD-9FB0-0CA9E15582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772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36C37-AED8-4E2B-9E98-2F8DA380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B2287-3978-4528-9596-CB9D092F9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7FAEE-E98F-49CB-AB62-0EF158347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F740A-55E7-4DAB-8A41-52E6BD3F3193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754A9-6E72-435A-B5B9-4654DA24D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F2FC6-6E7C-43DB-B3A5-056F67EA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CB4D-37C6-40BD-9FB0-0CA9E155825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5967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6BF2-4559-4D55-8A56-0646C678D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E-Marketplace For Muslim Food Products</a:t>
            </a:r>
            <a:endParaRPr lang="en-M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8B73E-4E18-4F20-8381-7D7B03029C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</a:t>
            </a:r>
          </a:p>
          <a:p>
            <a:r>
              <a:rPr lang="en-US" dirty="0"/>
              <a:t>MUHAMAD ZARUL ASYRAF BIN AHMAD SUHAIMI</a:t>
            </a:r>
          </a:p>
          <a:p>
            <a:r>
              <a:rPr lang="en-US" dirty="0"/>
              <a:t>(2017669254)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788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7AE1D-944A-4920-BD5F-1940FE13D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044" y="619343"/>
            <a:ext cx="4335049" cy="2433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of study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Study: Muslim Product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of Interest: Electronic Marketplace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Domain:</a:t>
            </a: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</a:t>
            </a:r>
          </a:p>
          <a:p>
            <a:pPr marL="0" indent="0">
              <a:buNone/>
            </a:pP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Theory: Theory of E-Marketplace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3C6B40-E553-48A7-B8F0-043CDA830BF9}"/>
              </a:ext>
            </a:extLst>
          </p:cNvPr>
          <p:cNvSpPr txBox="1">
            <a:spLocks/>
          </p:cNvSpPr>
          <p:nvPr/>
        </p:nvSpPr>
        <p:spPr>
          <a:xfrm>
            <a:off x="6639839" y="619343"/>
            <a:ext cx="4789117" cy="243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Do not have centralized market for Muslim products (Food industry)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Products quantity (buy in bulk) </a:t>
            </a:r>
            <a:endParaRPr lang="en-MY" sz="20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Lack of information about Muslim Products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C30E6A-C705-40F4-94F8-B50554E94DBF}"/>
              </a:ext>
            </a:extLst>
          </p:cNvPr>
          <p:cNvSpPr txBox="1">
            <a:spLocks/>
          </p:cNvSpPr>
          <p:nvPr/>
        </p:nvSpPr>
        <p:spPr>
          <a:xfrm>
            <a:off x="1970610" y="3808888"/>
            <a:ext cx="8250779" cy="243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current process and problem face by the buyer and seller 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design and develop e-marketplace for Muslim products 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evaluate the functionality and the usability of e-marketplace of Muslim products</a:t>
            </a:r>
          </a:p>
        </p:txBody>
      </p:sp>
    </p:spTree>
    <p:extLst>
      <p:ext uri="{BB962C8B-B14F-4D97-AF65-F5344CB8AC3E}">
        <p14:creationId xmlns:p14="http://schemas.microsoft.com/office/powerpoint/2010/main" val="9496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C10D-D5E1-48D5-AA4D-AB036C15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  <a:endParaRPr lang="en-MY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80CE2C3-59AD-4BD2-8E68-B780B572F9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789220"/>
              </p:ext>
            </p:extLst>
          </p:nvPr>
        </p:nvGraphicFramePr>
        <p:xfrm>
          <a:off x="1565190" y="1924479"/>
          <a:ext cx="864973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4865">
                  <a:extLst>
                    <a:ext uri="{9D8B030D-6E8A-4147-A177-3AD203B41FA5}">
                      <a16:colId xmlns:a16="http://schemas.microsoft.com/office/drawing/2014/main" val="3754702142"/>
                    </a:ext>
                  </a:extLst>
                </a:gridCol>
                <a:gridCol w="4324865">
                  <a:extLst>
                    <a:ext uri="{9D8B030D-6E8A-4147-A177-3AD203B41FA5}">
                      <a16:colId xmlns:a16="http://schemas.microsoft.com/office/drawing/2014/main" val="3862542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Problem Statement</a:t>
                      </a:r>
                      <a:endParaRPr lang="en-M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 Solution</a:t>
                      </a:r>
                      <a:endParaRPr lang="en-M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146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 not have centralized market for Muslim products (Food industry)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Develop e-marketplace for Muslim products</a:t>
                      </a:r>
                      <a:endParaRPr lang="en-M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6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Products quantity (buy in bulk) </a:t>
                      </a:r>
                      <a:endParaRPr lang="en-M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Give freedom for the customer to buy in large or small quantity</a:t>
                      </a:r>
                      <a:endParaRPr lang="en-M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38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Lack of information about Muslim Products</a:t>
                      </a:r>
                      <a:endParaRPr lang="en-M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Propose e-catalogue for Muslim products</a:t>
                      </a:r>
                      <a:endParaRPr lang="en-M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830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05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9B6A4-5FC2-4914-8D2A-99CC1845A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19" y="272398"/>
            <a:ext cx="3282863" cy="5793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Product Catalogue </a:t>
            </a: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A15DC-1689-4A68-AD21-62C7D1531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6" y="881891"/>
            <a:ext cx="5957560" cy="2920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3A5529-CE45-4D19-A290-D4B789808D66}"/>
              </a:ext>
            </a:extLst>
          </p:cNvPr>
          <p:cNvSpPr txBox="1">
            <a:spLocks/>
          </p:cNvSpPr>
          <p:nvPr/>
        </p:nvSpPr>
        <p:spPr>
          <a:xfrm>
            <a:off x="7266140" y="283337"/>
            <a:ext cx="3282863" cy="579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2. Product information </a:t>
            </a:r>
            <a:endParaRPr lang="en-MY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0EE25-1843-4896-80FB-CEFDF0399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756" y="881891"/>
            <a:ext cx="5943805" cy="29207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A6F083-0FB5-4EF5-805E-BBE48F7BB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875" y="3802599"/>
            <a:ext cx="5957562" cy="30554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B0E3F1-486C-4441-8251-E010AB609CF9}"/>
              </a:ext>
            </a:extLst>
          </p:cNvPr>
          <p:cNvSpPr txBox="1">
            <a:spLocks/>
          </p:cNvSpPr>
          <p:nvPr/>
        </p:nvSpPr>
        <p:spPr>
          <a:xfrm>
            <a:off x="38786" y="4750927"/>
            <a:ext cx="3282863" cy="579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3. Shopping cart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3927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D4056C-ED8B-4FA1-99A0-0B5865308D3D}"/>
              </a:ext>
            </a:extLst>
          </p:cNvPr>
          <p:cNvSpPr txBox="1">
            <a:spLocks/>
          </p:cNvSpPr>
          <p:nvPr/>
        </p:nvSpPr>
        <p:spPr>
          <a:xfrm>
            <a:off x="1023123" y="4783012"/>
            <a:ext cx="3282863" cy="579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5. Payment option </a:t>
            </a:r>
            <a:endParaRPr lang="en-MY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2B5B70-3359-4A76-956A-0B1DDA4D7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986" y="4061745"/>
            <a:ext cx="3880434" cy="2250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234D0C-AA01-4345-B529-AD5D752091C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82863" cy="579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4.1 Buyer microsite</a:t>
            </a:r>
            <a:endParaRPr lang="en-MY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09B2AF-7842-4BC8-B09E-F4985E11C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40" y="565674"/>
            <a:ext cx="5957560" cy="3028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8F4236-544F-4737-8DEA-F32EBAE9BF06}"/>
              </a:ext>
            </a:extLst>
          </p:cNvPr>
          <p:cNvSpPr txBox="1">
            <a:spLocks/>
          </p:cNvSpPr>
          <p:nvPr/>
        </p:nvSpPr>
        <p:spPr>
          <a:xfrm>
            <a:off x="6266580" y="120316"/>
            <a:ext cx="3282863" cy="579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4.2 Seller microsite</a:t>
            </a:r>
            <a:endParaRPr lang="en-MY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8206BE-81E6-4E22-B535-89D7E37DF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580" y="545933"/>
            <a:ext cx="5925420" cy="30484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71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9F79F0-3019-4E2C-A03F-750B9F4F8FF6}"/>
              </a:ext>
            </a:extLst>
          </p:cNvPr>
          <p:cNvSpPr txBox="1">
            <a:spLocks/>
          </p:cNvSpPr>
          <p:nvPr/>
        </p:nvSpPr>
        <p:spPr>
          <a:xfrm>
            <a:off x="156849" y="146843"/>
            <a:ext cx="4254730" cy="579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6. Seller Catalogue Management</a:t>
            </a:r>
            <a:endParaRPr lang="en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8BF75-B304-4841-9FFC-7666CA05E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9" y="596950"/>
            <a:ext cx="5513521" cy="2832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82AE2B-EDAB-43C6-8B11-4690C0C8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494" y="3318996"/>
            <a:ext cx="6193255" cy="3539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D0DBD0-848B-478E-8978-E088026F684C}"/>
              </a:ext>
            </a:extLst>
          </p:cNvPr>
          <p:cNvSpPr txBox="1">
            <a:spLocks/>
          </p:cNvSpPr>
          <p:nvPr/>
        </p:nvSpPr>
        <p:spPr>
          <a:xfrm>
            <a:off x="6521632" y="2739624"/>
            <a:ext cx="4254730" cy="579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7. Vendor verification document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3948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5B61-F125-43FB-8DAD-E6171343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and Finding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591A3-A38A-4C82-A287-1A5699D3A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25230" cy="3898770"/>
          </a:xfrm>
        </p:spPr>
        <p:txBody>
          <a:bodyPr/>
          <a:lstStyle/>
          <a:p>
            <a:pPr algn="just"/>
            <a:r>
              <a:rPr lang="en-US" dirty="0"/>
              <a:t>The user evaluation was using the SUS questionnaire where the user testing will answer the questionnaire after using the system</a:t>
            </a:r>
          </a:p>
          <a:p>
            <a:pPr algn="just"/>
            <a:r>
              <a:rPr lang="en-US" dirty="0"/>
              <a:t>The result show in the table</a:t>
            </a:r>
          </a:p>
          <a:p>
            <a:pPr algn="just"/>
            <a:r>
              <a:rPr lang="en-US" dirty="0"/>
              <a:t>70 means the system is in good condition and have grade B.</a:t>
            </a: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32269-775A-4872-A47D-B33C4951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895" y="1825625"/>
            <a:ext cx="5248275" cy="1666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998B3B-9DE0-4926-B885-6F9B6D30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344" y="3627437"/>
            <a:ext cx="2855935" cy="30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8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54E4B-70E7-4B68-980A-9609E1F1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21" y="2482683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THANK YOU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68055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233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E-Marketplace For Muslim Food Products</vt:lpstr>
      <vt:lpstr>PowerPoint Presentation</vt:lpstr>
      <vt:lpstr>Proposed solution</vt:lpstr>
      <vt:lpstr>PowerPoint Presentation</vt:lpstr>
      <vt:lpstr>PowerPoint Presentation</vt:lpstr>
      <vt:lpstr>PowerPoint Presentation</vt:lpstr>
      <vt:lpstr>Result and Finding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E-Marketplace For Muslim Food Products</dc:title>
  <dc:creator>Zarul Asyraf</dc:creator>
  <cp:lastModifiedBy>Zarul Asyraf</cp:lastModifiedBy>
  <cp:revision>12</cp:revision>
  <dcterms:created xsi:type="dcterms:W3CDTF">2020-07-26T02:25:01Z</dcterms:created>
  <dcterms:modified xsi:type="dcterms:W3CDTF">2020-07-27T05:08:56Z</dcterms:modified>
</cp:coreProperties>
</file>