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5" r:id="rId6"/>
    <p:sldId id="26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81454" autoAdjust="0"/>
  </p:normalViewPr>
  <p:slideViewPr>
    <p:cSldViewPr snapToGrid="0">
      <p:cViewPr varScale="1">
        <p:scale>
          <a:sx n="86" d="100"/>
          <a:sy n="86" d="100"/>
        </p:scale>
        <p:origin x="4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1C909-2D0D-4A04-87DB-9B5B4694A5F9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2097-9947-4F00-93B7-CC5917CAA4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057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3261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51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5742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4310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004230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0616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2586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0257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66571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1763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2643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B4399EE-D501-4E58-A042-98EB410A9BA2}" type="datetimeFigureOut">
              <a:rPr lang="en-MY" smtClean="0"/>
              <a:t>27/7/2020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385263C-09B9-4DC7-A2BA-9C77F8BE503E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46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ocery store background">
            <a:extLst>
              <a:ext uri="{FF2B5EF4-FFF2-40B4-BE49-F238E27FC236}">
                <a16:creationId xmlns:a16="http://schemas.microsoft.com/office/drawing/2014/main" id="{A25B04F8-78FA-4845-9184-B5660C033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07E68-0080-4BF5-95EA-85F6C67FC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6941" y="656501"/>
            <a:ext cx="9144000" cy="2387600"/>
          </a:xfrm>
        </p:spPr>
        <p:txBody>
          <a:bodyPr>
            <a:noAutofit/>
          </a:bodyPr>
          <a:lstStyle/>
          <a:p>
            <a:r>
              <a:rPr lang="en-MY" sz="4800" b="1"/>
              <a:t>E-commerce and </a:t>
            </a:r>
            <a:r>
              <a:rPr lang="en-MY" sz="4800" b="1" dirty="0"/>
              <a:t>delivery management system for </a:t>
            </a:r>
            <a:r>
              <a:rPr lang="en-MY" sz="4800" b="1" dirty="0" err="1"/>
              <a:t>pilah</a:t>
            </a:r>
            <a:r>
              <a:rPr lang="en-MY" sz="4800" b="1" dirty="0"/>
              <a:t> store </a:t>
            </a:r>
            <a:r>
              <a:rPr lang="en-MY" sz="4800" b="1" dirty="0" err="1"/>
              <a:t>melang</a:t>
            </a:r>
            <a:r>
              <a:rPr lang="en-MY" sz="4800" b="1" dirty="0"/>
              <a:t> (EPSM)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80493-8976-4EDA-BF92-3BE748DFF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657" y="3329126"/>
            <a:ext cx="9144000" cy="1655762"/>
          </a:xfrm>
        </p:spPr>
        <p:txBody>
          <a:bodyPr>
            <a:normAutofit/>
          </a:bodyPr>
          <a:lstStyle/>
          <a:p>
            <a:r>
              <a:rPr lang="en-MY" sz="2400" dirty="0"/>
              <a:t>MUNDZIR BIN ROSDI</a:t>
            </a:r>
          </a:p>
          <a:p>
            <a:r>
              <a:rPr lang="en-MY" sz="2400" dirty="0"/>
              <a:t>2017669228</a:t>
            </a:r>
          </a:p>
          <a:p>
            <a:r>
              <a:rPr lang="en-MY" sz="2400" dirty="0"/>
              <a:t>SUPERVISOR: MR MUHAMMAD ATIF RAMLAN</a:t>
            </a:r>
          </a:p>
        </p:txBody>
      </p:sp>
      <p:pic>
        <p:nvPicPr>
          <p:cNvPr id="5" name="Picture 4" descr="Image result for logo of uitm png&quot;">
            <a:extLst>
              <a:ext uri="{FF2B5EF4-FFF2-40B4-BE49-F238E27FC236}">
                <a16:creationId xmlns:a16="http://schemas.microsoft.com/office/drawing/2014/main" id="{6DB868AF-27B0-4397-A5B3-39F94910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4" y="152470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647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7A87-1654-4C17-BB80-62B20FF24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sz="3600" b="1" dirty="0"/>
              <a:t>BACKGROUND</a:t>
            </a:r>
            <a:r>
              <a:rPr lang="en-MY" b="1" dirty="0"/>
              <a:t> </a:t>
            </a:r>
            <a:r>
              <a:rPr lang="en-MY" sz="3600" b="1" dirty="0"/>
              <a:t>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D9DFF-B349-4B60-BAEC-88E47A982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9893"/>
            <a:ext cx="10178322" cy="3593591"/>
          </a:xfrm>
        </p:spPr>
        <p:txBody>
          <a:bodyPr>
            <a:normAutofit fontScale="92500" lnSpcReduction="10000"/>
          </a:bodyPr>
          <a:lstStyle/>
          <a:p>
            <a:r>
              <a:rPr lang="en-MY" sz="2400" dirty="0"/>
              <a:t>Case study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400" dirty="0" err="1"/>
              <a:t>Pilah</a:t>
            </a:r>
            <a:r>
              <a:rPr lang="en-MY" sz="2400" dirty="0"/>
              <a:t> Store </a:t>
            </a:r>
            <a:r>
              <a:rPr lang="en-MY" sz="2400" dirty="0" err="1"/>
              <a:t>Melang</a:t>
            </a:r>
            <a:endParaRPr lang="en-MY" sz="2400" dirty="0"/>
          </a:p>
          <a:p>
            <a:r>
              <a:rPr lang="en-MY" sz="2400" dirty="0"/>
              <a:t>Area of interest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400" dirty="0"/>
              <a:t>E-commerce</a:t>
            </a:r>
          </a:p>
          <a:p>
            <a:r>
              <a:rPr lang="en-MY" sz="2400" dirty="0"/>
              <a:t>Domain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400" dirty="0"/>
              <a:t>Business</a:t>
            </a:r>
          </a:p>
          <a:p>
            <a:r>
              <a:rPr lang="en-MY" sz="2400" dirty="0"/>
              <a:t>Theory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400" dirty="0"/>
              <a:t>On demand delivery service</a:t>
            </a:r>
            <a:endParaRPr lang="en-US" sz="2400" b="1" dirty="0"/>
          </a:p>
          <a:p>
            <a:pPr lvl="1">
              <a:buFont typeface="Wingdings" panose="05000000000000000000" pitchFamily="2" charset="2"/>
              <a:buChar char="Ø"/>
            </a:pP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D67219-84C7-4131-976D-731133C4E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52" y="2061973"/>
            <a:ext cx="6400813" cy="22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B6551-A8E2-4C0E-8D8E-3DC1935F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4465" y="2112366"/>
            <a:ext cx="2901518" cy="5704940"/>
          </a:xfrm>
        </p:spPr>
        <p:txBody>
          <a:bodyPr>
            <a:normAutofit/>
          </a:bodyPr>
          <a:lstStyle/>
          <a:p>
            <a:r>
              <a:rPr lang="en-MY" sz="3600" b="1" dirty="0"/>
              <a:t>CURRENT </a:t>
            </a:r>
            <a:br>
              <a:rPr lang="en-MY" sz="3600" b="1" dirty="0"/>
            </a:br>
            <a:r>
              <a:rPr lang="en-MY" sz="3600" b="1" dirty="0"/>
              <a:t>BUSINESS </a:t>
            </a:r>
            <a:br>
              <a:rPr lang="en-MY" sz="3600" b="1" dirty="0"/>
            </a:br>
            <a:r>
              <a:rPr lang="en-MY" sz="3600" b="1" dirty="0"/>
              <a:t>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DA940-21E6-47A1-8B8C-70DDD18D1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651" y="0"/>
            <a:ext cx="522039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BE1B15-F822-435A-A5D9-DA14A5BE7236}"/>
              </a:ext>
            </a:extLst>
          </p:cNvPr>
          <p:cNvSpPr/>
          <p:nvPr/>
        </p:nvSpPr>
        <p:spPr>
          <a:xfrm>
            <a:off x="6922008" y="3845103"/>
            <a:ext cx="2606040" cy="6400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BFDF19-B405-4215-BA55-B9688F5C1486}"/>
              </a:ext>
            </a:extLst>
          </p:cNvPr>
          <p:cNvSpPr/>
          <p:nvPr/>
        </p:nvSpPr>
        <p:spPr>
          <a:xfrm>
            <a:off x="6236208" y="755904"/>
            <a:ext cx="3291840" cy="13564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995C4-812B-4D6E-A1C1-A514DBBF466D}"/>
              </a:ext>
            </a:extLst>
          </p:cNvPr>
          <p:cNvSpPr txBox="1"/>
          <p:nvPr/>
        </p:nvSpPr>
        <p:spPr>
          <a:xfrm>
            <a:off x="9536500" y="996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93DAA4-5F5F-4205-AB65-52D657A2C737}"/>
              </a:ext>
            </a:extLst>
          </p:cNvPr>
          <p:cNvSpPr/>
          <p:nvPr/>
        </p:nvSpPr>
        <p:spPr>
          <a:xfrm>
            <a:off x="9525000" y="398047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MY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05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61C01-925B-4D4F-8B5B-08F2198A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609"/>
            <a:ext cx="10470266" cy="644668"/>
          </a:xfrm>
        </p:spPr>
        <p:txBody>
          <a:bodyPr>
            <a:noAutofit/>
          </a:bodyPr>
          <a:lstStyle/>
          <a:p>
            <a:pPr algn="ctr"/>
            <a:r>
              <a:rPr lang="en-MY" sz="3600" b="1" dirty="0"/>
              <a:t>PROBLEM STATEMENT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C95999-793D-4D5F-B5DF-3F7ACA6E7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154650"/>
              </p:ext>
            </p:extLst>
          </p:nvPr>
        </p:nvGraphicFramePr>
        <p:xfrm>
          <a:off x="234148" y="1145220"/>
          <a:ext cx="11723704" cy="5344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2197">
                  <a:extLst>
                    <a:ext uri="{9D8B030D-6E8A-4147-A177-3AD203B41FA5}">
                      <a16:colId xmlns:a16="http://schemas.microsoft.com/office/drawing/2014/main" val="1222436810"/>
                    </a:ext>
                  </a:extLst>
                </a:gridCol>
                <a:gridCol w="5841507">
                  <a:extLst>
                    <a:ext uri="{9D8B030D-6E8A-4147-A177-3AD203B41FA5}">
                      <a16:colId xmlns:a16="http://schemas.microsoft.com/office/drawing/2014/main" val="208754579"/>
                    </a:ext>
                  </a:extLst>
                </a:gridCol>
              </a:tblGrid>
              <a:tr h="522103">
                <a:tc>
                  <a:txBody>
                    <a:bodyPr/>
                    <a:lstStyle/>
                    <a:p>
                      <a:r>
                        <a:rPr lang="en-MY" dirty="0"/>
                        <a:t>Problem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dirty="0"/>
                        <a:t>Proposed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244040"/>
                  </a:ext>
                </a:extLst>
              </a:tr>
              <a:tr h="7048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Customer need to wait respond by the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e-commerce, customer can buy directly and staff no need to respond the message. 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6093510"/>
                  </a:ext>
                </a:extLst>
              </a:tr>
              <a:tr h="1305258">
                <a:tc>
                  <a:txBody>
                    <a:bodyPr/>
                    <a:lstStyle/>
                    <a:p>
                      <a:r>
                        <a:rPr lang="en-MY" dirty="0"/>
                        <a:t>Customer did not know the availability of the product and there are times when the product is out of stock</a:t>
                      </a:r>
                    </a:p>
                    <a:p>
                      <a:endParaRPr lang="en-M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</a:t>
                      </a:r>
                      <a:r>
                        <a:rPr lang="en-MY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ith</a:t>
                      </a: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e-commerce, customer can view and check the availability of the product on the catalogue.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564304"/>
                  </a:ext>
                </a:extLst>
              </a:tr>
              <a:tr h="1406098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Customer need to specify details of the product manually such as brand name and quantities. Sometimes, customer give a wrong details of product</a:t>
                      </a:r>
                      <a:endParaRPr lang="en-MY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E-commerce help customer give specific details of product and they can see the description of the product so they can buy a right product</a:t>
                      </a:r>
                      <a:endParaRPr lang="en-MY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550119"/>
                  </a:ext>
                </a:extLst>
              </a:tr>
              <a:tr h="14060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Delivery schedule not well manage by the Delivery 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the proposed system Delivery Man can view the time and date for the delivery that has been choose by the customer</a:t>
                      </a: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512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5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2A599-0582-49C4-B6CD-C6C1F04FD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Theory of on demand delivery services and how it implemented in </a:t>
            </a:r>
            <a:r>
              <a:rPr lang="en-US" sz="3600" dirty="0" err="1"/>
              <a:t>epsm</a:t>
            </a:r>
            <a:endParaRPr lang="en-MY" sz="36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8F1CC20-ED12-4AAB-A147-69D774AB00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4514555"/>
              </p:ext>
            </p:extLst>
          </p:nvPr>
        </p:nvGraphicFramePr>
        <p:xfrm>
          <a:off x="1250950" y="1874517"/>
          <a:ext cx="10179050" cy="460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4512">
                  <a:extLst>
                    <a:ext uri="{9D8B030D-6E8A-4147-A177-3AD203B41FA5}">
                      <a16:colId xmlns:a16="http://schemas.microsoft.com/office/drawing/2014/main" val="3765825005"/>
                    </a:ext>
                  </a:extLst>
                </a:gridCol>
                <a:gridCol w="8254538">
                  <a:extLst>
                    <a:ext uri="{9D8B030D-6E8A-4147-A177-3AD203B41FA5}">
                      <a16:colId xmlns:a16="http://schemas.microsoft.com/office/drawing/2014/main" val="1737497152"/>
                    </a:ext>
                  </a:extLst>
                </a:gridCol>
              </a:tblGrid>
              <a:tr h="822320">
                <a:tc>
                  <a:txBody>
                    <a:bodyPr/>
                    <a:lstStyle/>
                    <a:p>
                      <a:pPr algn="ctr"/>
                      <a:r>
                        <a:rPr lang="en-MY" dirty="0"/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Implemented In The System</a:t>
                      </a:r>
                    </a:p>
                    <a:p>
                      <a:pPr algn="ctr"/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47448"/>
                  </a:ext>
                </a:extLst>
              </a:tr>
              <a:tr h="377877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MY" dirty="0"/>
                        <a:t>Booking date and time for delivery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MY" dirty="0"/>
                        <a:t>Customer can choose date and time for the delivery on the available delivery slot.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93635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2DAFD8AE-02E2-4309-A650-AD04DEC287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12364" r="11473" b="12121"/>
          <a:stretch/>
        </p:blipFill>
        <p:spPr>
          <a:xfrm>
            <a:off x="3624350" y="3557847"/>
            <a:ext cx="3491346" cy="2543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5CFB9-22E3-4624-A299-37F779DDA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b="4981"/>
          <a:stretch/>
        </p:blipFill>
        <p:spPr>
          <a:xfrm>
            <a:off x="7449704" y="3557846"/>
            <a:ext cx="3491346" cy="254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64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7E424-BBBE-4CF6-90F3-AF3B0FEC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0" y="2074334"/>
            <a:ext cx="10058400" cy="1371600"/>
          </a:xfrm>
        </p:spPr>
        <p:txBody>
          <a:bodyPr/>
          <a:lstStyle/>
          <a:p>
            <a:r>
              <a:rPr lang="en-US" dirty="0"/>
              <a:t>Thank you</a:t>
            </a:r>
            <a:endParaRPr lang="en-M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266C5-ECBF-4584-991D-91AB2ABCD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31EC12-16F6-47D5-879D-A18F353068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D3D872-ED09-4DA5-A43A-3A62B3DD6B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C0627-8558-4F8F-AD18-0A5D6154E7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65977036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8888</TotalTime>
  <Words>235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Wingdings</vt:lpstr>
      <vt:lpstr>Badge</vt:lpstr>
      <vt:lpstr>E-commerce and delivery management system for pilah store melang (EPSM)</vt:lpstr>
      <vt:lpstr>BACKGROUND STUDY</vt:lpstr>
      <vt:lpstr>CURRENT  BUSINESS  PROCESS</vt:lpstr>
      <vt:lpstr>PROBLEM STATEMENT</vt:lpstr>
      <vt:lpstr>Theory of on demand delivery services and how it implemented in epsm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Pilah Store Melang E-Commerce System</dc:title>
  <dc:creator>Mundzir Rosdi</dc:creator>
  <cp:lastModifiedBy>Mundzir Rosdi</cp:lastModifiedBy>
  <cp:revision>99</cp:revision>
  <dcterms:created xsi:type="dcterms:W3CDTF">2019-09-24T12:18:15Z</dcterms:created>
  <dcterms:modified xsi:type="dcterms:W3CDTF">2020-07-27T13:20:26Z</dcterms:modified>
</cp:coreProperties>
</file>