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13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8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01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47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8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83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6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39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28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48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7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0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7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67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1CC201D-ED96-442B-97BF-B2A181426B15}" type="datetimeFigureOut">
              <a:rPr lang="en-US" smtClean="0"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64BEBCB-8D7F-4980-A49D-DB46A9782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1AEDD-47D2-400D-BE2A-93F84D951F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UiTM Industrial Training System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B90407-BA63-4242-8DC3-D2528896E3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Prepared By: Muhammad </a:t>
            </a:r>
            <a:r>
              <a:rPr lang="en-US" dirty="0" err="1"/>
              <a:t>Khairulizham</a:t>
            </a:r>
            <a:r>
              <a:rPr lang="en-US" dirty="0"/>
              <a:t> Bin Muhammad </a:t>
            </a:r>
            <a:r>
              <a:rPr lang="en-US" dirty="0" err="1"/>
              <a:t>Isha</a:t>
            </a:r>
            <a:r>
              <a:rPr lang="en-US" dirty="0"/>
              <a:t> (201766974)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59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794F0-31E7-42BA-948A-DD03052A3E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84311" y="1429306"/>
            <a:ext cx="4895055" cy="2681056"/>
          </a:xfrm>
        </p:spPr>
        <p:txBody>
          <a:bodyPr/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study: UiTM Industrial Training Management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Area of interest: Management information system</a:t>
            </a:r>
          </a:p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Domain: Industrial training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71391D-E951-4B0D-B1E1-808781635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7967" y="1429306"/>
            <a:ext cx="4895056" cy="2681056"/>
          </a:xfrm>
        </p:spPr>
        <p:txBody>
          <a:bodyPr>
            <a:normAutofit/>
          </a:bodyPr>
          <a:lstStyle/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training candidates are difficult to send their log book in given as they are too far  from their  campus and supervisor.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supervisor hard to monitor their industrial training candidates.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Industrial training candidates are difficult to interact with both of their supervisor at the company and campus in a short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81F512-90F3-4464-AB88-EA5ADB17CACB}"/>
              </a:ext>
            </a:extLst>
          </p:cNvPr>
          <p:cNvSpPr txBox="1"/>
          <p:nvPr/>
        </p:nvSpPr>
        <p:spPr>
          <a:xfrm>
            <a:off x="1484312" y="630315"/>
            <a:ext cx="48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of Study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9A7B82-8314-408A-91A2-8D5B80BE0063}"/>
              </a:ext>
            </a:extLst>
          </p:cNvPr>
          <p:cNvSpPr txBox="1"/>
          <p:nvPr/>
        </p:nvSpPr>
        <p:spPr>
          <a:xfrm>
            <a:off x="6607967" y="630315"/>
            <a:ext cx="48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Statement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08664-0F6C-4349-9E59-2F6D67EA81A3}"/>
              </a:ext>
            </a:extLst>
          </p:cNvPr>
          <p:cNvSpPr txBox="1"/>
          <p:nvPr/>
        </p:nvSpPr>
        <p:spPr>
          <a:xfrm>
            <a:off x="3893368" y="4110362"/>
            <a:ext cx="4895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896608-B70C-4A56-869C-B045357C013A}"/>
              </a:ext>
            </a:extLst>
          </p:cNvPr>
          <p:cNvSpPr txBox="1"/>
          <p:nvPr/>
        </p:nvSpPr>
        <p:spPr>
          <a:xfrm>
            <a:off x="1908699" y="4962617"/>
            <a:ext cx="937481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identify current gym booking process 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for online gym booking system.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design and develop an online gym booking system for Workout Fitness Gym.</a:t>
            </a:r>
          </a:p>
          <a:p>
            <a:pPr marL="457200" indent="-457200" algn="just">
              <a:buFont typeface="Arial" panose="020B0604020202020204" pitchFamily="34" charset="0"/>
              <a:buAutoNum type="arabicPeriod"/>
            </a:pPr>
            <a:r>
              <a:rPr lang="en-M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evaluate the functionality and usability of the proposed system.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278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909AA15-9860-42F5-91BA-F1FF404A0B54}"/>
              </a:ext>
            </a:extLst>
          </p:cNvPr>
          <p:cNvSpPr txBox="1"/>
          <p:nvPr/>
        </p:nvSpPr>
        <p:spPr>
          <a:xfrm>
            <a:off x="1484312" y="630315"/>
            <a:ext cx="10083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Business Process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A1320B-5E55-467C-A08D-4AD8D71180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83907" y="1457325"/>
            <a:ext cx="8060924" cy="50577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65E1FA-3706-4EAB-98B1-155A186C08CE}"/>
              </a:ext>
            </a:extLst>
          </p:cNvPr>
          <p:cNvSpPr txBox="1"/>
          <p:nvPr/>
        </p:nvSpPr>
        <p:spPr>
          <a:xfrm>
            <a:off x="5554786" y="5092898"/>
            <a:ext cx="10824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Approved?</a:t>
            </a:r>
          </a:p>
        </p:txBody>
      </p:sp>
    </p:spTree>
    <p:extLst>
      <p:ext uri="{BB962C8B-B14F-4D97-AF65-F5344CB8AC3E}">
        <p14:creationId xmlns:p14="http://schemas.microsoft.com/office/powerpoint/2010/main" val="16482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48B99-33CB-4F2E-A5C9-601DAAA5F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850037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Solution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DA13091-5EFD-412A-BCFF-66A75CB82B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7665953"/>
              </p:ext>
            </p:extLst>
          </p:nvPr>
        </p:nvGraphicFramePr>
        <p:xfrm>
          <a:off x="1484313" y="1846555"/>
          <a:ext cx="10018712" cy="4444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3935904338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2380862815"/>
                    </a:ext>
                  </a:extLst>
                </a:gridCol>
              </a:tblGrid>
              <a:tr h="79529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 Statement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Solution</a:t>
                      </a:r>
                    </a:p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2127973"/>
                  </a:ext>
                </a:extLst>
              </a:tr>
              <a:tr h="1136142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training candidates are difficult to send their log book in given as they are too far  from their  campus and supervisor.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development of the system enable them to update their log book through it hence their supervisor can get know their activity in time given.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179430"/>
                  </a:ext>
                </a:extLst>
              </a:tr>
              <a:tr h="1136142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supervisor hard to monitor their industrial training candidates.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Supervisor can monitor their candidates through the system without going to the company. 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31683"/>
                  </a:ext>
                </a:extLst>
              </a:tr>
              <a:tr h="1136142"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Industrial training candidates are difficult to interact with both of their supervisor at the company and campus in a short time.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system enable to have an effective interaction between them.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340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094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0069E39-BB6F-4133-8B5D-7191B8174B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674614"/>
              </p:ext>
            </p:extLst>
          </p:nvPr>
        </p:nvGraphicFramePr>
        <p:xfrm>
          <a:off x="1484313" y="1571348"/>
          <a:ext cx="10018712" cy="391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1939532035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3777545016"/>
                    </a:ext>
                  </a:extLst>
                </a:gridCol>
              </a:tblGrid>
              <a:tr h="49714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 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(UiTM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Indusrial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Training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it is implemented</a:t>
                      </a: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45979"/>
                  </a:ext>
                </a:extLst>
              </a:tr>
              <a:tr h="3765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in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505275"/>
                  </a:ext>
                </a:extLst>
              </a:tr>
              <a:tr h="1549060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Uploading Logbook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114604"/>
                  </a:ext>
                </a:extLst>
              </a:tr>
              <a:tr h="1349406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Downloading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741619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1FF21E6-220B-42E5-850A-6E6DE084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8" y="2627791"/>
            <a:ext cx="2281561" cy="12833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C70E5-9B74-41F6-B44F-D7CA9D1591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227" y="4191862"/>
            <a:ext cx="2281561" cy="115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7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AEB72B3-2D0B-4E46-ACF8-FECE26952A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7031016"/>
              </p:ext>
            </p:extLst>
          </p:nvPr>
        </p:nvGraphicFramePr>
        <p:xfrm>
          <a:off x="1484311" y="1660125"/>
          <a:ext cx="10018712" cy="3823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389061021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1708603174"/>
                    </a:ext>
                  </a:extLst>
                </a:gridCol>
              </a:tblGrid>
              <a:tr h="43535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 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(UiTM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Indusrial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Training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it is 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539042"/>
                  </a:ext>
                </a:extLst>
              </a:tr>
              <a:tr h="237465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in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30196"/>
                  </a:ext>
                </a:extLst>
              </a:tr>
              <a:tr h="135561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3) Uploading File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803038"/>
                  </a:ext>
                </a:extLst>
              </a:tr>
              <a:tr h="146215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4) Approval Logbook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6858297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10793FB-A0C6-4820-98A9-94B026C8D6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8" y="2772107"/>
            <a:ext cx="2031902" cy="1142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E0F809-1E4D-4347-A27E-0B915738C4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898" y="4148980"/>
            <a:ext cx="2031905" cy="11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936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7C6BE80-9EB8-48FF-8864-80A8D85422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617568"/>
              </p:ext>
            </p:extLst>
          </p:nvPr>
        </p:nvGraphicFramePr>
        <p:xfrm>
          <a:off x="1484313" y="1713389"/>
          <a:ext cx="10018712" cy="3018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9356">
                  <a:extLst>
                    <a:ext uri="{9D8B030D-6E8A-4147-A177-3AD203B41FA5}">
                      <a16:colId xmlns:a16="http://schemas.microsoft.com/office/drawing/2014/main" val="2597931955"/>
                    </a:ext>
                  </a:extLst>
                </a:gridCol>
                <a:gridCol w="5009356">
                  <a:extLst>
                    <a:ext uri="{9D8B030D-6E8A-4147-A177-3AD203B41FA5}">
                      <a16:colId xmlns:a16="http://schemas.microsoft.com/office/drawing/2014/main" val="3249665316"/>
                    </a:ext>
                  </a:extLst>
                </a:gridCol>
              </a:tblGrid>
              <a:tr h="1054007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 </a:t>
                      </a:r>
                    </a:p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(UiTM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Indusrial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Training System)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 it is implemented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894336"/>
                  </a:ext>
                </a:extLst>
              </a:tr>
              <a:tr h="542813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Characteristic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in the system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151166"/>
                  </a:ext>
                </a:extLst>
              </a:tr>
              <a:tr h="1421589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5) Validate Logbook Task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551130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764013E0-3B82-4AAC-8861-923098922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398" y="3429000"/>
            <a:ext cx="2051730" cy="115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8466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281</TotalTime>
  <Words>320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Parallax</vt:lpstr>
      <vt:lpstr>UiTM Industrial Training System</vt:lpstr>
      <vt:lpstr>PowerPoint Presentation</vt:lpstr>
      <vt:lpstr>PowerPoint Presentation</vt:lpstr>
      <vt:lpstr>Proposed Solution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UiTM Industrial Training System</dc:title>
  <dc:creator>ASUS FX505D</dc:creator>
  <cp:lastModifiedBy>ASUS FX505D</cp:lastModifiedBy>
  <cp:revision>12</cp:revision>
  <dcterms:created xsi:type="dcterms:W3CDTF">2020-07-23T02:48:45Z</dcterms:created>
  <dcterms:modified xsi:type="dcterms:W3CDTF">2020-07-27T22:39:49Z</dcterms:modified>
</cp:coreProperties>
</file>