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1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63E3FD-B2BC-435B-82D6-05D8E6E45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7A238FB-B3EB-4439-AAE4-EF247E6F65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E70E3B8-315A-4649-B8EE-16B158C47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28-Jul-20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96B6F0-D5D1-4E04-A9EA-A2F9001AF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3E1BDCE-48B6-40D0-8A6D-10684E51D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058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124F7F3-DF36-4109-A206-D9C2DA2E2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BF5B415-2964-4D72-A241-54E7EA524F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F4354FB-5BE2-4849-8704-E4D3ACF5D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28-Jul-20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A432C0F-3E7C-4AD3-8733-4920FDBF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135BD88-7C15-4843-837C-3FE450387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203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9C27B74-03DD-49CD-B20F-B012B04A78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F303617-1F27-4BD9-83A0-E9A94EE2BD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F4BB09-1A6D-44F7-963E-170294A4C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28-Jul-20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BE99ED9-A1DA-444A-B906-664A27E15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E75CD34-E758-40DD-9398-474ED903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84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C35331-3D6D-497A-A39A-79530C41F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7468AF4-C30C-4277-B07F-2E14CE54C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9172631-C23D-4200-99A0-C1FBF86A6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28-Jul-20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EAD1327-9AFB-4B3A-A754-A08DCB02F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6CDB4A-87C8-4D33-8D8F-3E67AA53C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0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BA72E7-7F20-44E5-848B-DF0A11FCD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5F4512D-D493-4F81-A5F0-2850284EB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2FFADF9-F137-4E3A-BC58-764BBCFBB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28-Jul-20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1689236-A503-40B1-AC57-D1DA0A00C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80EEADF-E770-4673-8071-14B9D407F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4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6286FA-5E93-4056-82A4-2459D43E6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05DA25-CE46-46BA-A104-F6763A13D4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D2C3482-4EE5-48F4-A419-D2694640DA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7A47B5B-8C5B-44BE-8BCA-E9B67F741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28-Jul-20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29CD1E-F66C-4693-8505-1F487AE7C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B095809-E8B4-445A-9A90-00C8C8F1D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93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875C90-8B1C-47AD-A098-BAC8C1FB6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0CFA3F7-FE3B-449F-9C70-F0B7E7E00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CD6F722-CD39-478E-9AF2-D63E0FA7B3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C8D5BD1-4F1B-44D3-89F9-16F87DE63F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618D06F9-E085-461C-8464-4E57E18B29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033A1B89-6E3F-495C-B970-BFC55A779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28-Jul-20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F92B0B6-C122-40BD-B6A5-C43AA758E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7349C28-DDFE-42BC-9A0A-D206A71F4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20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5F8FF4-214A-4FC8-BCE3-1D6B24071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E48F9775-8657-451C-8CF4-177D091A8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28-Jul-20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79CF551-5114-4486-B4E1-0864A83F3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213F5A41-61AE-4DAF-B3D0-FC7297FFC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33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825E45B-FCF9-4758-AF13-5997E1211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28-Jul-20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17FE366-11D0-4D1E-97DA-77A88FCDE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83700BB-1D94-454A-BD4A-9189ED5E7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441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1F5432-245C-49BB-B2CE-7980EAFB4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BD2BB62-1269-402A-BBCD-E6515E0418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A8BCFE6-CFE6-4B07-AEC4-5B07281BAB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8196DDF-EC13-40AD-8408-E48AA7422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28-Jul-20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E1DADE0-4689-4EF1-A35A-7A30ADB5C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F8DC440-3AEF-4E54-82D3-6004B58E6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58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3737A4-71D4-44A6-861D-0C6D93B04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761573A-9D7F-47EB-9671-F399FDD35E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135C0CA-CA66-42DB-9E8C-9D0E5219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907237E-5B2B-46C3-9DDC-7816F5DF5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0D71D-2913-4445-8C73-18673F0F11E3}" type="datetimeFigureOut">
              <a:rPr lang="en-US" smtClean="0"/>
              <a:t>28-Jul-20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DDF1138-C70B-49C9-B45E-93EAE5135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9BED398-149E-49BD-A801-DDAD6209A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23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E2553AB7-1D3C-4D5E-AF3E-138F1695F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5701F83-5325-423A-BEB1-BCDDA76F5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ADDB0D-2C5B-4E6F-9536-C6081AF6A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0D71D-2913-4445-8C73-18673F0F11E3}" type="datetimeFigureOut">
              <a:rPr lang="en-US" smtClean="0"/>
              <a:t>28-Jul-20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04EB4D1-D0C6-4BDA-A965-472EE24C2A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DA3255-FB24-431B-B86A-749F76DE6C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D4761-07CA-437D-B6A2-890D8758E7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0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599" y="2373548"/>
            <a:ext cx="10829365" cy="1330967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KOSISWA E-MARKETPLACE MOBILE APPLICATIONS </a:t>
            </a:r>
            <a:br>
              <a:rPr lang="en-US" sz="4000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</a:br>
            <a:r>
              <a:rPr lang="en-US" sz="4000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(KEMMA)</a:t>
            </a:r>
            <a:endParaRPr lang="en-US" sz="40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8041" y="4815174"/>
            <a:ext cx="4555788" cy="1347281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 smtClean="0">
                <a:solidFill>
                  <a:schemeClr val="bg1"/>
                </a:solidFill>
              </a:rPr>
              <a:t>BY:</a:t>
            </a:r>
          </a:p>
          <a:p>
            <a:pPr algn="l"/>
            <a:r>
              <a:rPr lang="en-US" sz="1800" b="1" dirty="0" smtClean="0"/>
              <a:t>MOHD. AIMAN DANIAL BIN BAKARI</a:t>
            </a:r>
          </a:p>
          <a:p>
            <a:pPr algn="l"/>
            <a:r>
              <a:rPr lang="en-US" sz="1800" b="1" dirty="0" smtClean="0"/>
              <a:t>2017669184</a:t>
            </a:r>
            <a:endParaRPr lang="en-US" sz="1800" b="1" dirty="0" smtClean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919863" y="4815173"/>
            <a:ext cx="4319466" cy="1347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 smtClean="0">
                <a:solidFill>
                  <a:schemeClr val="bg1"/>
                </a:solidFill>
              </a:rPr>
              <a:t>SUPERVISOR:</a:t>
            </a:r>
          </a:p>
          <a:p>
            <a:pPr algn="l"/>
            <a:r>
              <a:rPr lang="en-US" sz="1800" b="1" dirty="0" smtClean="0"/>
              <a:t>MISS NIK MARSYAHARIANI BINTI NIK DAUD</a:t>
            </a:r>
            <a:endParaRPr lang="en-US" sz="1800" b="1" dirty="0" smtClean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8330769" y="4804345"/>
            <a:ext cx="4685491" cy="1347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b="1" dirty="0" smtClean="0">
                <a:solidFill>
                  <a:schemeClr val="bg1"/>
                </a:solidFill>
              </a:rPr>
              <a:t>EXAMINER:</a:t>
            </a:r>
          </a:p>
          <a:p>
            <a:pPr algn="l"/>
            <a:r>
              <a:rPr lang="en-US" sz="1800" b="1" dirty="0" smtClean="0"/>
              <a:t>SIR MUHAMMAD ATIF BIN RAMLAN</a:t>
            </a:r>
            <a:endParaRPr lang="en-US" sz="1800" b="1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988" y="611354"/>
            <a:ext cx="5019292" cy="13030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40" t="15015" r="5749" b="19679"/>
          <a:stretch/>
        </p:blipFill>
        <p:spPr>
          <a:xfrm>
            <a:off x="8909468" y="603992"/>
            <a:ext cx="2103972" cy="1310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57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136" y="300532"/>
            <a:ext cx="3413142" cy="1579162"/>
          </a:xfr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900" b="1" dirty="0" smtClean="0">
                <a:solidFill>
                  <a:schemeClr val="tx1"/>
                </a:solidFill>
              </a:rPr>
              <a:t>Background of Study</a:t>
            </a:r>
            <a:endParaRPr lang="en-US" sz="19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800" dirty="0"/>
              <a:t>Case Study: </a:t>
            </a:r>
            <a:r>
              <a:rPr lang="en-US" sz="1800" dirty="0" smtClean="0"/>
              <a:t>KOSISWA E-Marketplace Mobile Application(KEMMA)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AOI: </a:t>
            </a:r>
            <a:r>
              <a:rPr lang="en-US" sz="1800" dirty="0" smtClean="0"/>
              <a:t>E-marketplace, mobile apps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Domain: </a:t>
            </a:r>
            <a:r>
              <a:rPr lang="en-US" sz="1800" dirty="0" smtClean="0"/>
              <a:t>E-commerce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Theory: </a:t>
            </a:r>
            <a:r>
              <a:rPr lang="en-US" sz="1800" dirty="0" smtClean="0"/>
              <a:t>E-marketplace</a:t>
            </a:r>
            <a:endParaRPr lang="en-US" sz="1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061102" y="170715"/>
            <a:ext cx="2264141" cy="3872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600" b="1" dirty="0"/>
              <a:t>Current </a:t>
            </a:r>
            <a:r>
              <a:rPr lang="en-US" sz="1600" b="1" dirty="0" smtClean="0"/>
              <a:t>Booking Process</a:t>
            </a:r>
            <a:endParaRPr lang="en-US" sz="1600" b="1" dirty="0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66012" y="2237040"/>
            <a:ext cx="3413146" cy="1737498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100" b="1" dirty="0"/>
              <a:t>Problem </a:t>
            </a:r>
            <a:r>
              <a:rPr lang="en-US" sz="2100" b="1" dirty="0" smtClean="0"/>
              <a:t>Statement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100" b="1" dirty="0" smtClean="0"/>
          </a:p>
          <a:p>
            <a:pPr marL="571500" indent="-571500">
              <a:lnSpc>
                <a:spcPct val="120000"/>
              </a:lnSpc>
              <a:buAutoNum type="romanL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There are no suitable  platform for sellers to conduct business transactions. </a:t>
            </a:r>
          </a:p>
          <a:p>
            <a:pPr marL="571500" indent="-571500">
              <a:lnSpc>
                <a:spcPct val="120000"/>
              </a:lnSpc>
              <a:buAutoNum type="romanL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Lack of certain information provided by seller to their buyer before buyer can make their decision on the transactions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lnSpc>
                <a:spcPct val="120000"/>
              </a:lnSpc>
              <a:buAutoNum type="romanL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Business activities (buying and selling transactions) among students cannot be controlled by the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management.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600" b="1" dirty="0"/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80331" y="4363629"/>
            <a:ext cx="3303071" cy="2138772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100" b="1" dirty="0" smtClean="0"/>
              <a:t>Objectives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900" dirty="0"/>
          </a:p>
          <a:p>
            <a:pPr marL="0" indent="0">
              <a:buNone/>
            </a:pPr>
            <a:r>
              <a:rPr lang="en-US" sz="2400" dirty="0"/>
              <a:t>The development of KEMMA is to meet these three main objectives:</a:t>
            </a:r>
          </a:p>
          <a:p>
            <a:pPr marL="0" indent="0">
              <a:buNone/>
            </a:pPr>
            <a:r>
              <a:rPr lang="en-US" sz="2400" dirty="0"/>
              <a:t> </a:t>
            </a:r>
            <a:endParaRPr lang="en-US" sz="900" dirty="0"/>
          </a:p>
          <a:p>
            <a:pPr marL="514350" indent="-514350">
              <a:buFont typeface="+mj-lt"/>
              <a:buAutoNum type="romanLcPeriod"/>
            </a:pPr>
            <a:r>
              <a:rPr lang="en-US" sz="2400" dirty="0" smtClean="0"/>
              <a:t>To </a:t>
            </a:r>
            <a:r>
              <a:rPr lang="en-US" sz="2400" dirty="0"/>
              <a:t>identify the current business process, problems and requirements of business transactions between students of this campus.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400" dirty="0" smtClean="0"/>
              <a:t>To </a:t>
            </a:r>
            <a:r>
              <a:rPr lang="en-US" sz="2400" dirty="0"/>
              <a:t>design and develop an e-marketplace mobile application specialize for </a:t>
            </a:r>
            <a:r>
              <a:rPr lang="en-US" sz="2400" dirty="0" smtClean="0"/>
              <a:t>business </a:t>
            </a:r>
            <a:r>
              <a:rPr lang="en-US" sz="2400" dirty="0"/>
              <a:t>transactions between students of this campus.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400" dirty="0" smtClean="0"/>
              <a:t>To </a:t>
            </a:r>
            <a:r>
              <a:rPr lang="en-US" sz="2400" dirty="0"/>
              <a:t>evaluate usability and functionality of proposed e-marketplace </a:t>
            </a:r>
            <a:r>
              <a:rPr lang="en-US" sz="2400" dirty="0" smtClean="0"/>
              <a:t>mobile application.</a:t>
            </a:r>
          </a:p>
          <a:p>
            <a:pPr marL="514350" indent="-514350">
              <a:buFont typeface="+mj-lt"/>
              <a:buAutoNum type="romanLcPeriod"/>
            </a:pPr>
            <a:endParaRPr lang="en-US" sz="24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2600" dirty="0"/>
          </a:p>
          <a:p>
            <a:pPr marL="0" indent="0">
              <a:buNone/>
            </a:pPr>
            <a:endParaRPr lang="en-US" sz="2200" dirty="0"/>
          </a:p>
          <a:p>
            <a:pPr marL="457200" indent="-457200">
              <a:buFont typeface="Arial" panose="020B0604020202020204" pitchFamily="34" charset="0"/>
              <a:buAutoNum type="arabicPeriod"/>
            </a:pPr>
            <a:endParaRPr lang="en-US" sz="18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A0B62A04-0E26-461A-A460-1579EE944937}"/>
              </a:ext>
            </a:extLst>
          </p:cNvPr>
          <p:cNvSpPr/>
          <p:nvPr/>
        </p:nvSpPr>
        <p:spPr>
          <a:xfrm>
            <a:off x="51003200" y="22453600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3560167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992097" y="6442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6928391"/>
              </p:ext>
            </p:extLst>
          </p:nvPr>
        </p:nvGraphicFramePr>
        <p:xfrm>
          <a:off x="7329815" y="777220"/>
          <a:ext cx="4484743" cy="668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7166">
                  <a:extLst>
                    <a:ext uri="{9D8B030D-6E8A-4147-A177-3AD203B41FA5}">
                      <a16:colId xmlns:a16="http://schemas.microsoft.com/office/drawing/2014/main" xmlns="" val="613039186"/>
                    </a:ext>
                  </a:extLst>
                </a:gridCol>
                <a:gridCol w="2337577">
                  <a:extLst>
                    <a:ext uri="{9D8B030D-6E8A-4147-A177-3AD203B41FA5}">
                      <a16:colId xmlns:a16="http://schemas.microsoft.com/office/drawing/2014/main" xmlns="" val="911211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Problem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Proposed Solution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7032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1. </a:t>
                      </a:r>
                      <a:r>
                        <a:rPr lang="en-US" sz="1800" dirty="0" smtClean="0"/>
                        <a:t>There are no suitable  platform for sellers to conduct business transactions.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Develop an</a:t>
                      </a:r>
                      <a:r>
                        <a:rPr lang="en-US" baseline="0" dirty="0" smtClean="0"/>
                        <a:t> application that can be used as a platform to cater buying and selling transactions among students.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8041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dirty="0" smtClean="0"/>
                        <a:t>2. Lack of certain information provided by seller to their buyer before buyer can make their decision on the transactions.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Product Catalog</a:t>
                      </a:r>
                      <a:r>
                        <a:rPr lang="en-US" baseline="0" dirty="0" smtClean="0"/>
                        <a:t> with complete product details.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81009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28600" indent="-228600"/>
                      <a:r>
                        <a:rPr lang="en-US" dirty="0" smtClean="0"/>
                        <a:t>3.Business activities (buying and selling transactions) among students cannot be controlled by the management.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Develop an application</a:t>
                      </a:r>
                      <a:r>
                        <a:rPr lang="en-US" baseline="0" dirty="0" smtClean="0"/>
                        <a:t> that can be used by management to control or regulate buying and selling transactions among students.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6566599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7227753" y="296608"/>
            <a:ext cx="17482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 smtClean="0"/>
              <a:t>Proposed Solution</a:t>
            </a:r>
            <a:endParaRPr lang="en-US" sz="1600" b="1" dirty="0"/>
          </a:p>
        </p:txBody>
      </p:sp>
      <p:pic>
        <p:nvPicPr>
          <p:cNvPr id="38" name="Picture 37" descr="C:\Users\MSI\Downloads\Untit (1)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6933" y="557943"/>
            <a:ext cx="3034428" cy="608933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1397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0839081"/>
              </p:ext>
            </p:extLst>
          </p:nvPr>
        </p:nvGraphicFramePr>
        <p:xfrm>
          <a:off x="1427821" y="1163563"/>
          <a:ext cx="9123891" cy="506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5411">
                  <a:extLst>
                    <a:ext uri="{9D8B030D-6E8A-4147-A177-3AD203B41FA5}">
                      <a16:colId xmlns:a16="http://schemas.microsoft.com/office/drawing/2014/main" xmlns="" val="613039186"/>
                    </a:ext>
                  </a:extLst>
                </a:gridCol>
                <a:gridCol w="4848480">
                  <a:extLst>
                    <a:ext uri="{9D8B030D-6E8A-4147-A177-3AD203B41FA5}">
                      <a16:colId xmlns:a16="http://schemas.microsoft.com/office/drawing/2014/main" xmlns="" val="9112110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E-Marketplace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How it is implemented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7032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Characteristics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 smtClean="0"/>
                        <a:t>Implementation in the system</a:t>
                      </a:r>
                      <a:endParaRPr lang="en-US" sz="1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38041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 </a:t>
                      </a:r>
                      <a:r>
                        <a:rPr lang="en-US" sz="1400" dirty="0" smtClean="0"/>
                        <a:t>Product Catalog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81009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 </a:t>
                      </a:r>
                      <a:r>
                        <a:rPr lang="en-US" sz="1400" dirty="0" smtClean="0"/>
                        <a:t>Shopping</a:t>
                      </a:r>
                      <a:r>
                        <a:rPr lang="en-US" sz="1400" baseline="0" dirty="0" smtClean="0"/>
                        <a:t> Cart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6566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 </a:t>
                      </a:r>
                      <a:r>
                        <a:rPr lang="en-US" sz="1400" dirty="0" err="1" smtClean="0"/>
                        <a:t>Commision</a:t>
                      </a:r>
                      <a:r>
                        <a:rPr lang="en-US" sz="1400" dirty="0" smtClean="0"/>
                        <a:t> per transaction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92570400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1343141" y="720075"/>
            <a:ext cx="8525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Theory</a:t>
            </a:r>
            <a:endParaRPr lang="en-US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1412" y="1971327"/>
            <a:ext cx="582972" cy="12201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4561" y="3334871"/>
            <a:ext cx="639823" cy="139849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293" y="4876801"/>
            <a:ext cx="557091" cy="1201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640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246</Words>
  <Application>Microsoft Office PowerPoint</Application>
  <PresentationFormat>Widescreen</PresentationFormat>
  <Paragraphs>58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Bahnschrift SemiBold SemiConden</vt:lpstr>
      <vt:lpstr>Calibri</vt:lpstr>
      <vt:lpstr>Calibri Light</vt:lpstr>
      <vt:lpstr>Office Theme</vt:lpstr>
      <vt:lpstr>KOSISWA E-MARKETPLACE MOBILE APPLICATIONS  (KEMMA)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Azila</dc:creator>
  <cp:lastModifiedBy>Aiman Danial</cp:lastModifiedBy>
  <cp:revision>49</cp:revision>
  <dcterms:created xsi:type="dcterms:W3CDTF">2018-09-24T03:48:28Z</dcterms:created>
  <dcterms:modified xsi:type="dcterms:W3CDTF">2020-07-28T01:04:19Z</dcterms:modified>
</cp:coreProperties>
</file>