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diagrams/data2.xml" ContentType="application/vnd.openxmlformats-officedocument.drawingml.diagramData+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4" r:id="rId1"/>
  </p:sldMasterIdLst>
  <p:sldIdLst>
    <p:sldId id="273" r:id="rId2"/>
    <p:sldId id="257" r:id="rId3"/>
    <p:sldId id="258" r:id="rId4"/>
    <p:sldId id="259" r:id="rId5"/>
    <p:sldId id="261" r:id="rId6"/>
    <p:sldId id="278" r:id="rId7"/>
    <p:sldId id="275" r:id="rId8"/>
    <p:sldId id="276" r:id="rId9"/>
    <p:sldId id="277" r:id="rId10"/>
    <p:sldId id="271" r:id="rId11"/>
    <p:sldId id="272" r:id="rId12"/>
    <p:sldId id="27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0.PNG"/><Relationship Id="rId1" Type="http://schemas.openxmlformats.org/officeDocument/2006/relationships/image" Target="../media/image30.PNG"/><Relationship Id="rId4" Type="http://schemas.openxmlformats.org/officeDocument/2006/relationships/image" Target="../media/image6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8D5305-8C80-4C73-A334-1D207908637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C6BCB3-7F66-469B-9327-1C1E05188821}">
      <dgm:prSet phldrT="[Text]"/>
      <dgm:spPr/>
      <dgm:t>
        <a:bodyPr/>
        <a:lstStyle/>
        <a:p>
          <a:r>
            <a:rPr lang="en-US" dirty="0" smtClean="0"/>
            <a:t>Bisection method</a:t>
          </a:r>
          <a:endParaRPr lang="en-US" dirty="0"/>
        </a:p>
      </dgm:t>
    </dgm:pt>
    <dgm:pt modelId="{2549D67A-6FE2-4EA0-A55D-80968F70352C}" type="parTrans" cxnId="{14026AD8-3169-4F4F-B651-792720E90308}">
      <dgm:prSet/>
      <dgm:spPr/>
      <dgm:t>
        <a:bodyPr/>
        <a:lstStyle/>
        <a:p>
          <a:endParaRPr lang="en-US"/>
        </a:p>
      </dgm:t>
    </dgm:pt>
    <dgm:pt modelId="{AEC330E2-272C-475E-BD14-A880C1799A6B}" type="sibTrans" cxnId="{14026AD8-3169-4F4F-B651-792720E90308}">
      <dgm:prSet/>
      <dgm:spPr/>
      <dgm:t>
        <a:bodyPr/>
        <a:lstStyle/>
        <a:p>
          <a:endParaRPr lang="en-US"/>
        </a:p>
      </dgm:t>
    </dgm:pt>
    <dgm:pt modelId="{308A718A-1816-445D-82E0-A4BC39DBDAB1}">
      <dgm:prSet phldrT="[Text]"/>
      <dgm:spPr/>
      <dgm:t>
        <a:bodyPr/>
        <a:lstStyle/>
        <a:p>
          <a:r>
            <a:rPr lang="en-US" dirty="0" smtClean="0"/>
            <a:t>Guess an interval (</a:t>
          </a:r>
          <a:r>
            <a:rPr lang="en-US" dirty="0" err="1" smtClean="0"/>
            <a:t>a,b</a:t>
          </a:r>
          <a:r>
            <a:rPr lang="en-US" dirty="0" smtClean="0"/>
            <a:t>) which f(a) and f(b) has different signs.</a:t>
          </a:r>
          <a:endParaRPr lang="en-US" dirty="0"/>
        </a:p>
      </dgm:t>
    </dgm:pt>
    <dgm:pt modelId="{27A2DEEF-D770-459F-89BB-DE73A99263F2}" type="parTrans" cxnId="{930BFB16-3F94-4315-8FCC-1C82170C066E}">
      <dgm:prSet/>
      <dgm:spPr/>
      <dgm:t>
        <a:bodyPr/>
        <a:lstStyle/>
        <a:p>
          <a:endParaRPr lang="en-US"/>
        </a:p>
      </dgm:t>
    </dgm:pt>
    <dgm:pt modelId="{E6227874-C25C-4293-9185-05B931BB2450}" type="sibTrans" cxnId="{930BFB16-3F94-4315-8FCC-1C82170C066E}">
      <dgm:prSet/>
      <dgm:spPr/>
      <dgm:t>
        <a:bodyPr/>
        <a:lstStyle/>
        <a:p>
          <a:endParaRPr lang="en-US"/>
        </a:p>
      </dgm:t>
    </dgm:pt>
    <mc:AlternateContent xmlns:mc="http://schemas.openxmlformats.org/markup-compatibility/2006" xmlns:a14="http://schemas.microsoft.com/office/drawing/2010/main">
      <mc:Choice Requires="a14">
        <dgm:pt modelId="{473A878B-D388-4FE1-9B3A-00516AAF73EA}">
          <dgm:prSet phldrT="[Text]"/>
          <dgm:spPr/>
          <dgm:t>
            <a:bodyPr/>
            <a:lstStyle/>
            <a:p>
              <a:r>
                <a:rPr lang="en-US" dirty="0" smtClean="0"/>
                <a:t>Divide the interval into two equal sections, </a:t>
              </a:r>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num>
                    <m:den>
                      <m:r>
                        <a:rPr lang="en-US" b="0" i="1" smtClean="0">
                          <a:latin typeface="Cambria Math" panose="02040503050406030204" pitchFamily="18" charset="0"/>
                        </a:rPr>
                        <m:t>𝑛</m:t>
                      </m:r>
                    </m:den>
                  </m:f>
                </m:oMath>
              </a14:m>
              <a:r>
                <a:rPr lang="en-US" dirty="0" smtClean="0"/>
                <a:t>   where n=2 and f(m).</a:t>
              </a:r>
              <a:endParaRPr lang="en-US" dirty="0"/>
            </a:p>
          </dgm:t>
        </dgm:pt>
      </mc:Choice>
      <mc:Fallback xmlns="">
        <dgm:pt modelId="{473A878B-D388-4FE1-9B3A-00516AAF73EA}">
          <dgm:prSet phldrT="[Text]"/>
          <dgm:spPr/>
          <dgm:t>
            <a:bodyPr/>
            <a:lstStyle/>
            <a:p>
              <a:r>
                <a:rPr lang="en-US" dirty="0" smtClean="0"/>
                <a:t>Divide the interval into two equal sections, </a:t>
              </a:r>
              <a:r>
                <a:rPr lang="en-US" b="0" i="0" smtClean="0">
                  <a:latin typeface="Cambria Math" panose="02040503050406030204" pitchFamily="18" charset="0"/>
                </a:rPr>
                <a:t>𝑚=(𝑎+𝑏)/𝑛</a:t>
              </a:r>
              <a:r>
                <a:rPr lang="en-US" dirty="0" smtClean="0"/>
                <a:t>   where n=2 and f(m).</a:t>
              </a:r>
              <a:endParaRPr lang="en-US" dirty="0"/>
            </a:p>
          </dgm:t>
        </dgm:pt>
      </mc:Fallback>
    </mc:AlternateContent>
    <dgm:pt modelId="{B9431508-4419-4C5D-B8A4-573B9826D21C}" type="parTrans" cxnId="{B15B5643-0C3E-492D-9337-142EBF81E69B}">
      <dgm:prSet/>
      <dgm:spPr/>
      <dgm:t>
        <a:bodyPr/>
        <a:lstStyle/>
        <a:p>
          <a:endParaRPr lang="en-US"/>
        </a:p>
      </dgm:t>
    </dgm:pt>
    <dgm:pt modelId="{C4661C7A-7B37-4C9E-9189-77CAE385BD91}" type="sibTrans" cxnId="{B15B5643-0C3E-492D-9337-142EBF81E69B}">
      <dgm:prSet/>
      <dgm:spPr/>
      <dgm:t>
        <a:bodyPr/>
        <a:lstStyle/>
        <a:p>
          <a:endParaRPr lang="en-US"/>
        </a:p>
      </dgm:t>
    </dgm:pt>
    <dgm:pt modelId="{4C3AA562-AF87-4BBF-A0E4-1572A9CF5F96}">
      <dgm:prSet phldrT="[Text]"/>
      <dgm:spPr/>
      <dgm:t>
        <a:bodyPr/>
        <a:lstStyle/>
        <a:p>
          <a:r>
            <a:rPr lang="en-US" dirty="0" smtClean="0"/>
            <a:t>Newton’s method</a:t>
          </a:r>
          <a:endParaRPr lang="en-US" dirty="0"/>
        </a:p>
      </dgm:t>
    </dgm:pt>
    <dgm:pt modelId="{D6A68DA0-6AD5-4492-B769-ADE76862E41B}" type="parTrans" cxnId="{650B4408-2723-440A-8867-F6E8F6ECF494}">
      <dgm:prSet/>
      <dgm:spPr/>
      <dgm:t>
        <a:bodyPr/>
        <a:lstStyle/>
        <a:p>
          <a:endParaRPr lang="en-US"/>
        </a:p>
      </dgm:t>
    </dgm:pt>
    <dgm:pt modelId="{5534CEA9-A941-4C65-BE03-B5D0910E1457}" type="sibTrans" cxnId="{650B4408-2723-440A-8867-F6E8F6ECF494}">
      <dgm:prSet/>
      <dgm:spPr/>
      <dgm:t>
        <a:bodyPr/>
        <a:lstStyle/>
        <a:p>
          <a:endParaRPr lang="en-US"/>
        </a:p>
      </dgm:t>
    </dgm:pt>
    <mc:AlternateContent xmlns:mc="http://schemas.openxmlformats.org/markup-compatibility/2006" xmlns:a14="http://schemas.microsoft.com/office/drawing/2010/main">
      <mc:Choice Requires="a14">
        <dgm:pt modelId="{0B01A113-50C8-448B-9C63-2620094A901B}">
          <dgm:prSet phldrT="[Text]"/>
          <dgm:spPr/>
          <dgm:t>
            <a:bodyPr/>
            <a:lstStyle/>
            <a:p>
              <a:r>
                <a:rPr lang="en-US" dirty="0" smtClean="0"/>
                <a:t>Find an initial number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oMath>
              </a14:m>
              <a:endParaRPr lang="en-US" dirty="0"/>
            </a:p>
          </dgm:t>
        </dgm:pt>
      </mc:Choice>
      <mc:Fallback xmlns="">
        <dgm:pt modelId="{0B01A113-50C8-448B-9C63-2620094A901B}">
          <dgm:prSet phldrT="[Text]"/>
          <dgm:spPr/>
          <dgm:t>
            <a:bodyPr/>
            <a:lstStyle/>
            <a:p>
              <a:r>
                <a:rPr lang="en-US" dirty="0" smtClean="0"/>
                <a:t>Find an initial number </a:t>
              </a:r>
              <a:r>
                <a:rPr lang="en-US" b="0" i="0" smtClean="0">
                  <a:latin typeface="Cambria Math" panose="02040503050406030204" pitchFamily="18" charset="0"/>
                </a:rPr>
                <a:t>𝑥_0</a:t>
              </a:r>
              <a:endParaRPr lang="en-US" dirty="0"/>
            </a:p>
          </dgm:t>
        </dgm:pt>
      </mc:Fallback>
    </mc:AlternateContent>
    <dgm:pt modelId="{20200D8F-B0B7-48B0-B080-624A46C06247}" type="parTrans" cxnId="{78A41291-689E-4B37-BE4D-9195DC5DD0B4}">
      <dgm:prSet/>
      <dgm:spPr/>
      <dgm:t>
        <a:bodyPr/>
        <a:lstStyle/>
        <a:p>
          <a:endParaRPr lang="en-US"/>
        </a:p>
      </dgm:t>
    </dgm:pt>
    <dgm:pt modelId="{EA464A29-040A-432F-AA18-C8C893835C7C}" type="sibTrans" cxnId="{78A41291-689E-4B37-BE4D-9195DC5DD0B4}">
      <dgm:prSet/>
      <dgm:spPr/>
      <dgm:t>
        <a:bodyPr/>
        <a:lstStyle/>
        <a:p>
          <a:endParaRPr lang="en-US"/>
        </a:p>
      </dgm:t>
    </dgm:pt>
    <mc:AlternateContent xmlns:mc="http://schemas.openxmlformats.org/markup-compatibility/2006" xmlns:a14="http://schemas.microsoft.com/office/drawing/2010/main">
      <mc:Choice Requires="a14">
        <dgm:pt modelId="{F785C939-9C3C-40BC-8C96-75BABDA82F47}">
          <dgm:prSet phldrT="[Text]"/>
          <dgm:spPr/>
          <dgm:t>
            <a:bodyPr/>
            <a:lstStyle/>
            <a:p>
              <a:r>
                <a:rPr lang="en-US" dirty="0" smtClean="0"/>
                <a:t>Compute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e>
                  </m:d>
                </m:oMath>
              </a14:m>
              <a:r>
                <a:rPr lang="en-US" dirty="0" smtClean="0"/>
                <a:t> and </a:t>
              </a:r>
              <a14:m>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r>
                    <a:rPr lang="en-US" b="0" i="1" smtClean="0">
                      <a:latin typeface="Cambria Math" panose="02040503050406030204" pitchFamily="18" charset="0"/>
                    </a:rPr>
                    <m:t>)</m:t>
                  </m:r>
                </m:oMath>
              </a14:m>
              <a:r>
                <a:rPr lang="en-US" dirty="0" smtClean="0"/>
                <a:t>.</a:t>
              </a:r>
              <a:endParaRPr lang="en-US" dirty="0"/>
            </a:p>
          </dgm:t>
        </dgm:pt>
      </mc:Choice>
      <mc:Fallback xmlns="">
        <dgm:pt modelId="{F785C939-9C3C-40BC-8C96-75BABDA82F47}">
          <dgm:prSet phldrT="[Text]"/>
          <dgm:spPr/>
          <dgm:t>
            <a:bodyPr/>
            <a:lstStyle/>
            <a:p>
              <a:r>
                <a:rPr lang="en-US" dirty="0" smtClean="0"/>
                <a:t>Compute </a:t>
              </a:r>
              <a:r>
                <a:rPr lang="en-US" b="0" i="0" smtClean="0">
                  <a:latin typeface="Cambria Math" panose="02040503050406030204" pitchFamily="18" charset="0"/>
                </a:rPr>
                <a:t>𝑓(𝑥_0 )</a:t>
              </a:r>
              <a:r>
                <a:rPr lang="en-US" dirty="0" smtClean="0"/>
                <a:t> and </a:t>
              </a:r>
              <a:r>
                <a:rPr lang="en-US" b="0" i="0" smtClean="0">
                  <a:latin typeface="Cambria Math" panose="02040503050406030204" pitchFamily="18" charset="0"/>
                </a:rPr>
                <a:t>𝑓′(𝑥_0)</a:t>
              </a:r>
              <a:r>
                <a:rPr lang="en-US" dirty="0" smtClean="0"/>
                <a:t>.</a:t>
              </a:r>
              <a:endParaRPr lang="en-US" dirty="0"/>
            </a:p>
          </dgm:t>
        </dgm:pt>
      </mc:Fallback>
    </mc:AlternateContent>
    <dgm:pt modelId="{A8075D24-EF4D-436E-B792-274CBC681067}" type="parTrans" cxnId="{8FA72903-851C-4838-83D6-11F29D35D748}">
      <dgm:prSet/>
      <dgm:spPr/>
      <dgm:t>
        <a:bodyPr/>
        <a:lstStyle/>
        <a:p>
          <a:endParaRPr lang="en-US"/>
        </a:p>
      </dgm:t>
    </dgm:pt>
    <dgm:pt modelId="{5AF2F6D3-5F33-43C9-8C84-761BF9E98318}" type="sibTrans" cxnId="{8FA72903-851C-4838-83D6-11F29D35D748}">
      <dgm:prSet/>
      <dgm:spPr/>
      <dgm:t>
        <a:bodyPr/>
        <a:lstStyle/>
        <a:p>
          <a:endParaRPr lang="en-US"/>
        </a:p>
      </dgm:t>
    </dgm:pt>
    <dgm:pt modelId="{F0BB6236-AF39-48E4-A4B2-C67EEFB4AF51}">
      <dgm:prSet phldrT="[Text]"/>
      <dgm:spPr/>
      <dgm:t>
        <a:bodyPr/>
        <a:lstStyle/>
        <a:p>
          <a:r>
            <a:rPr lang="en-US" dirty="0" smtClean="0"/>
            <a:t>Modified Newton’s method</a:t>
          </a:r>
          <a:endParaRPr lang="en-US" dirty="0"/>
        </a:p>
      </dgm:t>
    </dgm:pt>
    <dgm:pt modelId="{5609A637-61F4-474E-A46D-B293B3B17C18}" type="parTrans" cxnId="{8D8837FE-E19B-42AF-8830-968123D28466}">
      <dgm:prSet/>
      <dgm:spPr/>
      <dgm:t>
        <a:bodyPr/>
        <a:lstStyle/>
        <a:p>
          <a:endParaRPr lang="en-US"/>
        </a:p>
      </dgm:t>
    </dgm:pt>
    <dgm:pt modelId="{4AE8B382-4933-4918-A56D-D036618A63D1}" type="sibTrans" cxnId="{8D8837FE-E19B-42AF-8830-968123D28466}">
      <dgm:prSet/>
      <dgm:spPr/>
      <dgm:t>
        <a:bodyPr/>
        <a:lstStyle/>
        <a:p>
          <a:endParaRPr lang="en-US"/>
        </a:p>
      </dgm:t>
    </dgm:pt>
    <mc:AlternateContent xmlns:mc="http://schemas.openxmlformats.org/markup-compatibility/2006" xmlns:a14="http://schemas.microsoft.com/office/drawing/2010/main">
      <mc:Choice Requires="a14">
        <dgm:pt modelId="{F4D8CF22-8E8C-42B1-9126-09DEED302DEC}">
          <dgm:prSet phldrT="[Text]"/>
          <dgm:spPr/>
          <dgm:t>
            <a:bodyPr/>
            <a:lstStyle/>
            <a:p>
              <a:r>
                <a:rPr lang="en-US" dirty="0" smtClean="0"/>
                <a:t>Find an initial number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oMath>
              </a14:m>
              <a:endParaRPr lang="en-US" dirty="0"/>
            </a:p>
          </dgm:t>
        </dgm:pt>
      </mc:Choice>
      <mc:Fallback xmlns="">
        <dgm:pt modelId="{F4D8CF22-8E8C-42B1-9126-09DEED302DEC}">
          <dgm:prSet phldrT="[Text]"/>
          <dgm:spPr/>
          <dgm:t>
            <a:bodyPr/>
            <a:lstStyle/>
            <a:p>
              <a:r>
                <a:rPr lang="en-US" dirty="0" smtClean="0"/>
                <a:t>Find an initial number </a:t>
              </a:r>
              <a:r>
                <a:rPr lang="en-US" b="0" i="0" smtClean="0">
                  <a:latin typeface="Cambria Math" panose="02040503050406030204" pitchFamily="18" charset="0"/>
                </a:rPr>
                <a:t>𝑥_0</a:t>
              </a:r>
              <a:endParaRPr lang="en-US" dirty="0"/>
            </a:p>
          </dgm:t>
        </dgm:pt>
      </mc:Fallback>
    </mc:AlternateContent>
    <dgm:pt modelId="{F2F472BB-43A1-4B23-A4AF-AD539E221C44}" type="parTrans" cxnId="{1BDF0675-42FE-4539-BCFD-F811519101F0}">
      <dgm:prSet/>
      <dgm:spPr/>
      <dgm:t>
        <a:bodyPr/>
        <a:lstStyle/>
        <a:p>
          <a:endParaRPr lang="en-US"/>
        </a:p>
      </dgm:t>
    </dgm:pt>
    <dgm:pt modelId="{F5FAF871-41AF-4700-8F6E-2F161DF40ADB}" type="sibTrans" cxnId="{1BDF0675-42FE-4539-BCFD-F811519101F0}">
      <dgm:prSet/>
      <dgm:spPr/>
      <dgm:t>
        <a:bodyPr/>
        <a:lstStyle/>
        <a:p>
          <a:endParaRPr lang="en-US"/>
        </a:p>
      </dgm:t>
    </dgm:pt>
    <mc:AlternateContent xmlns:mc="http://schemas.openxmlformats.org/markup-compatibility/2006" xmlns:a14="http://schemas.microsoft.com/office/drawing/2010/main">
      <mc:Choice Requires="a14">
        <dgm:pt modelId="{71DC91AB-2387-434F-B898-40715ECE2365}">
          <dgm:prSet phldrT="[Text]"/>
          <dgm:spPr/>
          <dgm:t>
            <a:bodyPr/>
            <a:lstStyle/>
            <a:p>
              <a:r>
                <a:rPr lang="en-US" dirty="0" smtClean="0"/>
                <a:t>Compute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e>
                  </m:d>
                  <m:r>
                    <a:rPr lang="en-US" b="0" i="1" smtClean="0">
                      <a:latin typeface="Cambria Math" panose="02040503050406030204" pitchFamily="18" charset="0"/>
                    </a:rPr>
                    <m:t>,</m:t>
                  </m:r>
                </m:oMath>
              </a14:m>
              <a:r>
                <a:rPr lang="en-US" dirty="0" smtClean="0"/>
                <a:t>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𝑓</m:t>
                      </m:r>
                    </m:e>
                    <m:sup>
                      <m:r>
                        <a:rPr lang="en-US" b="0" i="1" smtClean="0">
                          <a:latin typeface="Cambria Math" panose="02040503050406030204" pitchFamily="18" charset="0"/>
                        </a:rPr>
                        <m:t>′</m:t>
                      </m:r>
                    </m:sup>
                  </m:sSup>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e>
                  </m:d>
                </m:oMath>
              </a14:m>
              <a:r>
                <a:rPr lang="en-US" dirty="0" smtClean="0"/>
                <a:t> and </a:t>
              </a:r>
              <a14:m>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0</m:t>
                      </m:r>
                    </m:sub>
                  </m:sSub>
                  <m:r>
                    <a:rPr lang="en-US" b="0" i="1" smtClean="0">
                      <a:latin typeface="Cambria Math" panose="02040503050406030204" pitchFamily="18" charset="0"/>
                    </a:rPr>
                    <m:t>)</m:t>
                  </m:r>
                </m:oMath>
              </a14:m>
              <a:r>
                <a:rPr lang="en-US" dirty="0" smtClean="0"/>
                <a:t>.</a:t>
              </a:r>
              <a:endParaRPr lang="en-US" dirty="0"/>
            </a:p>
          </dgm:t>
        </dgm:pt>
      </mc:Choice>
      <mc:Fallback xmlns="">
        <dgm:pt modelId="{71DC91AB-2387-434F-B898-40715ECE2365}">
          <dgm:prSet phldrT="[Text]"/>
          <dgm:spPr/>
          <dgm:t>
            <a:bodyPr/>
            <a:lstStyle/>
            <a:p>
              <a:r>
                <a:rPr lang="en-US" dirty="0" smtClean="0"/>
                <a:t>Compute </a:t>
              </a:r>
              <a:r>
                <a:rPr lang="en-US" b="0" i="0" smtClean="0">
                  <a:latin typeface="Cambria Math" panose="02040503050406030204" pitchFamily="18" charset="0"/>
                </a:rPr>
                <a:t>𝑓(𝑥_0 )</a:t>
              </a:r>
              <a:r>
                <a:rPr lang="en-US" b="0" i="0" smtClean="0">
                  <a:latin typeface="Cambria Math" panose="02040503050406030204" pitchFamily="18" charset="0"/>
                </a:rPr>
                <a:t>,</a:t>
              </a:r>
              <a:r>
                <a:rPr lang="en-US" dirty="0" smtClean="0"/>
                <a:t> </a:t>
              </a:r>
              <a:r>
                <a:rPr lang="en-US" b="0" i="0" smtClean="0">
                  <a:latin typeface="Cambria Math" panose="02040503050406030204" pitchFamily="18" charset="0"/>
                </a:rPr>
                <a:t>𝑓^′ (𝑥_0 )</a:t>
              </a:r>
              <a:r>
                <a:rPr lang="en-US" dirty="0" smtClean="0"/>
                <a:t> and </a:t>
              </a:r>
              <a:r>
                <a:rPr lang="en-US" b="0" i="0" smtClean="0">
                  <a:latin typeface="Cambria Math" panose="02040503050406030204" pitchFamily="18" charset="0"/>
                </a:rPr>
                <a:t>𝑓′′(𝑥_0)</a:t>
              </a:r>
              <a:r>
                <a:rPr lang="en-US" dirty="0" smtClean="0"/>
                <a:t>.</a:t>
              </a:r>
              <a:endParaRPr lang="en-US" dirty="0"/>
            </a:p>
          </dgm:t>
        </dgm:pt>
      </mc:Fallback>
    </mc:AlternateContent>
    <dgm:pt modelId="{EB9E3D07-F1EE-465B-94AA-054427993E62}" type="parTrans" cxnId="{E9E51355-AA05-4B66-9A4D-A27E823ABEB3}">
      <dgm:prSet/>
      <dgm:spPr/>
      <dgm:t>
        <a:bodyPr/>
        <a:lstStyle/>
        <a:p>
          <a:endParaRPr lang="en-US"/>
        </a:p>
      </dgm:t>
    </dgm:pt>
    <dgm:pt modelId="{8D8E79AD-9B52-4113-942A-2D55C59CC894}" type="sibTrans" cxnId="{E9E51355-AA05-4B66-9A4D-A27E823ABEB3}">
      <dgm:prSet/>
      <dgm:spPr/>
      <dgm:t>
        <a:bodyPr/>
        <a:lstStyle/>
        <a:p>
          <a:endParaRPr lang="en-US"/>
        </a:p>
      </dgm:t>
    </dgm:pt>
    <dgm:pt modelId="{8C56EC11-6DF0-4F9B-91B8-2AC890B18E89}">
      <dgm:prSet phldrT="[Text]"/>
      <dgm:spPr/>
      <dgm:t>
        <a:bodyPr/>
        <a:lstStyle/>
        <a:p>
          <a:r>
            <a:rPr lang="en-US" dirty="0" smtClean="0"/>
            <a:t>Hybrid method</a:t>
          </a:r>
          <a:endParaRPr lang="en-US" dirty="0"/>
        </a:p>
      </dgm:t>
    </dgm:pt>
    <dgm:pt modelId="{AB8C3E5A-B13F-480E-BFBD-AA3EF9B849F3}" type="parTrans" cxnId="{8D4E4F14-9890-4F5F-B21C-A7E82F304BAA}">
      <dgm:prSet/>
      <dgm:spPr/>
      <dgm:t>
        <a:bodyPr/>
        <a:lstStyle/>
        <a:p>
          <a:endParaRPr lang="en-US"/>
        </a:p>
      </dgm:t>
    </dgm:pt>
    <dgm:pt modelId="{D30C94CD-B89B-4EF4-AC42-B4D2EAFEC627}" type="sibTrans" cxnId="{8D4E4F14-9890-4F5F-B21C-A7E82F304BAA}">
      <dgm:prSet/>
      <dgm:spPr/>
      <dgm:t>
        <a:bodyPr/>
        <a:lstStyle/>
        <a:p>
          <a:endParaRPr lang="en-US"/>
        </a:p>
      </dgm:t>
    </dgm:pt>
    <dgm:pt modelId="{E703D24B-7F08-4797-B871-9273275CAE8A}">
      <dgm:prSet phldrT="[Text]"/>
      <dgm:spPr/>
      <dgm:t>
        <a:bodyPr/>
        <a:lstStyle/>
        <a:p>
          <a:r>
            <a:rPr lang="en-US" dirty="0" smtClean="0"/>
            <a:t>Determine if root exists.</a:t>
          </a:r>
          <a:endParaRPr lang="en-US" dirty="0"/>
        </a:p>
      </dgm:t>
    </dgm:pt>
    <dgm:pt modelId="{253707A9-6CE3-4C77-B056-B5B507067B86}" type="parTrans" cxnId="{821E9BAA-B343-4042-8313-F2BAC0CD976B}">
      <dgm:prSet/>
      <dgm:spPr/>
      <dgm:t>
        <a:bodyPr/>
        <a:lstStyle/>
        <a:p>
          <a:endParaRPr lang="en-US"/>
        </a:p>
      </dgm:t>
    </dgm:pt>
    <dgm:pt modelId="{DAD3417E-FC95-4C3E-B4E0-00BF5A4F44E1}" type="sibTrans" cxnId="{821E9BAA-B343-4042-8313-F2BAC0CD976B}">
      <dgm:prSet/>
      <dgm:spPr/>
      <dgm:t>
        <a:bodyPr/>
        <a:lstStyle/>
        <a:p>
          <a:endParaRPr lang="en-US"/>
        </a:p>
      </dgm:t>
    </dgm:pt>
    <dgm:pt modelId="{784055BF-E028-4C09-9B48-C034FEC44A12}">
      <dgm:prSet phldrT="[Text]"/>
      <dgm:spPr/>
      <dgm:t>
        <a:bodyPr/>
        <a:lstStyle/>
        <a:p>
          <a:r>
            <a:rPr lang="en-US" dirty="0" smtClean="0"/>
            <a:t>Choose the desire interval.</a:t>
          </a:r>
          <a:endParaRPr lang="en-US" dirty="0"/>
        </a:p>
      </dgm:t>
    </dgm:pt>
    <dgm:pt modelId="{5B2AFD9C-186F-4D76-92A0-7EB9F2B4ECAA}" type="parTrans" cxnId="{576A51F4-6CE4-4473-99D5-E7F63092E763}">
      <dgm:prSet/>
      <dgm:spPr/>
      <dgm:t>
        <a:bodyPr/>
        <a:lstStyle/>
        <a:p>
          <a:endParaRPr lang="en-US"/>
        </a:p>
      </dgm:t>
    </dgm:pt>
    <dgm:pt modelId="{640A32C1-008F-468C-8080-CE0FF3A23FE1}" type="sibTrans" cxnId="{576A51F4-6CE4-4473-99D5-E7F63092E763}">
      <dgm:prSet/>
      <dgm:spPr/>
      <dgm:t>
        <a:bodyPr/>
        <a:lstStyle/>
        <a:p>
          <a:endParaRPr lang="en-US"/>
        </a:p>
      </dgm:t>
    </dgm:pt>
    <dgm:pt modelId="{605C069A-3EAE-40BA-AD35-5B318C18CF53}">
      <dgm:prSet phldrT="[Text]"/>
      <dgm:spPr/>
      <dgm:t>
        <a:bodyPr/>
        <a:lstStyle/>
        <a:p>
          <a:r>
            <a:rPr lang="en-US" dirty="0" smtClean="0"/>
            <a:t>Repeated until desired iteration/ accuracy.  </a:t>
          </a:r>
          <a:endParaRPr lang="en-US" dirty="0"/>
        </a:p>
      </dgm:t>
    </dgm:pt>
    <dgm:pt modelId="{CCDB0F53-121F-443D-B02B-7B2DDDEF539C}" type="parTrans" cxnId="{A2E47938-637D-45ED-9496-B0D9CFC0B815}">
      <dgm:prSet/>
      <dgm:spPr/>
      <dgm:t>
        <a:bodyPr/>
        <a:lstStyle/>
        <a:p>
          <a:endParaRPr lang="en-US"/>
        </a:p>
      </dgm:t>
    </dgm:pt>
    <dgm:pt modelId="{7E767C1E-574C-4D83-B4E2-BAB752E9308B}" type="sibTrans" cxnId="{A2E47938-637D-45ED-9496-B0D9CFC0B815}">
      <dgm:prSet/>
      <dgm:spPr/>
      <dgm:t>
        <a:bodyPr/>
        <a:lstStyle/>
        <a:p>
          <a:endParaRPr lang="en-US"/>
        </a:p>
      </dgm:t>
    </dgm:pt>
    <mc:AlternateContent xmlns:mc="http://schemas.openxmlformats.org/markup-compatibility/2006" xmlns:a14="http://schemas.microsoft.com/office/drawing/2010/main">
      <mc:Choice Requires="a14">
        <dgm:pt modelId="{FF005988-DF27-490F-997F-3E9E2E6EFA26}">
          <dgm:prSet phldrT="[Text]"/>
          <dgm:spPr/>
          <dgm:t>
            <a:bodyPr/>
            <a:lstStyle/>
            <a:p>
              <a:r>
                <a:rPr lang="en-US" dirty="0" smtClean="0"/>
                <a:t>Compute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𝑛</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𝑛</m:t>
                      </m:r>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𝑓</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𝑛</m:t>
                          </m:r>
                          <m:r>
                            <a:rPr lang="en-US" b="0" i="1" smtClean="0">
                              <a:latin typeface="Cambria Math" panose="02040503050406030204" pitchFamily="18" charset="0"/>
                            </a:rPr>
                            <m:t>−1</m:t>
                          </m:r>
                        </m:sub>
                      </m:sSub>
                      <m:r>
                        <a:rPr lang="en-US" b="0" i="1" smtClean="0">
                          <a:latin typeface="Cambria Math" panose="02040503050406030204" pitchFamily="18" charset="0"/>
                        </a:rPr>
                        <m:t>)</m:t>
                      </m:r>
                    </m:num>
                    <m:den>
                      <m:r>
                        <a:rPr lang="en-US" b="0" i="1" smtClean="0">
                          <a:latin typeface="Cambria Math" panose="02040503050406030204" pitchFamily="18" charset="0"/>
                        </a:rPr>
                        <m:t>𝑓</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𝑛</m:t>
                          </m:r>
                          <m:r>
                            <a:rPr lang="en-US" b="0" i="1" smtClean="0">
                              <a:latin typeface="Cambria Math" panose="02040503050406030204" pitchFamily="18" charset="0"/>
                            </a:rPr>
                            <m:t>−1</m:t>
                          </m:r>
                        </m:sub>
                      </m:sSub>
                      <m:r>
                        <a:rPr lang="en-US" b="0" i="1" smtClean="0">
                          <a:latin typeface="Cambria Math" panose="02040503050406030204" pitchFamily="18" charset="0"/>
                        </a:rPr>
                        <m:t>)</m:t>
                      </m:r>
                    </m:den>
                  </m:f>
                </m:oMath>
              </a14:m>
              <a:r>
                <a:rPr lang="en-US" dirty="0" smtClean="0"/>
                <a:t> where n=0,1,…</a:t>
              </a:r>
              <a:endParaRPr lang="en-US" dirty="0"/>
            </a:p>
          </dgm:t>
        </dgm:pt>
      </mc:Choice>
      <mc:Fallback xmlns="">
        <dgm:pt modelId="{FF005988-DF27-490F-997F-3E9E2E6EFA26}">
          <dgm:prSet phldrT="[Text]"/>
          <dgm:spPr/>
          <dgm:t>
            <a:bodyPr/>
            <a:lstStyle/>
            <a:p>
              <a:r>
                <a:rPr lang="en-US" dirty="0" smtClean="0"/>
                <a:t>Compute                          </a:t>
              </a:r>
              <a:r>
                <a:rPr lang="en-US" b="0" i="0" smtClean="0">
                  <a:latin typeface="Cambria Math" panose="02040503050406030204" pitchFamily="18" charset="0"/>
                </a:rPr>
                <a:t>𝑥_𝑛=𝑥_(𝑛−1)−(𝑓(𝑥_(𝑛−1)))/(𝑓′(𝑥_(𝑛−1)))</a:t>
              </a:r>
              <a:r>
                <a:rPr lang="en-US" dirty="0" smtClean="0"/>
                <a:t> where n=0,1,…</a:t>
              </a:r>
              <a:endParaRPr lang="en-US" dirty="0"/>
            </a:p>
          </dgm:t>
        </dgm:pt>
      </mc:Fallback>
    </mc:AlternateContent>
    <dgm:pt modelId="{8552227A-5394-4A2A-857C-45028AE0A387}" type="parTrans" cxnId="{CD966A74-A77C-4D8E-B9B4-E5B1A70D665F}">
      <dgm:prSet/>
      <dgm:spPr/>
      <dgm:t>
        <a:bodyPr/>
        <a:lstStyle/>
        <a:p>
          <a:endParaRPr lang="en-US"/>
        </a:p>
      </dgm:t>
    </dgm:pt>
    <dgm:pt modelId="{7F2BE316-EBC4-4BAF-A883-91CF836DE975}" type="sibTrans" cxnId="{CD966A74-A77C-4D8E-B9B4-E5B1A70D665F}">
      <dgm:prSet/>
      <dgm:spPr/>
      <dgm:t>
        <a:bodyPr/>
        <a:lstStyle/>
        <a:p>
          <a:endParaRPr lang="en-US"/>
        </a:p>
      </dgm:t>
    </dgm:pt>
    <dgm:pt modelId="{242B25A1-563C-429C-9861-7E4DF70964DF}">
      <dgm:prSet phldrT="[Text]"/>
      <dgm:spPr/>
      <dgm:t>
        <a:bodyPr/>
        <a:lstStyle/>
        <a:p>
          <a:r>
            <a:rPr lang="en-US" dirty="0" smtClean="0"/>
            <a:t>Repeated until desired iteration/ accuracy.                 </a:t>
          </a:r>
          <a:endParaRPr lang="en-US" dirty="0"/>
        </a:p>
      </dgm:t>
    </dgm:pt>
    <dgm:pt modelId="{C9B6011E-50ED-4776-A958-A88161ACC347}" type="parTrans" cxnId="{2A3205DB-E25A-4908-82C4-5416F8B12337}">
      <dgm:prSet/>
      <dgm:spPr/>
      <dgm:t>
        <a:bodyPr/>
        <a:lstStyle/>
        <a:p>
          <a:endParaRPr lang="en-US"/>
        </a:p>
      </dgm:t>
    </dgm:pt>
    <dgm:pt modelId="{1CB2D269-34F8-4C35-9267-E5924ACB5711}" type="sibTrans" cxnId="{2A3205DB-E25A-4908-82C4-5416F8B12337}">
      <dgm:prSet/>
      <dgm:spPr/>
      <dgm:t>
        <a:bodyPr/>
        <a:lstStyle/>
        <a:p>
          <a:endParaRPr lang="en-US"/>
        </a:p>
      </dgm:t>
    </dgm:pt>
    <dgm:pt modelId="{0A9B7F10-699E-4D63-828B-69309D37E099}">
      <dgm:prSet phldrT="[Text]"/>
      <dgm:spPr/>
      <dgm:t>
        <a:bodyPr/>
        <a:lstStyle/>
        <a:p>
          <a:r>
            <a:rPr lang="en-US" dirty="0" smtClean="0"/>
            <a:t>Compute </a:t>
          </a:r>
          <a:endParaRPr lang="en-US" dirty="0"/>
        </a:p>
      </dgm:t>
    </dgm:pt>
    <dgm:pt modelId="{9B4AF9BB-0BD6-452E-9D54-CDC71193510C}" type="parTrans" cxnId="{5532A00B-189D-45CA-8796-8943EB8DAC0E}">
      <dgm:prSet/>
      <dgm:spPr/>
      <dgm:t>
        <a:bodyPr/>
        <a:lstStyle/>
        <a:p>
          <a:endParaRPr lang="en-US"/>
        </a:p>
      </dgm:t>
    </dgm:pt>
    <dgm:pt modelId="{E2561339-ABFC-4DDE-A445-EA5E419527A1}" type="sibTrans" cxnId="{5532A00B-189D-45CA-8796-8943EB8DAC0E}">
      <dgm:prSet/>
      <dgm:spPr/>
      <dgm:t>
        <a:bodyPr/>
        <a:lstStyle/>
        <a:p>
          <a:endParaRPr lang="en-US"/>
        </a:p>
      </dgm:t>
    </dgm:pt>
    <mc:AlternateContent xmlns:mc="http://schemas.openxmlformats.org/markup-compatibility/2006" xmlns:a14="http://schemas.microsoft.com/office/drawing/2010/main">
      <mc:Choice Requires="a14">
        <dgm:pt modelId="{3F0CC441-B0A2-40D7-821E-DBCD1596DCFC}">
          <dgm:prSet/>
          <dgm:spPr/>
          <dgm:t>
            <a:bodyPr/>
            <a:lstStyle/>
            <a:p>
              <a:r>
                <a:rPr lang="en-US" dirty="0" smtClean="0"/>
                <a:t>For the interval into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num>
                    <m:den>
                      <m:r>
                        <a:rPr lang="en-US" b="0" i="1" smtClean="0">
                          <a:latin typeface="Cambria Math" panose="02040503050406030204" pitchFamily="18" charset="0"/>
                        </a:rPr>
                        <m:t>2</m:t>
                      </m:r>
                    </m:den>
                  </m:f>
                </m:oMath>
              </a14:m>
              <a:endParaRPr lang="en-US" dirty="0"/>
            </a:p>
          </dgm:t>
        </dgm:pt>
      </mc:Choice>
      <mc:Fallback xmlns="">
        <dgm:pt modelId="{3F0CC441-B0A2-40D7-821E-DBCD1596DCFC}">
          <dgm:prSet/>
          <dgm:spPr/>
          <dgm:t>
            <a:bodyPr/>
            <a:lstStyle/>
            <a:p>
              <a:r>
                <a:rPr lang="en-US" dirty="0" smtClean="0"/>
                <a:t>For the interval into </a:t>
              </a:r>
              <a:r>
                <a:rPr lang="en-US" b="0" i="0" smtClean="0">
                  <a:latin typeface="Cambria Math" panose="02040503050406030204" pitchFamily="18" charset="0"/>
                </a:rPr>
                <a:t>𝑥_𝑖=</a:t>
              </a:r>
              <a:r>
                <a:rPr lang="en-US" b="0" i="0" smtClean="0">
                  <a:latin typeface="Cambria Math" panose="02040503050406030204" pitchFamily="18" charset="0"/>
                </a:rPr>
                <a:t>(𝑎+𝑏)/</a:t>
              </a:r>
              <a:r>
                <a:rPr lang="en-US" b="0" i="0" smtClean="0">
                  <a:latin typeface="Cambria Math" panose="02040503050406030204" pitchFamily="18" charset="0"/>
                </a:rPr>
                <a:t>2</a:t>
              </a:r>
              <a:endParaRPr lang="en-US" dirty="0"/>
            </a:p>
          </dgm:t>
        </dgm:pt>
      </mc:Fallback>
    </mc:AlternateContent>
    <dgm:pt modelId="{954DE952-88A9-4620-9729-2AD22992DBC0}" type="parTrans" cxnId="{70746DB6-BC36-48D2-9126-D898AD835EC8}">
      <dgm:prSet/>
      <dgm:spPr/>
      <dgm:t>
        <a:bodyPr/>
        <a:lstStyle/>
        <a:p>
          <a:endParaRPr lang="en-US"/>
        </a:p>
      </dgm:t>
    </dgm:pt>
    <dgm:pt modelId="{E5CC49BF-E49B-4FCE-A923-DF4540754523}" type="sibTrans" cxnId="{70746DB6-BC36-48D2-9126-D898AD835EC8}">
      <dgm:prSet/>
      <dgm:spPr/>
      <dgm:t>
        <a:bodyPr/>
        <a:lstStyle/>
        <a:p>
          <a:endParaRPr lang="en-US"/>
        </a:p>
      </dgm:t>
    </dgm:pt>
    <mc:AlternateContent xmlns:mc="http://schemas.openxmlformats.org/markup-compatibility/2006" xmlns:a14="http://schemas.microsoft.com/office/drawing/2010/main">
      <mc:Choice Requires="a14">
        <dgm:pt modelId="{29EE85CD-DECE-4F75-9EF9-BF8F7FB0986E}">
          <dgm:prSet/>
          <dgm:spPr/>
          <dgm:t>
            <a:bodyPr/>
            <a:lstStyle/>
            <a:p>
              <a:r>
                <a:rPr lang="en-US" dirty="0" smtClean="0"/>
                <a:t>If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e>
                  </m:d>
                  <m:r>
                    <a:rPr lang="en-US" b="0" i="1" smtClean="0">
                      <a:latin typeface="Cambria Math" panose="02040503050406030204" pitchFamily="18" charset="0"/>
                    </a:rPr>
                    <m:t>=0 </m:t>
                  </m:r>
                </m:oMath>
              </a14:m>
              <a:r>
                <a:rPr lang="en-US" dirty="0" smtClean="0"/>
                <a:t>then go to step 7</a:t>
              </a:r>
              <a:endParaRPr lang="en-US" dirty="0"/>
            </a:p>
          </dgm:t>
        </dgm:pt>
      </mc:Choice>
      <mc:Fallback xmlns="">
        <dgm:pt modelId="{29EE85CD-DECE-4F75-9EF9-BF8F7FB0986E}">
          <dgm:prSet/>
          <dgm:spPr/>
          <dgm:t>
            <a:bodyPr/>
            <a:lstStyle/>
            <a:p>
              <a:r>
                <a:rPr lang="en-US" dirty="0" smtClean="0"/>
                <a:t>If </a:t>
              </a:r>
              <a:r>
                <a:rPr lang="en-US" b="0" i="0" smtClean="0">
                  <a:latin typeface="Cambria Math" panose="02040503050406030204" pitchFamily="18" charset="0"/>
                </a:rPr>
                <a:t>𝑓(𝑥_𝑖 )=0 </a:t>
              </a:r>
              <a:r>
                <a:rPr lang="en-US" dirty="0" smtClean="0"/>
                <a:t>then go to step 7</a:t>
              </a:r>
              <a:endParaRPr lang="en-US" dirty="0"/>
            </a:p>
          </dgm:t>
        </dgm:pt>
      </mc:Fallback>
    </mc:AlternateContent>
    <dgm:pt modelId="{C59F1850-D314-4F6B-BCE8-CA7F087BAEE1}" type="parTrans" cxnId="{20829854-4C3A-45C5-82C4-4A26D1C66787}">
      <dgm:prSet/>
      <dgm:spPr/>
      <dgm:t>
        <a:bodyPr/>
        <a:lstStyle/>
        <a:p>
          <a:endParaRPr lang="en-US"/>
        </a:p>
      </dgm:t>
    </dgm:pt>
    <dgm:pt modelId="{A37DA5FC-3E45-46D2-91EE-C5E88ABB8D79}" type="sibTrans" cxnId="{20829854-4C3A-45C5-82C4-4A26D1C66787}">
      <dgm:prSet/>
      <dgm:spPr/>
      <dgm:t>
        <a:bodyPr/>
        <a:lstStyle/>
        <a:p>
          <a:endParaRPr lang="en-US"/>
        </a:p>
      </dgm:t>
    </dgm:pt>
    <mc:AlternateContent xmlns:mc="http://schemas.openxmlformats.org/markup-compatibility/2006" xmlns:a14="http://schemas.microsoft.com/office/drawing/2010/main">
      <mc:Choice Requires="a14">
        <dgm:pt modelId="{863ACEE2-557C-4A2C-8184-58D78B039B0D}">
          <dgm:prSet/>
          <dgm:spPr/>
          <dgm:t>
            <a:bodyPr/>
            <a:lstStyle/>
            <a:p>
              <a:r>
                <a:rPr lang="en-US" dirty="0" smtClean="0"/>
                <a:t>If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 </m:t>
                  </m:r>
                  <m:r>
                    <a:rPr lang="en-US" b="0" i="1" smtClean="0">
                      <a:latin typeface="Cambria Math" panose="02040503050406030204" pitchFamily="18" charset="0"/>
                    </a:rPr>
                    <m:t>𝑓</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e>
                  </m:d>
                  <m:r>
                    <a:rPr lang="en-US" b="0" i="1" smtClean="0">
                      <a:latin typeface="Cambria Math" panose="02040503050406030204" pitchFamily="18" charset="0"/>
                    </a:rPr>
                    <m:t>&lt;0</m:t>
                  </m:r>
                </m:oMath>
              </a14:m>
              <a:r>
                <a:rPr lang="en-US" dirty="0" smtClean="0"/>
                <a:t> the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r>
                    <a:rPr lang="en-US" b="0" i="1" smtClean="0">
                      <a:latin typeface="Cambria Math" panose="02040503050406030204" pitchFamily="18" charset="0"/>
                    </a:rPr>
                    <m:t> </m:t>
                  </m:r>
                </m:oMath>
              </a14:m>
              <a:r>
                <a:rPr lang="en-US" dirty="0" smtClean="0"/>
                <a:t>else </a:t>
              </a:r>
              <a14:m>
                <m:oMath xmlns:m="http://schemas.openxmlformats.org/officeDocument/2006/math">
                  <m:r>
                    <a:rPr lang="en-US" b="0" i="1" smtClean="0">
                      <a:latin typeface="Cambria Math" panose="02040503050406030204" pitchFamily="18" charset="0"/>
                    </a:rPr>
                    <m:t>𝑎</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oMath>
              </a14:m>
              <a:endParaRPr lang="en-US" dirty="0"/>
            </a:p>
          </dgm:t>
        </dgm:pt>
      </mc:Choice>
      <mc:Fallback xmlns="">
        <dgm:pt modelId="{863ACEE2-557C-4A2C-8184-58D78B039B0D}">
          <dgm:prSet/>
          <dgm:spPr/>
          <dgm:t>
            <a:bodyPr/>
            <a:lstStyle/>
            <a:p>
              <a:r>
                <a:rPr lang="en-US" dirty="0" smtClean="0"/>
                <a:t>If </a:t>
              </a:r>
              <a:r>
                <a:rPr lang="en-US" b="0" i="0" smtClean="0">
                  <a:latin typeface="Cambria Math" panose="02040503050406030204" pitchFamily="18" charset="0"/>
                </a:rPr>
                <a:t>𝑓(𝑎). 𝑓(𝑥_𝑖 )&lt;0</a:t>
              </a:r>
              <a:r>
                <a:rPr lang="en-US" dirty="0" smtClean="0"/>
                <a:t> the </a:t>
              </a:r>
              <a:r>
                <a:rPr lang="en-US" b="0" i="0" smtClean="0">
                  <a:latin typeface="Cambria Math" panose="02040503050406030204" pitchFamily="18" charset="0"/>
                </a:rPr>
                <a:t>𝑏=𝑥_𝑖  </a:t>
              </a:r>
              <a:r>
                <a:rPr lang="en-US" dirty="0" smtClean="0"/>
                <a:t>else </a:t>
              </a:r>
              <a:r>
                <a:rPr lang="en-US" b="0" i="0" smtClean="0">
                  <a:latin typeface="Cambria Math" panose="02040503050406030204" pitchFamily="18" charset="0"/>
                </a:rPr>
                <a:t>𝑎=𝑥_𝑖</a:t>
              </a:r>
              <a:endParaRPr lang="en-US" dirty="0"/>
            </a:p>
          </dgm:t>
        </dgm:pt>
      </mc:Fallback>
    </mc:AlternateContent>
    <dgm:pt modelId="{AA685F63-0B76-4322-BA17-700B504F0782}" type="parTrans" cxnId="{B5043EB7-8716-4C5F-AAD9-596A534E6550}">
      <dgm:prSet/>
      <dgm:spPr/>
      <dgm:t>
        <a:bodyPr/>
        <a:lstStyle/>
        <a:p>
          <a:endParaRPr lang="en-US"/>
        </a:p>
      </dgm:t>
    </dgm:pt>
    <dgm:pt modelId="{BCEE77A3-04CE-4C74-A6EA-5BCEB416BA4F}" type="sibTrans" cxnId="{B5043EB7-8716-4C5F-AAD9-596A534E6550}">
      <dgm:prSet/>
      <dgm:spPr/>
      <dgm:t>
        <a:bodyPr/>
        <a:lstStyle/>
        <a:p>
          <a:endParaRPr lang="en-US"/>
        </a:p>
      </dgm:t>
    </dgm:pt>
    <dgm:pt modelId="{973E454C-D227-4E36-9260-15216FF82ABC}">
      <dgm:prSet/>
      <dgm:spPr/>
      <dgm:t>
        <a:bodyPr/>
        <a:lstStyle/>
        <a:p>
          <a:r>
            <a:rPr lang="en-US" dirty="0" smtClean="0"/>
            <a:t>Then compute into modified newton method formula.</a:t>
          </a:r>
          <a:endParaRPr lang="en-US" dirty="0"/>
        </a:p>
      </dgm:t>
    </dgm:pt>
    <dgm:pt modelId="{043632D1-0215-4897-94A8-6F8891720187}" type="parTrans" cxnId="{97F76F3A-CE4A-483E-98AF-0B1B463F332E}">
      <dgm:prSet/>
      <dgm:spPr/>
      <dgm:t>
        <a:bodyPr/>
        <a:lstStyle/>
        <a:p>
          <a:endParaRPr lang="en-US"/>
        </a:p>
      </dgm:t>
    </dgm:pt>
    <dgm:pt modelId="{F8B9CFD7-B81D-4A10-AAD1-CC7556A7F99B}" type="sibTrans" cxnId="{97F76F3A-CE4A-483E-98AF-0B1B463F332E}">
      <dgm:prSet/>
      <dgm:spPr/>
      <dgm:t>
        <a:bodyPr/>
        <a:lstStyle/>
        <a:p>
          <a:endParaRPr lang="en-US"/>
        </a:p>
      </dgm:t>
    </dgm:pt>
    <mc:AlternateContent xmlns:mc="http://schemas.openxmlformats.org/markup-compatibility/2006" xmlns:a14="http://schemas.microsoft.com/office/drawing/2010/main">
      <mc:Choice Requires="a14">
        <dgm:pt modelId="{815068C5-4B49-4D55-81BD-7462D95EAEF3}">
          <dgm:prSet/>
          <dgm:spPr/>
          <dgm:t>
            <a:bodyPr/>
            <a:lstStyle/>
            <a:p>
              <a:r>
                <a:rPr lang="en-US" dirty="0" smtClean="0"/>
                <a:t>If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𝛿</m:t>
                  </m:r>
                </m:oMath>
              </a14:m>
              <a:r>
                <a:rPr lang="en-US" dirty="0" smtClean="0"/>
                <a:t> then go to step 7.</a:t>
              </a:r>
              <a:endParaRPr lang="en-US" dirty="0"/>
            </a:p>
          </dgm:t>
        </dgm:pt>
      </mc:Choice>
      <mc:Fallback xmlns="">
        <dgm:pt modelId="{815068C5-4B49-4D55-81BD-7462D95EAEF3}">
          <dgm:prSet/>
          <dgm:spPr/>
          <dgm:t>
            <a:bodyPr/>
            <a:lstStyle/>
            <a:p>
              <a:r>
                <a:rPr lang="en-US" dirty="0" smtClean="0"/>
                <a:t>If </a:t>
              </a:r>
              <a:r>
                <a:rPr lang="en-US" b="0" i="0" smtClean="0">
                  <a:latin typeface="Cambria Math" panose="02040503050406030204" pitchFamily="18" charset="0"/>
                </a:rPr>
                <a:t>𝑓(𝑥)&lt;</a:t>
              </a:r>
              <a:r>
                <a:rPr lang="en-US" b="0" i="0" smtClean="0">
                  <a:latin typeface="Cambria Math" panose="02040503050406030204" pitchFamily="18" charset="0"/>
                  <a:ea typeface="Cambria Math" panose="02040503050406030204" pitchFamily="18" charset="0"/>
                </a:rPr>
                <a:t>𝛿</a:t>
              </a:r>
              <a:r>
                <a:rPr lang="en-US" dirty="0" smtClean="0"/>
                <a:t> then go to step 7.</a:t>
              </a:r>
              <a:endParaRPr lang="en-US" dirty="0"/>
            </a:p>
          </dgm:t>
        </dgm:pt>
      </mc:Fallback>
    </mc:AlternateContent>
    <dgm:pt modelId="{E7B5446A-95A8-49A3-AA3C-7DB2077814C2}" type="parTrans" cxnId="{4542252D-F4EB-4ED1-90E0-2091E3B5D57E}">
      <dgm:prSet/>
      <dgm:spPr/>
      <dgm:t>
        <a:bodyPr/>
        <a:lstStyle/>
        <a:p>
          <a:endParaRPr lang="en-US"/>
        </a:p>
      </dgm:t>
    </dgm:pt>
    <dgm:pt modelId="{AEB302E3-CF8C-44AA-A3BB-25FF5690B087}" type="sibTrans" cxnId="{4542252D-F4EB-4ED1-90E0-2091E3B5D57E}">
      <dgm:prSet/>
      <dgm:spPr/>
      <dgm:t>
        <a:bodyPr/>
        <a:lstStyle/>
        <a:p>
          <a:endParaRPr lang="en-US"/>
        </a:p>
      </dgm:t>
    </dgm:pt>
    <mc:AlternateContent xmlns:mc="http://schemas.openxmlformats.org/markup-compatibility/2006" xmlns:a14="http://schemas.microsoft.com/office/drawing/2010/main">
      <mc:Choice Requires="a14">
        <dgm:pt modelId="{3C621C06-F64E-40BE-887A-47E72D608153}">
          <dgm:prSet/>
          <dgm:spPr/>
          <dgm:t>
            <a:bodyPr/>
            <a:lstStyle/>
            <a:p>
              <a:r>
                <a:rPr lang="en-US" dirty="0" smtClean="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m:t>
                      </m:r>
                    </m:sub>
                  </m:sSub>
                  <m:r>
                    <a:rPr lang="en-US" b="0" i="1" smtClean="0">
                      <a:latin typeface="Cambria Math" panose="02040503050406030204" pitchFamily="18" charset="0"/>
                    </a:rPr>
                    <m:t>=</m:t>
                  </m:r>
                  <m:r>
                    <a:rPr lang="en-US" b="0" i="1" smtClean="0">
                      <a:latin typeface="Cambria Math" panose="02040503050406030204" pitchFamily="18" charset="0"/>
                    </a:rPr>
                    <m:t>𝑥</m:t>
                  </m:r>
                </m:oMath>
              </a14:m>
              <a:r>
                <a:rPr lang="en-US" dirty="0" smtClean="0"/>
                <a:t> then go to step 4</a:t>
              </a:r>
              <a:endParaRPr lang="en-US" dirty="0"/>
            </a:p>
          </dgm:t>
        </dgm:pt>
      </mc:Choice>
      <mc:Fallback xmlns="">
        <dgm:pt modelId="{3C621C06-F64E-40BE-887A-47E72D608153}">
          <dgm:prSet/>
          <dgm:spPr/>
          <dgm:t>
            <a:bodyPr/>
            <a:lstStyle/>
            <a:p>
              <a:r>
                <a:rPr lang="en-US" dirty="0" smtClean="0"/>
                <a:t>If </a:t>
              </a:r>
              <a:r>
                <a:rPr lang="en-US" b="0" i="0" smtClean="0">
                  <a:latin typeface="Cambria Math" panose="02040503050406030204" pitchFamily="18" charset="0"/>
                </a:rPr>
                <a:t>𝑥_𝑖</a:t>
              </a:r>
              <a:r>
                <a:rPr lang="en-US" b="0" i="0" smtClean="0">
                  <a:latin typeface="Cambria Math" panose="02040503050406030204" pitchFamily="18" charset="0"/>
                </a:rPr>
                <a:t>=𝑥</a:t>
              </a:r>
              <a:r>
                <a:rPr lang="en-US" dirty="0" smtClean="0"/>
                <a:t> then go to step 4</a:t>
              </a:r>
              <a:endParaRPr lang="en-US" dirty="0"/>
            </a:p>
          </dgm:t>
        </dgm:pt>
      </mc:Fallback>
    </mc:AlternateContent>
    <dgm:pt modelId="{CFC625DE-1F6B-4B70-BA56-085E37FB1023}" type="parTrans" cxnId="{732AF02A-D7B3-4263-AE55-86337A0927BB}">
      <dgm:prSet/>
      <dgm:spPr/>
      <dgm:t>
        <a:bodyPr/>
        <a:lstStyle/>
        <a:p>
          <a:endParaRPr lang="en-US"/>
        </a:p>
      </dgm:t>
    </dgm:pt>
    <dgm:pt modelId="{62B7E934-5619-47D4-83AA-5818D854DAC2}" type="sibTrans" cxnId="{732AF02A-D7B3-4263-AE55-86337A0927BB}">
      <dgm:prSet/>
      <dgm:spPr/>
      <dgm:t>
        <a:bodyPr/>
        <a:lstStyle/>
        <a:p>
          <a:endParaRPr lang="en-US"/>
        </a:p>
      </dgm:t>
    </dgm:pt>
    <dgm:pt modelId="{68998373-DC8B-4651-B35D-7FBC93B49932}">
      <dgm:prSet/>
      <dgm:spPr/>
      <dgm:t>
        <a:bodyPr/>
        <a:lstStyle/>
        <a:p>
          <a:r>
            <a:rPr lang="en-US" dirty="0" smtClean="0"/>
            <a:t>Stop iteration</a:t>
          </a:r>
          <a:endParaRPr lang="en-US" dirty="0"/>
        </a:p>
      </dgm:t>
    </dgm:pt>
    <dgm:pt modelId="{70A33D64-22CC-44AA-A5CA-98042E355782}" type="parTrans" cxnId="{938E988C-BA40-490F-B741-35F9345917AB}">
      <dgm:prSet/>
      <dgm:spPr/>
      <dgm:t>
        <a:bodyPr/>
        <a:lstStyle/>
        <a:p>
          <a:endParaRPr lang="en-US"/>
        </a:p>
      </dgm:t>
    </dgm:pt>
    <dgm:pt modelId="{6EE7EBA2-7DB9-4D8A-B931-56CEA2BADAAC}" type="sibTrans" cxnId="{938E988C-BA40-490F-B741-35F9345917AB}">
      <dgm:prSet/>
      <dgm:spPr/>
      <dgm:t>
        <a:bodyPr/>
        <a:lstStyle/>
        <a:p>
          <a:endParaRPr lang="en-US"/>
        </a:p>
      </dgm:t>
    </dgm:pt>
    <dgm:pt modelId="{4B32797D-0160-4863-8D47-C804F00DB866}">
      <dgm:prSet phldrT="[Text]"/>
      <dgm:spPr/>
      <dgm:t>
        <a:bodyPr/>
        <a:lstStyle/>
        <a:p>
          <a:r>
            <a:rPr lang="en-US" dirty="0" smtClean="0"/>
            <a:t>Repeated until desired iteration/ accuracy. </a:t>
          </a:r>
          <a:endParaRPr lang="en-US" dirty="0"/>
        </a:p>
      </dgm:t>
    </dgm:pt>
    <dgm:pt modelId="{6BF741A0-7B5B-4940-85D1-3595F6F7324C}" type="parTrans" cxnId="{2829A105-8FD0-447F-A859-F1762A91476B}">
      <dgm:prSet/>
      <dgm:spPr/>
      <dgm:t>
        <a:bodyPr/>
        <a:lstStyle/>
        <a:p>
          <a:endParaRPr lang="en-US"/>
        </a:p>
      </dgm:t>
    </dgm:pt>
    <dgm:pt modelId="{7C09C3AD-317B-45AB-9792-1D622E2FAF39}" type="sibTrans" cxnId="{2829A105-8FD0-447F-A859-F1762A91476B}">
      <dgm:prSet/>
      <dgm:spPr/>
      <dgm:t>
        <a:bodyPr/>
        <a:lstStyle/>
        <a:p>
          <a:endParaRPr lang="en-US"/>
        </a:p>
      </dgm:t>
    </dgm:pt>
    <dgm:pt modelId="{35F7B385-438B-4518-8464-4EFE3756D943}">
      <dgm:prSet phldrT="[Text]"/>
      <dgm:spPr/>
      <dgm:t>
        <a:bodyPr/>
        <a:lstStyle/>
        <a:p>
          <a:endParaRPr lang="en-US" dirty="0"/>
        </a:p>
      </dgm:t>
    </dgm:pt>
    <dgm:pt modelId="{225A5D91-6494-4009-A1A7-B72D88F1B179}" type="parTrans" cxnId="{17E1D7C4-9C33-4664-8BEA-4493C6C6B6FD}">
      <dgm:prSet/>
      <dgm:spPr/>
      <dgm:t>
        <a:bodyPr/>
        <a:lstStyle/>
        <a:p>
          <a:endParaRPr lang="en-US"/>
        </a:p>
      </dgm:t>
    </dgm:pt>
    <dgm:pt modelId="{5BA8A001-9CE0-4C67-8992-5FB787B23561}" type="sibTrans" cxnId="{17E1D7C4-9C33-4664-8BEA-4493C6C6B6FD}">
      <dgm:prSet/>
      <dgm:spPr/>
      <dgm:t>
        <a:bodyPr/>
        <a:lstStyle/>
        <a:p>
          <a:endParaRPr lang="en-US"/>
        </a:p>
      </dgm:t>
    </dgm:pt>
    <dgm:pt modelId="{F6067384-6D52-4946-B507-4CC9027C87B6}">
      <dgm:prSet phldrT="[Text]"/>
      <dgm:spPr/>
      <dgm:t>
        <a:bodyPr/>
        <a:lstStyle/>
        <a:p>
          <a:endParaRPr lang="en-US" dirty="0"/>
        </a:p>
      </dgm:t>
    </dgm:pt>
    <dgm:pt modelId="{25DBE449-6204-42C1-986E-FFC08D0F5749}" type="parTrans" cxnId="{AA22F13B-C729-4D48-934B-17A25215FA31}">
      <dgm:prSet/>
      <dgm:spPr/>
      <dgm:t>
        <a:bodyPr/>
        <a:lstStyle/>
        <a:p>
          <a:endParaRPr lang="en-US"/>
        </a:p>
      </dgm:t>
    </dgm:pt>
    <dgm:pt modelId="{09B8DA84-5FA7-49AF-A9A8-BC9848CC6457}" type="sibTrans" cxnId="{AA22F13B-C729-4D48-934B-17A25215FA31}">
      <dgm:prSet/>
      <dgm:spPr/>
      <dgm:t>
        <a:bodyPr/>
        <a:lstStyle/>
        <a:p>
          <a:endParaRPr lang="en-US"/>
        </a:p>
      </dgm:t>
    </dgm:pt>
    <dgm:pt modelId="{C49AA5F3-90A8-451F-B85E-698F4D2EFBB3}" type="pres">
      <dgm:prSet presAssocID="{A28D5305-8C80-4C73-A334-1D2079086370}" presName="Name0" presStyleCnt="0">
        <dgm:presLayoutVars>
          <dgm:dir/>
          <dgm:animLvl val="lvl"/>
          <dgm:resizeHandles val="exact"/>
        </dgm:presLayoutVars>
      </dgm:prSet>
      <dgm:spPr/>
      <dgm:t>
        <a:bodyPr/>
        <a:lstStyle/>
        <a:p>
          <a:endParaRPr lang="en-US"/>
        </a:p>
      </dgm:t>
    </dgm:pt>
    <dgm:pt modelId="{BDA87BDE-1ED3-46F7-924F-C5728FE587DC}" type="pres">
      <dgm:prSet presAssocID="{4BC6BCB3-7F66-469B-9327-1C1E05188821}" presName="composite" presStyleCnt="0"/>
      <dgm:spPr/>
    </dgm:pt>
    <dgm:pt modelId="{CBA91698-B621-4408-AB14-439480A7AFB1}" type="pres">
      <dgm:prSet presAssocID="{4BC6BCB3-7F66-469B-9327-1C1E05188821}" presName="parTx" presStyleLbl="alignNode1" presStyleIdx="0" presStyleCnt="4">
        <dgm:presLayoutVars>
          <dgm:chMax val="0"/>
          <dgm:chPref val="0"/>
          <dgm:bulletEnabled val="1"/>
        </dgm:presLayoutVars>
      </dgm:prSet>
      <dgm:spPr/>
      <dgm:t>
        <a:bodyPr/>
        <a:lstStyle/>
        <a:p>
          <a:endParaRPr lang="en-US"/>
        </a:p>
      </dgm:t>
    </dgm:pt>
    <dgm:pt modelId="{6C8BEDDA-C9E0-44CB-8BBC-C892F34EE14A}" type="pres">
      <dgm:prSet presAssocID="{4BC6BCB3-7F66-469B-9327-1C1E05188821}" presName="desTx" presStyleLbl="alignAccFollowNode1" presStyleIdx="0" presStyleCnt="4" custScaleY="99785">
        <dgm:presLayoutVars>
          <dgm:bulletEnabled val="1"/>
        </dgm:presLayoutVars>
      </dgm:prSet>
      <dgm:spPr/>
      <dgm:t>
        <a:bodyPr/>
        <a:lstStyle/>
        <a:p>
          <a:endParaRPr lang="en-US"/>
        </a:p>
      </dgm:t>
    </dgm:pt>
    <dgm:pt modelId="{81065310-C9E9-4644-BCB7-DE4DAE13995D}" type="pres">
      <dgm:prSet presAssocID="{AEC330E2-272C-475E-BD14-A880C1799A6B}" presName="space" presStyleCnt="0"/>
      <dgm:spPr/>
    </dgm:pt>
    <dgm:pt modelId="{1E714394-3098-4CEB-9C48-D73851698224}" type="pres">
      <dgm:prSet presAssocID="{4C3AA562-AF87-4BBF-A0E4-1572A9CF5F96}" presName="composite" presStyleCnt="0"/>
      <dgm:spPr/>
    </dgm:pt>
    <dgm:pt modelId="{11918C5C-33F8-4573-B450-7A72AA6B5B89}" type="pres">
      <dgm:prSet presAssocID="{4C3AA562-AF87-4BBF-A0E4-1572A9CF5F96}" presName="parTx" presStyleLbl="alignNode1" presStyleIdx="1" presStyleCnt="4" custScaleX="114480">
        <dgm:presLayoutVars>
          <dgm:chMax val="0"/>
          <dgm:chPref val="0"/>
          <dgm:bulletEnabled val="1"/>
        </dgm:presLayoutVars>
      </dgm:prSet>
      <dgm:spPr/>
      <dgm:t>
        <a:bodyPr/>
        <a:lstStyle/>
        <a:p>
          <a:endParaRPr lang="en-US"/>
        </a:p>
      </dgm:t>
    </dgm:pt>
    <dgm:pt modelId="{8A8E3F8E-0528-436E-BB4B-A05B7F657B74}" type="pres">
      <dgm:prSet presAssocID="{4C3AA562-AF87-4BBF-A0E4-1572A9CF5F96}" presName="desTx" presStyleLbl="alignAccFollowNode1" presStyleIdx="1" presStyleCnt="4" custScaleX="114474">
        <dgm:presLayoutVars>
          <dgm:bulletEnabled val="1"/>
        </dgm:presLayoutVars>
      </dgm:prSet>
      <dgm:spPr/>
      <dgm:t>
        <a:bodyPr/>
        <a:lstStyle/>
        <a:p>
          <a:endParaRPr lang="en-US"/>
        </a:p>
      </dgm:t>
    </dgm:pt>
    <dgm:pt modelId="{3E18FD97-4C2A-4B26-BFD9-625EEEF5645E}" type="pres">
      <dgm:prSet presAssocID="{5534CEA9-A941-4C65-BE03-B5D0910E1457}" presName="space" presStyleCnt="0"/>
      <dgm:spPr/>
    </dgm:pt>
    <dgm:pt modelId="{89432831-CF87-42B3-8170-48DDA1DBDEE7}" type="pres">
      <dgm:prSet presAssocID="{F0BB6236-AF39-48E4-A4B2-C67EEFB4AF51}" presName="composite" presStyleCnt="0"/>
      <dgm:spPr/>
    </dgm:pt>
    <dgm:pt modelId="{F896F8DD-B11F-4EB1-8D26-40DC38907B75}" type="pres">
      <dgm:prSet presAssocID="{F0BB6236-AF39-48E4-A4B2-C67EEFB4AF51}" presName="parTx" presStyleLbl="alignNode1" presStyleIdx="2" presStyleCnt="4" custScaleX="154346" custLinFactNeighborX="2418" custLinFactNeighborY="658">
        <dgm:presLayoutVars>
          <dgm:chMax val="0"/>
          <dgm:chPref val="0"/>
          <dgm:bulletEnabled val="1"/>
        </dgm:presLayoutVars>
      </dgm:prSet>
      <dgm:spPr/>
      <dgm:t>
        <a:bodyPr/>
        <a:lstStyle/>
        <a:p>
          <a:endParaRPr lang="en-US"/>
        </a:p>
      </dgm:t>
    </dgm:pt>
    <dgm:pt modelId="{BD892F0C-E5DA-4C01-9B4B-F73CCCA6140D}" type="pres">
      <dgm:prSet presAssocID="{F0BB6236-AF39-48E4-A4B2-C67EEFB4AF51}" presName="desTx" presStyleLbl="alignAccFollowNode1" presStyleIdx="2" presStyleCnt="4" custScaleX="154552" custLinFactNeighborX="1402" custLinFactNeighborY="906">
        <dgm:presLayoutVars>
          <dgm:bulletEnabled val="1"/>
        </dgm:presLayoutVars>
      </dgm:prSet>
      <dgm:spPr/>
      <dgm:t>
        <a:bodyPr/>
        <a:lstStyle/>
        <a:p>
          <a:endParaRPr lang="en-US"/>
        </a:p>
      </dgm:t>
    </dgm:pt>
    <dgm:pt modelId="{B732E51E-13A0-48CE-9725-A15DD74EF53A}" type="pres">
      <dgm:prSet presAssocID="{4AE8B382-4933-4918-A56D-D036618A63D1}" presName="space" presStyleCnt="0"/>
      <dgm:spPr/>
    </dgm:pt>
    <dgm:pt modelId="{8E2635BE-3FC0-4A00-87D8-EAE9236D515E}" type="pres">
      <dgm:prSet presAssocID="{8C56EC11-6DF0-4F9B-91B8-2AC890B18E89}" presName="composite" presStyleCnt="0"/>
      <dgm:spPr/>
    </dgm:pt>
    <dgm:pt modelId="{CA8433F7-4226-4B91-9C9F-95C1FCF70812}" type="pres">
      <dgm:prSet presAssocID="{8C56EC11-6DF0-4F9B-91B8-2AC890B18E89}" presName="parTx" presStyleLbl="alignNode1" presStyleIdx="3" presStyleCnt="4">
        <dgm:presLayoutVars>
          <dgm:chMax val="0"/>
          <dgm:chPref val="0"/>
          <dgm:bulletEnabled val="1"/>
        </dgm:presLayoutVars>
      </dgm:prSet>
      <dgm:spPr/>
      <dgm:t>
        <a:bodyPr/>
        <a:lstStyle/>
        <a:p>
          <a:endParaRPr lang="en-US"/>
        </a:p>
      </dgm:t>
    </dgm:pt>
    <dgm:pt modelId="{0DFBA055-6B27-48B7-9751-06565DFEBC46}" type="pres">
      <dgm:prSet presAssocID="{8C56EC11-6DF0-4F9B-91B8-2AC890B18E89}" presName="desTx" presStyleLbl="alignAccFollowNode1" presStyleIdx="3" presStyleCnt="4">
        <dgm:presLayoutVars>
          <dgm:bulletEnabled val="1"/>
        </dgm:presLayoutVars>
      </dgm:prSet>
      <dgm:spPr/>
      <dgm:t>
        <a:bodyPr/>
        <a:lstStyle/>
        <a:p>
          <a:endParaRPr lang="en-US"/>
        </a:p>
      </dgm:t>
    </dgm:pt>
  </dgm:ptLst>
  <dgm:cxnLst>
    <dgm:cxn modelId="{55D75C31-F200-40FC-A08B-AAD4F31CB37F}" type="presOf" srcId="{4BC6BCB3-7F66-469B-9327-1C1E05188821}" destId="{CBA91698-B621-4408-AB14-439480A7AFB1}" srcOrd="0" destOrd="0" presId="urn:microsoft.com/office/officeart/2005/8/layout/hList1"/>
    <dgm:cxn modelId="{17E1D7C4-9C33-4664-8BEA-4493C6C6B6FD}" srcId="{F0BB6236-AF39-48E4-A4B2-C67EEFB4AF51}" destId="{35F7B385-438B-4518-8464-4EFE3756D943}" srcOrd="3" destOrd="0" parTransId="{225A5D91-6494-4009-A1A7-B72D88F1B179}" sibTransId="{5BA8A001-9CE0-4C67-8992-5FB787B23561}"/>
    <dgm:cxn modelId="{8D8837FE-E19B-42AF-8830-968123D28466}" srcId="{A28D5305-8C80-4C73-A334-1D2079086370}" destId="{F0BB6236-AF39-48E4-A4B2-C67EEFB4AF51}" srcOrd="2" destOrd="0" parTransId="{5609A637-61F4-474E-A46D-B293B3B17C18}" sibTransId="{4AE8B382-4933-4918-A56D-D036618A63D1}"/>
    <dgm:cxn modelId="{4A266D28-472B-40A9-9773-F3D0361BB4BE}" type="presOf" srcId="{4C3AA562-AF87-4BBF-A0E4-1572A9CF5F96}" destId="{11918C5C-33F8-4573-B450-7A72AA6B5B89}" srcOrd="0" destOrd="0" presId="urn:microsoft.com/office/officeart/2005/8/layout/hList1"/>
    <dgm:cxn modelId="{081BE266-91F3-489E-AFF2-296C7E8BC3E9}" type="presOf" srcId="{973E454C-D227-4E36-9260-15216FF82ABC}" destId="{0DFBA055-6B27-48B7-9751-06565DFEBC46}" srcOrd="0" destOrd="3" presId="urn:microsoft.com/office/officeart/2005/8/layout/hList1"/>
    <dgm:cxn modelId="{8D4E4F14-9890-4F5F-B21C-A7E82F304BAA}" srcId="{A28D5305-8C80-4C73-A334-1D2079086370}" destId="{8C56EC11-6DF0-4F9B-91B8-2AC890B18E89}" srcOrd="3" destOrd="0" parTransId="{AB8C3E5A-B13F-480E-BFBD-AA3EF9B849F3}" sibTransId="{D30C94CD-B89B-4EF4-AC42-B4D2EAFEC627}"/>
    <dgm:cxn modelId="{8FA72903-851C-4838-83D6-11F29D35D748}" srcId="{4C3AA562-AF87-4BBF-A0E4-1572A9CF5F96}" destId="{F785C939-9C3C-40BC-8C96-75BABDA82F47}" srcOrd="1" destOrd="0" parTransId="{A8075D24-EF4D-436E-B792-274CBC681067}" sibTransId="{5AF2F6D3-5F33-43C9-8C84-761BF9E98318}"/>
    <dgm:cxn modelId="{18BFBD1E-1A64-4F76-82FE-667624BDD950}" type="presOf" srcId="{68998373-DC8B-4651-B35D-7FBC93B49932}" destId="{0DFBA055-6B27-48B7-9751-06565DFEBC46}" srcOrd="0" destOrd="6" presId="urn:microsoft.com/office/officeart/2005/8/layout/hList1"/>
    <dgm:cxn modelId="{06A5DEFD-7E07-4813-A941-4128DD5376EB}" type="presOf" srcId="{0A9B7F10-699E-4D63-828B-69309D37E099}" destId="{BD892F0C-E5DA-4C01-9B4B-F73CCCA6140D}" srcOrd="0" destOrd="2" presId="urn:microsoft.com/office/officeart/2005/8/layout/hList1"/>
    <dgm:cxn modelId="{5532A00B-189D-45CA-8796-8943EB8DAC0E}" srcId="{F0BB6236-AF39-48E4-A4B2-C67EEFB4AF51}" destId="{0A9B7F10-699E-4D63-828B-69309D37E099}" srcOrd="2" destOrd="0" parTransId="{9B4AF9BB-0BD6-452E-9D54-CDC71193510C}" sibTransId="{E2561339-ABFC-4DDE-A445-EA5E419527A1}"/>
    <dgm:cxn modelId="{97F76F3A-CE4A-483E-98AF-0B1B463F332E}" srcId="{8C56EC11-6DF0-4F9B-91B8-2AC890B18E89}" destId="{973E454C-D227-4E36-9260-15216FF82ABC}" srcOrd="3" destOrd="0" parTransId="{043632D1-0215-4897-94A8-6F8891720187}" sibTransId="{F8B9CFD7-B81D-4A10-AAD1-CC7556A7F99B}"/>
    <dgm:cxn modelId="{A5CD0AC9-623B-4555-BD8E-55793434198A}" type="presOf" srcId="{3F0CC441-B0A2-40D7-821E-DBCD1596DCFC}" destId="{0DFBA055-6B27-48B7-9751-06565DFEBC46}" srcOrd="0" destOrd="0" presId="urn:microsoft.com/office/officeart/2005/8/layout/hList1"/>
    <dgm:cxn modelId="{B5348B03-5F4A-4B64-AA2C-3F79C1975B5A}" type="presOf" srcId="{815068C5-4B49-4D55-81BD-7462D95EAEF3}" destId="{0DFBA055-6B27-48B7-9751-06565DFEBC46}" srcOrd="0" destOrd="4" presId="urn:microsoft.com/office/officeart/2005/8/layout/hList1"/>
    <dgm:cxn modelId="{732AF02A-D7B3-4263-AE55-86337A0927BB}" srcId="{8C56EC11-6DF0-4F9B-91B8-2AC890B18E89}" destId="{3C621C06-F64E-40BE-887A-47E72D608153}" srcOrd="5" destOrd="0" parTransId="{CFC625DE-1F6B-4B70-BA56-085E37FB1023}" sibTransId="{62B7E934-5619-47D4-83AA-5818D854DAC2}"/>
    <dgm:cxn modelId="{E9E51355-AA05-4B66-9A4D-A27E823ABEB3}" srcId="{F0BB6236-AF39-48E4-A4B2-C67EEFB4AF51}" destId="{71DC91AB-2387-434F-B898-40715ECE2365}" srcOrd="1" destOrd="0" parTransId="{EB9E3D07-F1EE-465B-94AA-054427993E62}" sibTransId="{8D8E79AD-9B52-4113-942A-2D55C59CC894}"/>
    <dgm:cxn modelId="{576A51F4-6CE4-4473-99D5-E7F63092E763}" srcId="{4BC6BCB3-7F66-469B-9327-1C1E05188821}" destId="{784055BF-E028-4C09-9B48-C034FEC44A12}" srcOrd="3" destOrd="0" parTransId="{5B2AFD9C-186F-4D76-92A0-7EB9F2B4ECAA}" sibTransId="{640A32C1-008F-468C-8080-CE0FF3A23FE1}"/>
    <dgm:cxn modelId="{4542252D-F4EB-4ED1-90E0-2091E3B5D57E}" srcId="{8C56EC11-6DF0-4F9B-91B8-2AC890B18E89}" destId="{815068C5-4B49-4D55-81BD-7462D95EAEF3}" srcOrd="4" destOrd="0" parTransId="{E7B5446A-95A8-49A3-AA3C-7DB2077814C2}" sibTransId="{AEB302E3-CF8C-44AA-A3BB-25FF5690B087}"/>
    <dgm:cxn modelId="{B15B5643-0C3E-492D-9337-142EBF81E69B}" srcId="{4BC6BCB3-7F66-469B-9327-1C1E05188821}" destId="{473A878B-D388-4FE1-9B3A-00516AAF73EA}" srcOrd="1" destOrd="0" parTransId="{B9431508-4419-4C5D-B8A4-573B9826D21C}" sibTransId="{C4661C7A-7B37-4C9E-9189-77CAE385BD91}"/>
    <dgm:cxn modelId="{B5043EB7-8716-4C5F-AAD9-596A534E6550}" srcId="{8C56EC11-6DF0-4F9B-91B8-2AC890B18E89}" destId="{863ACEE2-557C-4A2C-8184-58D78B039B0D}" srcOrd="2" destOrd="0" parTransId="{AA685F63-0B76-4322-BA17-700B504F0782}" sibTransId="{BCEE77A3-04CE-4C74-A6EA-5BCEB416BA4F}"/>
    <dgm:cxn modelId="{938E988C-BA40-490F-B741-35F9345917AB}" srcId="{8C56EC11-6DF0-4F9B-91B8-2AC890B18E89}" destId="{68998373-DC8B-4651-B35D-7FBC93B49932}" srcOrd="6" destOrd="0" parTransId="{70A33D64-22CC-44AA-A5CA-98042E355782}" sibTransId="{6EE7EBA2-7DB9-4D8A-B931-56CEA2BADAAC}"/>
    <dgm:cxn modelId="{A2E47938-637D-45ED-9496-B0D9CFC0B815}" srcId="{4BC6BCB3-7F66-469B-9327-1C1E05188821}" destId="{605C069A-3EAE-40BA-AD35-5B318C18CF53}" srcOrd="4" destOrd="0" parTransId="{CCDB0F53-121F-443D-B02B-7B2DDDEF539C}" sibTransId="{7E767C1E-574C-4D83-B4E2-BAB752E9308B}"/>
    <dgm:cxn modelId="{C5564D2C-D638-4CFE-A1BE-E154455F1C22}" type="presOf" srcId="{F6067384-6D52-4946-B507-4CC9027C87B6}" destId="{BD892F0C-E5DA-4C01-9B4B-F73CCCA6140D}" srcOrd="0" destOrd="4" presId="urn:microsoft.com/office/officeart/2005/8/layout/hList1"/>
    <dgm:cxn modelId="{13F6E227-B06D-4D1F-BA99-1C66090BB8FE}" type="presOf" srcId="{A28D5305-8C80-4C73-A334-1D2079086370}" destId="{C49AA5F3-90A8-451F-B85E-698F4D2EFBB3}" srcOrd="0" destOrd="0" presId="urn:microsoft.com/office/officeart/2005/8/layout/hList1"/>
    <dgm:cxn modelId="{A377C22E-D6A5-40E1-AB9F-A8D473C81DE8}" type="presOf" srcId="{35F7B385-438B-4518-8464-4EFE3756D943}" destId="{BD892F0C-E5DA-4C01-9B4B-F73CCCA6140D}" srcOrd="0" destOrd="3" presId="urn:microsoft.com/office/officeart/2005/8/layout/hList1"/>
    <dgm:cxn modelId="{EBE7FCAF-FAE3-4F7A-A9FA-43537B1D8D61}" type="presOf" srcId="{784055BF-E028-4C09-9B48-C034FEC44A12}" destId="{6C8BEDDA-C9E0-44CB-8BBC-C892F34EE14A}" srcOrd="0" destOrd="3" presId="urn:microsoft.com/office/officeart/2005/8/layout/hList1"/>
    <dgm:cxn modelId="{821E9BAA-B343-4042-8313-F2BAC0CD976B}" srcId="{4BC6BCB3-7F66-469B-9327-1C1E05188821}" destId="{E703D24B-7F08-4797-B871-9273275CAE8A}" srcOrd="2" destOrd="0" parTransId="{253707A9-6CE3-4C77-B056-B5B507067B86}" sibTransId="{DAD3417E-FC95-4C3E-B4E0-00BF5A4F44E1}"/>
    <dgm:cxn modelId="{94932182-CCAA-44D1-9A62-BDF8002E4C94}" type="presOf" srcId="{71DC91AB-2387-434F-B898-40715ECE2365}" destId="{BD892F0C-E5DA-4C01-9B4B-F73CCCA6140D}" srcOrd="0" destOrd="1" presId="urn:microsoft.com/office/officeart/2005/8/layout/hList1"/>
    <dgm:cxn modelId="{78A41291-689E-4B37-BE4D-9195DC5DD0B4}" srcId="{4C3AA562-AF87-4BBF-A0E4-1572A9CF5F96}" destId="{0B01A113-50C8-448B-9C63-2620094A901B}" srcOrd="0" destOrd="0" parTransId="{20200D8F-B0B7-48B0-B080-624A46C06247}" sibTransId="{EA464A29-040A-432F-AA18-C8C893835C7C}"/>
    <dgm:cxn modelId="{042B0AD7-3581-462E-A04F-788567E7D333}" type="presOf" srcId="{242B25A1-563C-429C-9861-7E4DF70964DF}" destId="{8A8E3F8E-0528-436E-BB4B-A05B7F657B74}" srcOrd="0" destOrd="3" presId="urn:microsoft.com/office/officeart/2005/8/layout/hList1"/>
    <dgm:cxn modelId="{930BFB16-3F94-4315-8FCC-1C82170C066E}" srcId="{4BC6BCB3-7F66-469B-9327-1C1E05188821}" destId="{308A718A-1816-445D-82E0-A4BC39DBDAB1}" srcOrd="0" destOrd="0" parTransId="{27A2DEEF-D770-459F-89BB-DE73A99263F2}" sibTransId="{E6227874-C25C-4293-9185-05B931BB2450}"/>
    <dgm:cxn modelId="{2528B26C-6DED-4F47-9F95-F9BD2835DA19}" type="presOf" srcId="{F0BB6236-AF39-48E4-A4B2-C67EEFB4AF51}" destId="{F896F8DD-B11F-4EB1-8D26-40DC38907B75}" srcOrd="0" destOrd="0" presId="urn:microsoft.com/office/officeart/2005/8/layout/hList1"/>
    <dgm:cxn modelId="{CFD6E6E5-F630-417C-8B11-F035BCC87B60}" type="presOf" srcId="{473A878B-D388-4FE1-9B3A-00516AAF73EA}" destId="{6C8BEDDA-C9E0-44CB-8BBC-C892F34EE14A}" srcOrd="0" destOrd="1" presId="urn:microsoft.com/office/officeart/2005/8/layout/hList1"/>
    <dgm:cxn modelId="{AA22F13B-C729-4D48-934B-17A25215FA31}" srcId="{F0BB6236-AF39-48E4-A4B2-C67EEFB4AF51}" destId="{F6067384-6D52-4946-B507-4CC9027C87B6}" srcOrd="4" destOrd="0" parTransId="{25DBE449-6204-42C1-986E-FFC08D0F5749}" sibTransId="{09B8DA84-5FA7-49AF-A9A8-BC9848CC6457}"/>
    <dgm:cxn modelId="{2A3205DB-E25A-4908-82C4-5416F8B12337}" srcId="{4C3AA562-AF87-4BBF-A0E4-1572A9CF5F96}" destId="{242B25A1-563C-429C-9861-7E4DF70964DF}" srcOrd="3" destOrd="0" parTransId="{C9B6011E-50ED-4776-A958-A88161ACC347}" sibTransId="{1CB2D269-34F8-4C35-9267-E5924ACB5711}"/>
    <dgm:cxn modelId="{A48EA880-A5F6-4D9D-B92A-C980BD6B1B6C}" type="presOf" srcId="{308A718A-1816-445D-82E0-A4BC39DBDAB1}" destId="{6C8BEDDA-C9E0-44CB-8BBC-C892F34EE14A}" srcOrd="0" destOrd="0" presId="urn:microsoft.com/office/officeart/2005/8/layout/hList1"/>
    <dgm:cxn modelId="{2829A105-8FD0-447F-A859-F1762A91476B}" srcId="{F0BB6236-AF39-48E4-A4B2-C67EEFB4AF51}" destId="{4B32797D-0160-4863-8D47-C804F00DB866}" srcOrd="5" destOrd="0" parTransId="{6BF741A0-7B5B-4940-85D1-3595F6F7324C}" sibTransId="{7C09C3AD-317B-45AB-9792-1D622E2FAF39}"/>
    <dgm:cxn modelId="{650B4408-2723-440A-8867-F6E8F6ECF494}" srcId="{A28D5305-8C80-4C73-A334-1D2079086370}" destId="{4C3AA562-AF87-4BBF-A0E4-1572A9CF5F96}" srcOrd="1" destOrd="0" parTransId="{D6A68DA0-6AD5-4492-B769-ADE76862E41B}" sibTransId="{5534CEA9-A941-4C65-BE03-B5D0910E1457}"/>
    <dgm:cxn modelId="{359C3731-1169-4B03-9038-D7DA7B14C505}" type="presOf" srcId="{E703D24B-7F08-4797-B871-9273275CAE8A}" destId="{6C8BEDDA-C9E0-44CB-8BBC-C892F34EE14A}" srcOrd="0" destOrd="2" presId="urn:microsoft.com/office/officeart/2005/8/layout/hList1"/>
    <dgm:cxn modelId="{6D595AF2-1D0F-454B-91FC-8410D7A829F9}" type="presOf" srcId="{8C56EC11-6DF0-4F9B-91B8-2AC890B18E89}" destId="{CA8433F7-4226-4B91-9C9F-95C1FCF70812}" srcOrd="0" destOrd="0" presId="urn:microsoft.com/office/officeart/2005/8/layout/hList1"/>
    <dgm:cxn modelId="{68077E09-1C6E-4025-AC43-B1A2AEF5B25A}" type="presOf" srcId="{F785C939-9C3C-40BC-8C96-75BABDA82F47}" destId="{8A8E3F8E-0528-436E-BB4B-A05B7F657B74}" srcOrd="0" destOrd="1" presId="urn:microsoft.com/office/officeart/2005/8/layout/hList1"/>
    <dgm:cxn modelId="{4E2D6869-0554-4C94-AD08-1A8859401DDF}" type="presOf" srcId="{4B32797D-0160-4863-8D47-C804F00DB866}" destId="{BD892F0C-E5DA-4C01-9B4B-F73CCCA6140D}" srcOrd="0" destOrd="5" presId="urn:microsoft.com/office/officeart/2005/8/layout/hList1"/>
    <dgm:cxn modelId="{ED4D72E4-5404-4821-A7BD-3B1EAF3B450D}" type="presOf" srcId="{29EE85CD-DECE-4F75-9EF9-BF8F7FB0986E}" destId="{0DFBA055-6B27-48B7-9751-06565DFEBC46}" srcOrd="0" destOrd="1" presId="urn:microsoft.com/office/officeart/2005/8/layout/hList1"/>
    <dgm:cxn modelId="{F5DCA6D0-A524-4D95-8799-22BDD8196D61}" type="presOf" srcId="{605C069A-3EAE-40BA-AD35-5B318C18CF53}" destId="{6C8BEDDA-C9E0-44CB-8BBC-C892F34EE14A}" srcOrd="0" destOrd="4" presId="urn:microsoft.com/office/officeart/2005/8/layout/hList1"/>
    <dgm:cxn modelId="{FA1CDAC0-EA17-4B5F-AE30-660FA227E5C4}" type="presOf" srcId="{0B01A113-50C8-448B-9C63-2620094A901B}" destId="{8A8E3F8E-0528-436E-BB4B-A05B7F657B74}" srcOrd="0" destOrd="0" presId="urn:microsoft.com/office/officeart/2005/8/layout/hList1"/>
    <dgm:cxn modelId="{20829854-4C3A-45C5-82C4-4A26D1C66787}" srcId="{8C56EC11-6DF0-4F9B-91B8-2AC890B18E89}" destId="{29EE85CD-DECE-4F75-9EF9-BF8F7FB0986E}" srcOrd="1" destOrd="0" parTransId="{C59F1850-D314-4F6B-BCE8-CA7F087BAEE1}" sibTransId="{A37DA5FC-3E45-46D2-91EE-C5E88ABB8D79}"/>
    <dgm:cxn modelId="{14026AD8-3169-4F4F-B651-792720E90308}" srcId="{A28D5305-8C80-4C73-A334-1D2079086370}" destId="{4BC6BCB3-7F66-469B-9327-1C1E05188821}" srcOrd="0" destOrd="0" parTransId="{2549D67A-6FE2-4EA0-A55D-80968F70352C}" sibTransId="{AEC330E2-272C-475E-BD14-A880C1799A6B}"/>
    <dgm:cxn modelId="{789AC87B-5E3A-4CB2-BA70-E7C2E26974D2}" type="presOf" srcId="{863ACEE2-557C-4A2C-8184-58D78B039B0D}" destId="{0DFBA055-6B27-48B7-9751-06565DFEBC46}" srcOrd="0" destOrd="2" presId="urn:microsoft.com/office/officeart/2005/8/layout/hList1"/>
    <dgm:cxn modelId="{1D2EA26D-D49D-46C3-836A-E8C3E50570C1}" type="presOf" srcId="{FF005988-DF27-490F-997F-3E9E2E6EFA26}" destId="{8A8E3F8E-0528-436E-BB4B-A05B7F657B74}" srcOrd="0" destOrd="2" presId="urn:microsoft.com/office/officeart/2005/8/layout/hList1"/>
    <dgm:cxn modelId="{CD966A74-A77C-4D8E-B9B4-E5B1A70D665F}" srcId="{4C3AA562-AF87-4BBF-A0E4-1572A9CF5F96}" destId="{FF005988-DF27-490F-997F-3E9E2E6EFA26}" srcOrd="2" destOrd="0" parTransId="{8552227A-5394-4A2A-857C-45028AE0A387}" sibTransId="{7F2BE316-EBC4-4BAF-A883-91CF836DE975}"/>
    <dgm:cxn modelId="{4F4700CC-821B-4FAC-A3F6-7CA1AEFE9B28}" type="presOf" srcId="{F4D8CF22-8E8C-42B1-9126-09DEED302DEC}" destId="{BD892F0C-E5DA-4C01-9B4B-F73CCCA6140D}" srcOrd="0" destOrd="0" presId="urn:microsoft.com/office/officeart/2005/8/layout/hList1"/>
    <dgm:cxn modelId="{FD3A5236-F563-4C2A-AFB5-1880D17E32D6}" type="presOf" srcId="{3C621C06-F64E-40BE-887A-47E72D608153}" destId="{0DFBA055-6B27-48B7-9751-06565DFEBC46}" srcOrd="0" destOrd="5" presId="urn:microsoft.com/office/officeart/2005/8/layout/hList1"/>
    <dgm:cxn modelId="{70746DB6-BC36-48D2-9126-D898AD835EC8}" srcId="{8C56EC11-6DF0-4F9B-91B8-2AC890B18E89}" destId="{3F0CC441-B0A2-40D7-821E-DBCD1596DCFC}" srcOrd="0" destOrd="0" parTransId="{954DE952-88A9-4620-9729-2AD22992DBC0}" sibTransId="{E5CC49BF-E49B-4FCE-A923-DF4540754523}"/>
    <dgm:cxn modelId="{1BDF0675-42FE-4539-BCFD-F811519101F0}" srcId="{F0BB6236-AF39-48E4-A4B2-C67EEFB4AF51}" destId="{F4D8CF22-8E8C-42B1-9126-09DEED302DEC}" srcOrd="0" destOrd="0" parTransId="{F2F472BB-43A1-4B23-A4AF-AD539E221C44}" sibTransId="{F5FAF871-41AF-4700-8F6E-2F161DF40ADB}"/>
    <dgm:cxn modelId="{FD39F00E-4E42-4736-8AEC-AF8E65502A23}" type="presParOf" srcId="{C49AA5F3-90A8-451F-B85E-698F4D2EFBB3}" destId="{BDA87BDE-1ED3-46F7-924F-C5728FE587DC}" srcOrd="0" destOrd="0" presId="urn:microsoft.com/office/officeart/2005/8/layout/hList1"/>
    <dgm:cxn modelId="{375468BB-E05E-41C8-8736-31B30A797BBB}" type="presParOf" srcId="{BDA87BDE-1ED3-46F7-924F-C5728FE587DC}" destId="{CBA91698-B621-4408-AB14-439480A7AFB1}" srcOrd="0" destOrd="0" presId="urn:microsoft.com/office/officeart/2005/8/layout/hList1"/>
    <dgm:cxn modelId="{834F90B9-1783-4AAC-B84D-EC7CEA49B2BF}" type="presParOf" srcId="{BDA87BDE-1ED3-46F7-924F-C5728FE587DC}" destId="{6C8BEDDA-C9E0-44CB-8BBC-C892F34EE14A}" srcOrd="1" destOrd="0" presId="urn:microsoft.com/office/officeart/2005/8/layout/hList1"/>
    <dgm:cxn modelId="{4FC4C289-6A26-4AE3-813E-152D1C753C1E}" type="presParOf" srcId="{C49AA5F3-90A8-451F-B85E-698F4D2EFBB3}" destId="{81065310-C9E9-4644-BCB7-DE4DAE13995D}" srcOrd="1" destOrd="0" presId="urn:microsoft.com/office/officeart/2005/8/layout/hList1"/>
    <dgm:cxn modelId="{EFC3F91E-8BAB-4892-846A-15739B5F179E}" type="presParOf" srcId="{C49AA5F3-90A8-451F-B85E-698F4D2EFBB3}" destId="{1E714394-3098-4CEB-9C48-D73851698224}" srcOrd="2" destOrd="0" presId="urn:microsoft.com/office/officeart/2005/8/layout/hList1"/>
    <dgm:cxn modelId="{F733A2DF-3EF0-424D-8DD5-90A79161DAA7}" type="presParOf" srcId="{1E714394-3098-4CEB-9C48-D73851698224}" destId="{11918C5C-33F8-4573-B450-7A72AA6B5B89}" srcOrd="0" destOrd="0" presId="urn:microsoft.com/office/officeart/2005/8/layout/hList1"/>
    <dgm:cxn modelId="{2AA1F2B9-81BB-44FB-8298-A8D8C8F5B7D7}" type="presParOf" srcId="{1E714394-3098-4CEB-9C48-D73851698224}" destId="{8A8E3F8E-0528-436E-BB4B-A05B7F657B74}" srcOrd="1" destOrd="0" presId="urn:microsoft.com/office/officeart/2005/8/layout/hList1"/>
    <dgm:cxn modelId="{4077D857-8967-4690-8877-6C99C8FD529F}" type="presParOf" srcId="{C49AA5F3-90A8-451F-B85E-698F4D2EFBB3}" destId="{3E18FD97-4C2A-4B26-BFD9-625EEEF5645E}" srcOrd="3" destOrd="0" presId="urn:microsoft.com/office/officeart/2005/8/layout/hList1"/>
    <dgm:cxn modelId="{2009E115-FE7F-4772-9C9E-68299B9F9953}" type="presParOf" srcId="{C49AA5F3-90A8-451F-B85E-698F4D2EFBB3}" destId="{89432831-CF87-42B3-8170-48DDA1DBDEE7}" srcOrd="4" destOrd="0" presId="urn:microsoft.com/office/officeart/2005/8/layout/hList1"/>
    <dgm:cxn modelId="{57F286B9-23B9-440F-89CC-E526207FBF30}" type="presParOf" srcId="{89432831-CF87-42B3-8170-48DDA1DBDEE7}" destId="{F896F8DD-B11F-4EB1-8D26-40DC38907B75}" srcOrd="0" destOrd="0" presId="urn:microsoft.com/office/officeart/2005/8/layout/hList1"/>
    <dgm:cxn modelId="{7F650185-52D2-4EA1-BD03-64F3CAACFDE2}" type="presParOf" srcId="{89432831-CF87-42B3-8170-48DDA1DBDEE7}" destId="{BD892F0C-E5DA-4C01-9B4B-F73CCCA6140D}" srcOrd="1" destOrd="0" presId="urn:microsoft.com/office/officeart/2005/8/layout/hList1"/>
    <dgm:cxn modelId="{1E9CB704-FD55-4A21-B59B-805B0AFF983C}" type="presParOf" srcId="{C49AA5F3-90A8-451F-B85E-698F4D2EFBB3}" destId="{B732E51E-13A0-48CE-9725-A15DD74EF53A}" srcOrd="5" destOrd="0" presId="urn:microsoft.com/office/officeart/2005/8/layout/hList1"/>
    <dgm:cxn modelId="{2ECCDC08-59BD-46AE-B3FB-78CC5DD6294F}" type="presParOf" srcId="{C49AA5F3-90A8-451F-B85E-698F4D2EFBB3}" destId="{8E2635BE-3FC0-4A00-87D8-EAE9236D515E}" srcOrd="6" destOrd="0" presId="urn:microsoft.com/office/officeart/2005/8/layout/hList1"/>
    <dgm:cxn modelId="{E498566C-75E0-486A-A40F-C62E0448B1EE}" type="presParOf" srcId="{8E2635BE-3FC0-4A00-87D8-EAE9236D515E}" destId="{CA8433F7-4226-4B91-9C9F-95C1FCF70812}" srcOrd="0" destOrd="0" presId="urn:microsoft.com/office/officeart/2005/8/layout/hList1"/>
    <dgm:cxn modelId="{BC256A6C-B195-4894-991F-AC3FFDFA225C}" type="presParOf" srcId="{8E2635BE-3FC0-4A00-87D8-EAE9236D515E}" destId="{0DFBA055-6B27-48B7-9751-06565DFEBC4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8D5305-8C80-4C73-A334-1D207908637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C6BCB3-7F66-469B-9327-1C1E05188821}">
      <dgm:prSet phldrT="[Text]"/>
      <dgm:spPr/>
      <dgm:t>
        <a:bodyPr/>
        <a:lstStyle/>
        <a:p>
          <a:r>
            <a:rPr lang="en-US" dirty="0" smtClean="0"/>
            <a:t>Bisection method</a:t>
          </a:r>
          <a:endParaRPr lang="en-US" dirty="0"/>
        </a:p>
      </dgm:t>
    </dgm:pt>
    <dgm:pt modelId="{2549D67A-6FE2-4EA0-A55D-80968F70352C}" type="parTrans" cxnId="{14026AD8-3169-4F4F-B651-792720E90308}">
      <dgm:prSet/>
      <dgm:spPr/>
      <dgm:t>
        <a:bodyPr/>
        <a:lstStyle/>
        <a:p>
          <a:endParaRPr lang="en-US"/>
        </a:p>
      </dgm:t>
    </dgm:pt>
    <dgm:pt modelId="{AEC330E2-272C-475E-BD14-A880C1799A6B}" type="sibTrans" cxnId="{14026AD8-3169-4F4F-B651-792720E90308}">
      <dgm:prSet/>
      <dgm:spPr/>
      <dgm:t>
        <a:bodyPr/>
        <a:lstStyle/>
        <a:p>
          <a:endParaRPr lang="en-US"/>
        </a:p>
      </dgm:t>
    </dgm:pt>
    <dgm:pt modelId="{308A718A-1816-445D-82E0-A4BC39DBDAB1}">
      <dgm:prSet phldrT="[Text]"/>
      <dgm:spPr>
        <a:blipFill>
          <a:blip xmlns:r="http://schemas.openxmlformats.org/officeDocument/2006/relationships" r:embed="rId1"/>
          <a:stretch>
            <a:fillRect l="-1948" r="-1623"/>
          </a:stretch>
        </a:blipFill>
      </dgm:spPr>
      <dgm:t>
        <a:bodyPr/>
        <a:lstStyle/>
        <a:p>
          <a:r>
            <a:rPr lang="en-US">
              <a:noFill/>
            </a:rPr>
            <a:t> </a:t>
          </a:r>
        </a:p>
      </dgm:t>
    </dgm:pt>
    <dgm:pt modelId="{27A2DEEF-D770-459F-89BB-DE73A99263F2}" type="parTrans" cxnId="{930BFB16-3F94-4315-8FCC-1C82170C066E}">
      <dgm:prSet/>
      <dgm:spPr/>
      <dgm:t>
        <a:bodyPr/>
        <a:lstStyle/>
        <a:p>
          <a:endParaRPr lang="en-US"/>
        </a:p>
      </dgm:t>
    </dgm:pt>
    <dgm:pt modelId="{E6227874-C25C-4293-9185-05B931BB2450}" type="sibTrans" cxnId="{930BFB16-3F94-4315-8FCC-1C82170C066E}">
      <dgm:prSet/>
      <dgm:spPr/>
      <dgm:t>
        <a:bodyPr/>
        <a:lstStyle/>
        <a:p>
          <a:endParaRPr lang="en-US"/>
        </a:p>
      </dgm:t>
    </dgm:pt>
    <dgm:pt modelId="{473A878B-D388-4FE1-9B3A-00516AAF73EA}">
      <dgm:prSet phldrT="[Text]"/>
      <dgm:spPr/>
      <dgm:t>
        <a:bodyPr/>
        <a:lstStyle/>
        <a:p>
          <a:r>
            <a:rPr lang="en-US">
              <a:noFill/>
            </a:rPr>
            <a:t> </a:t>
          </a:r>
        </a:p>
      </dgm:t>
    </dgm:pt>
    <dgm:pt modelId="{B9431508-4419-4C5D-B8A4-573B9826D21C}" type="parTrans" cxnId="{B15B5643-0C3E-492D-9337-142EBF81E69B}">
      <dgm:prSet/>
      <dgm:spPr/>
      <dgm:t>
        <a:bodyPr/>
        <a:lstStyle/>
        <a:p>
          <a:endParaRPr lang="en-US"/>
        </a:p>
      </dgm:t>
    </dgm:pt>
    <dgm:pt modelId="{C4661C7A-7B37-4C9E-9189-77CAE385BD91}" type="sibTrans" cxnId="{B15B5643-0C3E-492D-9337-142EBF81E69B}">
      <dgm:prSet/>
      <dgm:spPr/>
      <dgm:t>
        <a:bodyPr/>
        <a:lstStyle/>
        <a:p>
          <a:endParaRPr lang="en-US"/>
        </a:p>
      </dgm:t>
    </dgm:pt>
    <dgm:pt modelId="{4C3AA562-AF87-4BBF-A0E4-1572A9CF5F96}">
      <dgm:prSet phldrT="[Text]"/>
      <dgm:spPr/>
      <dgm:t>
        <a:bodyPr/>
        <a:lstStyle/>
        <a:p>
          <a:r>
            <a:rPr lang="en-US" dirty="0" smtClean="0"/>
            <a:t>Newton’s method</a:t>
          </a:r>
          <a:endParaRPr lang="en-US" dirty="0"/>
        </a:p>
      </dgm:t>
    </dgm:pt>
    <dgm:pt modelId="{D6A68DA0-6AD5-4492-B769-ADE76862E41B}" type="parTrans" cxnId="{650B4408-2723-440A-8867-F6E8F6ECF494}">
      <dgm:prSet/>
      <dgm:spPr/>
      <dgm:t>
        <a:bodyPr/>
        <a:lstStyle/>
        <a:p>
          <a:endParaRPr lang="en-US"/>
        </a:p>
      </dgm:t>
    </dgm:pt>
    <dgm:pt modelId="{5534CEA9-A941-4C65-BE03-B5D0910E1457}" type="sibTrans" cxnId="{650B4408-2723-440A-8867-F6E8F6ECF494}">
      <dgm:prSet/>
      <dgm:spPr/>
      <dgm:t>
        <a:bodyPr/>
        <a:lstStyle/>
        <a:p>
          <a:endParaRPr lang="en-US"/>
        </a:p>
      </dgm:t>
    </dgm:pt>
    <dgm:pt modelId="{0B01A113-50C8-448B-9C63-2620094A901B}">
      <dgm:prSet phldrT="[Text]"/>
      <dgm:spPr>
        <a:blipFill>
          <a:blip xmlns:r="http://schemas.openxmlformats.org/officeDocument/2006/relationships" r:embed="rId2"/>
          <a:stretch>
            <a:fillRect l="-1420" r="-9091"/>
          </a:stretch>
        </a:blipFill>
      </dgm:spPr>
      <dgm:t>
        <a:bodyPr/>
        <a:lstStyle/>
        <a:p>
          <a:r>
            <a:rPr lang="en-US">
              <a:noFill/>
            </a:rPr>
            <a:t> </a:t>
          </a:r>
        </a:p>
      </dgm:t>
    </dgm:pt>
    <dgm:pt modelId="{20200D8F-B0B7-48B0-B080-624A46C06247}" type="parTrans" cxnId="{78A41291-689E-4B37-BE4D-9195DC5DD0B4}">
      <dgm:prSet/>
      <dgm:spPr/>
      <dgm:t>
        <a:bodyPr/>
        <a:lstStyle/>
        <a:p>
          <a:endParaRPr lang="en-US"/>
        </a:p>
      </dgm:t>
    </dgm:pt>
    <dgm:pt modelId="{EA464A29-040A-432F-AA18-C8C893835C7C}" type="sibTrans" cxnId="{78A41291-689E-4B37-BE4D-9195DC5DD0B4}">
      <dgm:prSet/>
      <dgm:spPr/>
      <dgm:t>
        <a:bodyPr/>
        <a:lstStyle/>
        <a:p>
          <a:endParaRPr lang="en-US"/>
        </a:p>
      </dgm:t>
    </dgm:pt>
    <dgm:pt modelId="{F785C939-9C3C-40BC-8C96-75BABDA82F47}">
      <dgm:prSet phldrT="[Text]"/>
      <dgm:spPr/>
      <dgm:t>
        <a:bodyPr/>
        <a:lstStyle/>
        <a:p>
          <a:r>
            <a:rPr lang="en-US">
              <a:noFill/>
            </a:rPr>
            <a:t> </a:t>
          </a:r>
        </a:p>
      </dgm:t>
    </dgm:pt>
    <dgm:pt modelId="{A8075D24-EF4D-436E-B792-274CBC681067}" type="parTrans" cxnId="{8FA72903-851C-4838-83D6-11F29D35D748}">
      <dgm:prSet/>
      <dgm:spPr/>
      <dgm:t>
        <a:bodyPr/>
        <a:lstStyle/>
        <a:p>
          <a:endParaRPr lang="en-US"/>
        </a:p>
      </dgm:t>
    </dgm:pt>
    <dgm:pt modelId="{5AF2F6D3-5F33-43C9-8C84-761BF9E98318}" type="sibTrans" cxnId="{8FA72903-851C-4838-83D6-11F29D35D748}">
      <dgm:prSet/>
      <dgm:spPr/>
      <dgm:t>
        <a:bodyPr/>
        <a:lstStyle/>
        <a:p>
          <a:endParaRPr lang="en-US"/>
        </a:p>
      </dgm:t>
    </dgm:pt>
    <dgm:pt modelId="{F0BB6236-AF39-48E4-A4B2-C67EEFB4AF51}">
      <dgm:prSet phldrT="[Text]"/>
      <dgm:spPr/>
      <dgm:t>
        <a:bodyPr/>
        <a:lstStyle/>
        <a:p>
          <a:r>
            <a:rPr lang="en-US" dirty="0" smtClean="0"/>
            <a:t>Modified Newton’s method</a:t>
          </a:r>
          <a:endParaRPr lang="en-US" dirty="0"/>
        </a:p>
      </dgm:t>
    </dgm:pt>
    <dgm:pt modelId="{5609A637-61F4-474E-A46D-B293B3B17C18}" type="parTrans" cxnId="{8D8837FE-E19B-42AF-8830-968123D28466}">
      <dgm:prSet/>
      <dgm:spPr/>
      <dgm:t>
        <a:bodyPr/>
        <a:lstStyle/>
        <a:p>
          <a:endParaRPr lang="en-US"/>
        </a:p>
      </dgm:t>
    </dgm:pt>
    <dgm:pt modelId="{4AE8B382-4933-4918-A56D-D036618A63D1}" type="sibTrans" cxnId="{8D8837FE-E19B-42AF-8830-968123D28466}">
      <dgm:prSet/>
      <dgm:spPr/>
      <dgm:t>
        <a:bodyPr/>
        <a:lstStyle/>
        <a:p>
          <a:endParaRPr lang="en-US"/>
        </a:p>
      </dgm:t>
    </dgm:pt>
    <dgm:pt modelId="{F4D8CF22-8E8C-42B1-9126-09DEED302DEC}">
      <dgm:prSet phldrT="[Text]"/>
      <dgm:spPr>
        <a:blipFill>
          <a:blip xmlns:r="http://schemas.openxmlformats.org/officeDocument/2006/relationships" r:embed="rId3"/>
          <a:stretch>
            <a:fillRect l="-1053"/>
          </a:stretch>
        </a:blipFill>
      </dgm:spPr>
      <dgm:t>
        <a:bodyPr/>
        <a:lstStyle/>
        <a:p>
          <a:r>
            <a:rPr lang="en-US">
              <a:noFill/>
            </a:rPr>
            <a:t> </a:t>
          </a:r>
        </a:p>
      </dgm:t>
    </dgm:pt>
    <dgm:pt modelId="{F2F472BB-43A1-4B23-A4AF-AD539E221C44}" type="parTrans" cxnId="{1BDF0675-42FE-4539-BCFD-F811519101F0}">
      <dgm:prSet/>
      <dgm:spPr/>
      <dgm:t>
        <a:bodyPr/>
        <a:lstStyle/>
        <a:p>
          <a:endParaRPr lang="en-US"/>
        </a:p>
      </dgm:t>
    </dgm:pt>
    <dgm:pt modelId="{F5FAF871-41AF-4700-8F6E-2F161DF40ADB}" type="sibTrans" cxnId="{1BDF0675-42FE-4539-BCFD-F811519101F0}">
      <dgm:prSet/>
      <dgm:spPr/>
      <dgm:t>
        <a:bodyPr/>
        <a:lstStyle/>
        <a:p>
          <a:endParaRPr lang="en-US"/>
        </a:p>
      </dgm:t>
    </dgm:pt>
    <dgm:pt modelId="{71DC91AB-2387-434F-B898-40715ECE2365}">
      <dgm:prSet phldrT="[Text]"/>
      <dgm:spPr/>
      <dgm:t>
        <a:bodyPr/>
        <a:lstStyle/>
        <a:p>
          <a:r>
            <a:rPr lang="en-US">
              <a:noFill/>
            </a:rPr>
            <a:t> </a:t>
          </a:r>
        </a:p>
      </dgm:t>
    </dgm:pt>
    <dgm:pt modelId="{EB9E3D07-F1EE-465B-94AA-054427993E62}" type="parTrans" cxnId="{E9E51355-AA05-4B66-9A4D-A27E823ABEB3}">
      <dgm:prSet/>
      <dgm:spPr/>
      <dgm:t>
        <a:bodyPr/>
        <a:lstStyle/>
        <a:p>
          <a:endParaRPr lang="en-US"/>
        </a:p>
      </dgm:t>
    </dgm:pt>
    <dgm:pt modelId="{8D8E79AD-9B52-4113-942A-2D55C59CC894}" type="sibTrans" cxnId="{E9E51355-AA05-4B66-9A4D-A27E823ABEB3}">
      <dgm:prSet/>
      <dgm:spPr/>
      <dgm:t>
        <a:bodyPr/>
        <a:lstStyle/>
        <a:p>
          <a:endParaRPr lang="en-US"/>
        </a:p>
      </dgm:t>
    </dgm:pt>
    <dgm:pt modelId="{8C56EC11-6DF0-4F9B-91B8-2AC890B18E89}">
      <dgm:prSet phldrT="[Text]"/>
      <dgm:spPr/>
      <dgm:t>
        <a:bodyPr/>
        <a:lstStyle/>
        <a:p>
          <a:r>
            <a:rPr lang="en-US" dirty="0" smtClean="0"/>
            <a:t>Hybrid method</a:t>
          </a:r>
          <a:endParaRPr lang="en-US" dirty="0"/>
        </a:p>
      </dgm:t>
    </dgm:pt>
    <dgm:pt modelId="{AB8C3E5A-B13F-480E-BFBD-AA3EF9B849F3}" type="parTrans" cxnId="{8D4E4F14-9890-4F5F-B21C-A7E82F304BAA}">
      <dgm:prSet/>
      <dgm:spPr/>
      <dgm:t>
        <a:bodyPr/>
        <a:lstStyle/>
        <a:p>
          <a:endParaRPr lang="en-US"/>
        </a:p>
      </dgm:t>
    </dgm:pt>
    <dgm:pt modelId="{D30C94CD-B89B-4EF4-AC42-B4D2EAFEC627}" type="sibTrans" cxnId="{8D4E4F14-9890-4F5F-B21C-A7E82F304BAA}">
      <dgm:prSet/>
      <dgm:spPr/>
      <dgm:t>
        <a:bodyPr/>
        <a:lstStyle/>
        <a:p>
          <a:endParaRPr lang="en-US"/>
        </a:p>
      </dgm:t>
    </dgm:pt>
    <dgm:pt modelId="{E703D24B-7F08-4797-B871-9273275CAE8A}">
      <dgm:prSet phldrT="[Text]"/>
      <dgm:spPr/>
      <dgm:t>
        <a:bodyPr/>
        <a:lstStyle/>
        <a:p>
          <a:r>
            <a:rPr lang="en-US">
              <a:noFill/>
            </a:rPr>
            <a:t> </a:t>
          </a:r>
        </a:p>
      </dgm:t>
    </dgm:pt>
    <dgm:pt modelId="{253707A9-6CE3-4C77-B056-B5B507067B86}" type="parTrans" cxnId="{821E9BAA-B343-4042-8313-F2BAC0CD976B}">
      <dgm:prSet/>
      <dgm:spPr/>
      <dgm:t>
        <a:bodyPr/>
        <a:lstStyle/>
        <a:p>
          <a:endParaRPr lang="en-US"/>
        </a:p>
      </dgm:t>
    </dgm:pt>
    <dgm:pt modelId="{DAD3417E-FC95-4C3E-B4E0-00BF5A4F44E1}" type="sibTrans" cxnId="{821E9BAA-B343-4042-8313-F2BAC0CD976B}">
      <dgm:prSet/>
      <dgm:spPr/>
      <dgm:t>
        <a:bodyPr/>
        <a:lstStyle/>
        <a:p>
          <a:endParaRPr lang="en-US"/>
        </a:p>
      </dgm:t>
    </dgm:pt>
    <dgm:pt modelId="{784055BF-E028-4C09-9B48-C034FEC44A12}">
      <dgm:prSet phldrT="[Text]"/>
      <dgm:spPr/>
      <dgm:t>
        <a:bodyPr/>
        <a:lstStyle/>
        <a:p>
          <a:r>
            <a:rPr lang="en-US">
              <a:noFill/>
            </a:rPr>
            <a:t> </a:t>
          </a:r>
        </a:p>
      </dgm:t>
    </dgm:pt>
    <dgm:pt modelId="{5B2AFD9C-186F-4D76-92A0-7EB9F2B4ECAA}" type="parTrans" cxnId="{576A51F4-6CE4-4473-99D5-E7F63092E763}">
      <dgm:prSet/>
      <dgm:spPr/>
      <dgm:t>
        <a:bodyPr/>
        <a:lstStyle/>
        <a:p>
          <a:endParaRPr lang="en-US"/>
        </a:p>
      </dgm:t>
    </dgm:pt>
    <dgm:pt modelId="{640A32C1-008F-468C-8080-CE0FF3A23FE1}" type="sibTrans" cxnId="{576A51F4-6CE4-4473-99D5-E7F63092E763}">
      <dgm:prSet/>
      <dgm:spPr/>
      <dgm:t>
        <a:bodyPr/>
        <a:lstStyle/>
        <a:p>
          <a:endParaRPr lang="en-US"/>
        </a:p>
      </dgm:t>
    </dgm:pt>
    <dgm:pt modelId="{605C069A-3EAE-40BA-AD35-5B318C18CF53}">
      <dgm:prSet phldrT="[Text]"/>
      <dgm:spPr/>
      <dgm:t>
        <a:bodyPr/>
        <a:lstStyle/>
        <a:p>
          <a:r>
            <a:rPr lang="en-US">
              <a:noFill/>
            </a:rPr>
            <a:t> </a:t>
          </a:r>
        </a:p>
      </dgm:t>
    </dgm:pt>
    <dgm:pt modelId="{CCDB0F53-121F-443D-B02B-7B2DDDEF539C}" type="parTrans" cxnId="{A2E47938-637D-45ED-9496-B0D9CFC0B815}">
      <dgm:prSet/>
      <dgm:spPr/>
      <dgm:t>
        <a:bodyPr/>
        <a:lstStyle/>
        <a:p>
          <a:endParaRPr lang="en-US"/>
        </a:p>
      </dgm:t>
    </dgm:pt>
    <dgm:pt modelId="{7E767C1E-574C-4D83-B4E2-BAB752E9308B}" type="sibTrans" cxnId="{A2E47938-637D-45ED-9496-B0D9CFC0B815}">
      <dgm:prSet/>
      <dgm:spPr/>
      <dgm:t>
        <a:bodyPr/>
        <a:lstStyle/>
        <a:p>
          <a:endParaRPr lang="en-US"/>
        </a:p>
      </dgm:t>
    </dgm:pt>
    <dgm:pt modelId="{FF005988-DF27-490F-997F-3E9E2E6EFA26}">
      <dgm:prSet phldrT="[Text]"/>
      <dgm:spPr/>
      <dgm:t>
        <a:bodyPr/>
        <a:lstStyle/>
        <a:p>
          <a:r>
            <a:rPr lang="en-US">
              <a:noFill/>
            </a:rPr>
            <a:t> </a:t>
          </a:r>
        </a:p>
      </dgm:t>
    </dgm:pt>
    <dgm:pt modelId="{8552227A-5394-4A2A-857C-45028AE0A387}" type="parTrans" cxnId="{CD966A74-A77C-4D8E-B9B4-E5B1A70D665F}">
      <dgm:prSet/>
      <dgm:spPr/>
      <dgm:t>
        <a:bodyPr/>
        <a:lstStyle/>
        <a:p>
          <a:endParaRPr lang="en-US"/>
        </a:p>
      </dgm:t>
    </dgm:pt>
    <dgm:pt modelId="{7F2BE316-EBC4-4BAF-A883-91CF836DE975}" type="sibTrans" cxnId="{CD966A74-A77C-4D8E-B9B4-E5B1A70D665F}">
      <dgm:prSet/>
      <dgm:spPr/>
      <dgm:t>
        <a:bodyPr/>
        <a:lstStyle/>
        <a:p>
          <a:endParaRPr lang="en-US"/>
        </a:p>
      </dgm:t>
    </dgm:pt>
    <dgm:pt modelId="{242B25A1-563C-429C-9861-7E4DF70964DF}">
      <dgm:prSet phldrT="[Text]"/>
      <dgm:spPr/>
      <dgm:t>
        <a:bodyPr/>
        <a:lstStyle/>
        <a:p>
          <a:r>
            <a:rPr lang="en-US">
              <a:noFill/>
            </a:rPr>
            <a:t> </a:t>
          </a:r>
        </a:p>
      </dgm:t>
    </dgm:pt>
    <dgm:pt modelId="{C9B6011E-50ED-4776-A958-A88161ACC347}" type="parTrans" cxnId="{2A3205DB-E25A-4908-82C4-5416F8B12337}">
      <dgm:prSet/>
      <dgm:spPr/>
      <dgm:t>
        <a:bodyPr/>
        <a:lstStyle/>
        <a:p>
          <a:endParaRPr lang="en-US"/>
        </a:p>
      </dgm:t>
    </dgm:pt>
    <dgm:pt modelId="{1CB2D269-34F8-4C35-9267-E5924ACB5711}" type="sibTrans" cxnId="{2A3205DB-E25A-4908-82C4-5416F8B12337}">
      <dgm:prSet/>
      <dgm:spPr/>
      <dgm:t>
        <a:bodyPr/>
        <a:lstStyle/>
        <a:p>
          <a:endParaRPr lang="en-US"/>
        </a:p>
      </dgm:t>
    </dgm:pt>
    <dgm:pt modelId="{0A9B7F10-699E-4D63-828B-69309D37E099}">
      <dgm:prSet phldrT="[Text]"/>
      <dgm:spPr/>
      <dgm:t>
        <a:bodyPr/>
        <a:lstStyle/>
        <a:p>
          <a:r>
            <a:rPr lang="en-US">
              <a:noFill/>
            </a:rPr>
            <a:t> </a:t>
          </a:r>
        </a:p>
      </dgm:t>
    </dgm:pt>
    <dgm:pt modelId="{9B4AF9BB-0BD6-452E-9D54-CDC71193510C}" type="parTrans" cxnId="{5532A00B-189D-45CA-8796-8943EB8DAC0E}">
      <dgm:prSet/>
      <dgm:spPr/>
      <dgm:t>
        <a:bodyPr/>
        <a:lstStyle/>
        <a:p>
          <a:endParaRPr lang="en-US"/>
        </a:p>
      </dgm:t>
    </dgm:pt>
    <dgm:pt modelId="{E2561339-ABFC-4DDE-A445-EA5E419527A1}" type="sibTrans" cxnId="{5532A00B-189D-45CA-8796-8943EB8DAC0E}">
      <dgm:prSet/>
      <dgm:spPr/>
      <dgm:t>
        <a:bodyPr/>
        <a:lstStyle/>
        <a:p>
          <a:endParaRPr lang="en-US"/>
        </a:p>
      </dgm:t>
    </dgm:pt>
    <dgm:pt modelId="{3F0CC441-B0A2-40D7-821E-DBCD1596DCFC}">
      <dgm:prSet/>
      <dgm:spPr>
        <a:blipFill>
          <a:blip xmlns:r="http://schemas.openxmlformats.org/officeDocument/2006/relationships" r:embed="rId4"/>
          <a:stretch>
            <a:fillRect l="-1623"/>
          </a:stretch>
        </a:blipFill>
      </dgm:spPr>
      <dgm:t>
        <a:bodyPr/>
        <a:lstStyle/>
        <a:p>
          <a:r>
            <a:rPr lang="en-US">
              <a:noFill/>
            </a:rPr>
            <a:t> </a:t>
          </a:r>
        </a:p>
      </dgm:t>
    </dgm:pt>
    <dgm:pt modelId="{954DE952-88A9-4620-9729-2AD22992DBC0}" type="parTrans" cxnId="{70746DB6-BC36-48D2-9126-D898AD835EC8}">
      <dgm:prSet/>
      <dgm:spPr/>
      <dgm:t>
        <a:bodyPr/>
        <a:lstStyle/>
        <a:p>
          <a:endParaRPr lang="en-US"/>
        </a:p>
      </dgm:t>
    </dgm:pt>
    <dgm:pt modelId="{E5CC49BF-E49B-4FCE-A923-DF4540754523}" type="sibTrans" cxnId="{70746DB6-BC36-48D2-9126-D898AD835EC8}">
      <dgm:prSet/>
      <dgm:spPr/>
      <dgm:t>
        <a:bodyPr/>
        <a:lstStyle/>
        <a:p>
          <a:endParaRPr lang="en-US"/>
        </a:p>
      </dgm:t>
    </dgm:pt>
    <dgm:pt modelId="{29EE85CD-DECE-4F75-9EF9-BF8F7FB0986E}">
      <dgm:prSet/>
      <dgm:spPr/>
      <dgm:t>
        <a:bodyPr/>
        <a:lstStyle/>
        <a:p>
          <a:r>
            <a:rPr lang="en-US">
              <a:noFill/>
            </a:rPr>
            <a:t> </a:t>
          </a:r>
        </a:p>
      </dgm:t>
    </dgm:pt>
    <dgm:pt modelId="{C59F1850-D314-4F6B-BCE8-CA7F087BAEE1}" type="parTrans" cxnId="{20829854-4C3A-45C5-82C4-4A26D1C66787}">
      <dgm:prSet/>
      <dgm:spPr/>
      <dgm:t>
        <a:bodyPr/>
        <a:lstStyle/>
        <a:p>
          <a:endParaRPr lang="en-US"/>
        </a:p>
      </dgm:t>
    </dgm:pt>
    <dgm:pt modelId="{A37DA5FC-3E45-46D2-91EE-C5E88ABB8D79}" type="sibTrans" cxnId="{20829854-4C3A-45C5-82C4-4A26D1C66787}">
      <dgm:prSet/>
      <dgm:spPr/>
      <dgm:t>
        <a:bodyPr/>
        <a:lstStyle/>
        <a:p>
          <a:endParaRPr lang="en-US"/>
        </a:p>
      </dgm:t>
    </dgm:pt>
    <dgm:pt modelId="{863ACEE2-557C-4A2C-8184-58D78B039B0D}">
      <dgm:prSet/>
      <dgm:spPr/>
      <dgm:t>
        <a:bodyPr/>
        <a:lstStyle/>
        <a:p>
          <a:r>
            <a:rPr lang="en-US">
              <a:noFill/>
            </a:rPr>
            <a:t> </a:t>
          </a:r>
        </a:p>
      </dgm:t>
    </dgm:pt>
    <dgm:pt modelId="{AA685F63-0B76-4322-BA17-700B504F0782}" type="parTrans" cxnId="{B5043EB7-8716-4C5F-AAD9-596A534E6550}">
      <dgm:prSet/>
      <dgm:spPr/>
      <dgm:t>
        <a:bodyPr/>
        <a:lstStyle/>
        <a:p>
          <a:endParaRPr lang="en-US"/>
        </a:p>
      </dgm:t>
    </dgm:pt>
    <dgm:pt modelId="{BCEE77A3-04CE-4C74-A6EA-5BCEB416BA4F}" type="sibTrans" cxnId="{B5043EB7-8716-4C5F-AAD9-596A534E6550}">
      <dgm:prSet/>
      <dgm:spPr/>
      <dgm:t>
        <a:bodyPr/>
        <a:lstStyle/>
        <a:p>
          <a:endParaRPr lang="en-US"/>
        </a:p>
      </dgm:t>
    </dgm:pt>
    <dgm:pt modelId="{973E454C-D227-4E36-9260-15216FF82ABC}">
      <dgm:prSet/>
      <dgm:spPr/>
      <dgm:t>
        <a:bodyPr/>
        <a:lstStyle/>
        <a:p>
          <a:r>
            <a:rPr lang="en-US">
              <a:noFill/>
            </a:rPr>
            <a:t> </a:t>
          </a:r>
        </a:p>
      </dgm:t>
    </dgm:pt>
    <dgm:pt modelId="{043632D1-0215-4897-94A8-6F8891720187}" type="parTrans" cxnId="{97F76F3A-CE4A-483E-98AF-0B1B463F332E}">
      <dgm:prSet/>
      <dgm:spPr/>
      <dgm:t>
        <a:bodyPr/>
        <a:lstStyle/>
        <a:p>
          <a:endParaRPr lang="en-US"/>
        </a:p>
      </dgm:t>
    </dgm:pt>
    <dgm:pt modelId="{F8B9CFD7-B81D-4A10-AAD1-CC7556A7F99B}" type="sibTrans" cxnId="{97F76F3A-CE4A-483E-98AF-0B1B463F332E}">
      <dgm:prSet/>
      <dgm:spPr/>
      <dgm:t>
        <a:bodyPr/>
        <a:lstStyle/>
        <a:p>
          <a:endParaRPr lang="en-US"/>
        </a:p>
      </dgm:t>
    </dgm:pt>
    <dgm:pt modelId="{815068C5-4B49-4D55-81BD-7462D95EAEF3}">
      <dgm:prSet/>
      <dgm:spPr/>
      <dgm:t>
        <a:bodyPr/>
        <a:lstStyle/>
        <a:p>
          <a:r>
            <a:rPr lang="en-US">
              <a:noFill/>
            </a:rPr>
            <a:t> </a:t>
          </a:r>
        </a:p>
      </dgm:t>
    </dgm:pt>
    <dgm:pt modelId="{E7B5446A-95A8-49A3-AA3C-7DB2077814C2}" type="parTrans" cxnId="{4542252D-F4EB-4ED1-90E0-2091E3B5D57E}">
      <dgm:prSet/>
      <dgm:spPr/>
      <dgm:t>
        <a:bodyPr/>
        <a:lstStyle/>
        <a:p>
          <a:endParaRPr lang="en-US"/>
        </a:p>
      </dgm:t>
    </dgm:pt>
    <dgm:pt modelId="{AEB302E3-CF8C-44AA-A3BB-25FF5690B087}" type="sibTrans" cxnId="{4542252D-F4EB-4ED1-90E0-2091E3B5D57E}">
      <dgm:prSet/>
      <dgm:spPr/>
      <dgm:t>
        <a:bodyPr/>
        <a:lstStyle/>
        <a:p>
          <a:endParaRPr lang="en-US"/>
        </a:p>
      </dgm:t>
    </dgm:pt>
    <dgm:pt modelId="{3C621C06-F64E-40BE-887A-47E72D608153}">
      <dgm:prSet/>
      <dgm:spPr/>
      <dgm:t>
        <a:bodyPr/>
        <a:lstStyle/>
        <a:p>
          <a:r>
            <a:rPr lang="en-US">
              <a:noFill/>
            </a:rPr>
            <a:t> </a:t>
          </a:r>
        </a:p>
      </dgm:t>
    </dgm:pt>
    <dgm:pt modelId="{CFC625DE-1F6B-4B70-BA56-085E37FB1023}" type="parTrans" cxnId="{732AF02A-D7B3-4263-AE55-86337A0927BB}">
      <dgm:prSet/>
      <dgm:spPr/>
      <dgm:t>
        <a:bodyPr/>
        <a:lstStyle/>
        <a:p>
          <a:endParaRPr lang="en-US"/>
        </a:p>
      </dgm:t>
    </dgm:pt>
    <dgm:pt modelId="{62B7E934-5619-47D4-83AA-5818D854DAC2}" type="sibTrans" cxnId="{732AF02A-D7B3-4263-AE55-86337A0927BB}">
      <dgm:prSet/>
      <dgm:spPr/>
      <dgm:t>
        <a:bodyPr/>
        <a:lstStyle/>
        <a:p>
          <a:endParaRPr lang="en-US"/>
        </a:p>
      </dgm:t>
    </dgm:pt>
    <dgm:pt modelId="{68998373-DC8B-4651-B35D-7FBC93B49932}">
      <dgm:prSet/>
      <dgm:spPr/>
      <dgm:t>
        <a:bodyPr/>
        <a:lstStyle/>
        <a:p>
          <a:r>
            <a:rPr lang="en-US">
              <a:noFill/>
            </a:rPr>
            <a:t> </a:t>
          </a:r>
        </a:p>
      </dgm:t>
    </dgm:pt>
    <dgm:pt modelId="{70A33D64-22CC-44AA-A5CA-98042E355782}" type="parTrans" cxnId="{938E988C-BA40-490F-B741-35F9345917AB}">
      <dgm:prSet/>
      <dgm:spPr/>
      <dgm:t>
        <a:bodyPr/>
        <a:lstStyle/>
        <a:p>
          <a:endParaRPr lang="en-US"/>
        </a:p>
      </dgm:t>
    </dgm:pt>
    <dgm:pt modelId="{6EE7EBA2-7DB9-4D8A-B931-56CEA2BADAAC}" type="sibTrans" cxnId="{938E988C-BA40-490F-B741-35F9345917AB}">
      <dgm:prSet/>
      <dgm:spPr/>
      <dgm:t>
        <a:bodyPr/>
        <a:lstStyle/>
        <a:p>
          <a:endParaRPr lang="en-US"/>
        </a:p>
      </dgm:t>
    </dgm:pt>
    <dgm:pt modelId="{4B32797D-0160-4863-8D47-C804F00DB866}">
      <dgm:prSet phldrT="[Text]"/>
      <dgm:spPr/>
      <dgm:t>
        <a:bodyPr/>
        <a:lstStyle/>
        <a:p>
          <a:r>
            <a:rPr lang="en-US">
              <a:noFill/>
            </a:rPr>
            <a:t> </a:t>
          </a:r>
        </a:p>
      </dgm:t>
    </dgm:pt>
    <dgm:pt modelId="{6BF741A0-7B5B-4940-85D1-3595F6F7324C}" type="parTrans" cxnId="{2829A105-8FD0-447F-A859-F1762A91476B}">
      <dgm:prSet/>
      <dgm:spPr/>
      <dgm:t>
        <a:bodyPr/>
        <a:lstStyle/>
        <a:p>
          <a:endParaRPr lang="en-US"/>
        </a:p>
      </dgm:t>
    </dgm:pt>
    <dgm:pt modelId="{7C09C3AD-317B-45AB-9792-1D622E2FAF39}" type="sibTrans" cxnId="{2829A105-8FD0-447F-A859-F1762A91476B}">
      <dgm:prSet/>
      <dgm:spPr/>
      <dgm:t>
        <a:bodyPr/>
        <a:lstStyle/>
        <a:p>
          <a:endParaRPr lang="en-US"/>
        </a:p>
      </dgm:t>
    </dgm:pt>
    <dgm:pt modelId="{35F7B385-438B-4518-8464-4EFE3756D943}">
      <dgm:prSet phldrT="[Text]"/>
      <dgm:spPr/>
      <dgm:t>
        <a:bodyPr/>
        <a:lstStyle/>
        <a:p>
          <a:r>
            <a:rPr lang="en-US">
              <a:noFill/>
            </a:rPr>
            <a:t> </a:t>
          </a:r>
        </a:p>
      </dgm:t>
    </dgm:pt>
    <dgm:pt modelId="{225A5D91-6494-4009-A1A7-B72D88F1B179}" type="parTrans" cxnId="{17E1D7C4-9C33-4664-8BEA-4493C6C6B6FD}">
      <dgm:prSet/>
      <dgm:spPr/>
      <dgm:t>
        <a:bodyPr/>
        <a:lstStyle/>
        <a:p>
          <a:endParaRPr lang="en-US"/>
        </a:p>
      </dgm:t>
    </dgm:pt>
    <dgm:pt modelId="{5BA8A001-9CE0-4C67-8992-5FB787B23561}" type="sibTrans" cxnId="{17E1D7C4-9C33-4664-8BEA-4493C6C6B6FD}">
      <dgm:prSet/>
      <dgm:spPr/>
      <dgm:t>
        <a:bodyPr/>
        <a:lstStyle/>
        <a:p>
          <a:endParaRPr lang="en-US"/>
        </a:p>
      </dgm:t>
    </dgm:pt>
    <dgm:pt modelId="{F6067384-6D52-4946-B507-4CC9027C87B6}">
      <dgm:prSet phldrT="[Text]"/>
      <dgm:spPr/>
      <dgm:t>
        <a:bodyPr/>
        <a:lstStyle/>
        <a:p>
          <a:r>
            <a:rPr lang="en-US">
              <a:noFill/>
            </a:rPr>
            <a:t> </a:t>
          </a:r>
        </a:p>
      </dgm:t>
    </dgm:pt>
    <dgm:pt modelId="{25DBE449-6204-42C1-986E-FFC08D0F5749}" type="parTrans" cxnId="{AA22F13B-C729-4D48-934B-17A25215FA31}">
      <dgm:prSet/>
      <dgm:spPr/>
      <dgm:t>
        <a:bodyPr/>
        <a:lstStyle/>
        <a:p>
          <a:endParaRPr lang="en-US"/>
        </a:p>
      </dgm:t>
    </dgm:pt>
    <dgm:pt modelId="{09B8DA84-5FA7-49AF-A9A8-BC9848CC6457}" type="sibTrans" cxnId="{AA22F13B-C729-4D48-934B-17A25215FA31}">
      <dgm:prSet/>
      <dgm:spPr/>
      <dgm:t>
        <a:bodyPr/>
        <a:lstStyle/>
        <a:p>
          <a:endParaRPr lang="en-US"/>
        </a:p>
      </dgm:t>
    </dgm:pt>
    <dgm:pt modelId="{C49AA5F3-90A8-451F-B85E-698F4D2EFBB3}" type="pres">
      <dgm:prSet presAssocID="{A28D5305-8C80-4C73-A334-1D2079086370}" presName="Name0" presStyleCnt="0">
        <dgm:presLayoutVars>
          <dgm:dir/>
          <dgm:animLvl val="lvl"/>
          <dgm:resizeHandles val="exact"/>
        </dgm:presLayoutVars>
      </dgm:prSet>
      <dgm:spPr/>
      <dgm:t>
        <a:bodyPr/>
        <a:lstStyle/>
        <a:p>
          <a:endParaRPr lang="en-US"/>
        </a:p>
      </dgm:t>
    </dgm:pt>
    <dgm:pt modelId="{BDA87BDE-1ED3-46F7-924F-C5728FE587DC}" type="pres">
      <dgm:prSet presAssocID="{4BC6BCB3-7F66-469B-9327-1C1E05188821}" presName="composite" presStyleCnt="0"/>
      <dgm:spPr/>
    </dgm:pt>
    <dgm:pt modelId="{CBA91698-B621-4408-AB14-439480A7AFB1}" type="pres">
      <dgm:prSet presAssocID="{4BC6BCB3-7F66-469B-9327-1C1E05188821}" presName="parTx" presStyleLbl="alignNode1" presStyleIdx="0" presStyleCnt="4">
        <dgm:presLayoutVars>
          <dgm:chMax val="0"/>
          <dgm:chPref val="0"/>
          <dgm:bulletEnabled val="1"/>
        </dgm:presLayoutVars>
      </dgm:prSet>
      <dgm:spPr/>
      <dgm:t>
        <a:bodyPr/>
        <a:lstStyle/>
        <a:p>
          <a:endParaRPr lang="en-US"/>
        </a:p>
      </dgm:t>
    </dgm:pt>
    <dgm:pt modelId="{6C8BEDDA-C9E0-44CB-8BBC-C892F34EE14A}" type="pres">
      <dgm:prSet presAssocID="{4BC6BCB3-7F66-469B-9327-1C1E05188821}" presName="desTx" presStyleLbl="alignAccFollowNode1" presStyleIdx="0" presStyleCnt="4" custScaleY="99785">
        <dgm:presLayoutVars>
          <dgm:bulletEnabled val="1"/>
        </dgm:presLayoutVars>
      </dgm:prSet>
      <dgm:spPr/>
      <dgm:t>
        <a:bodyPr/>
        <a:lstStyle/>
        <a:p>
          <a:endParaRPr lang="en-US"/>
        </a:p>
      </dgm:t>
    </dgm:pt>
    <dgm:pt modelId="{81065310-C9E9-4644-BCB7-DE4DAE13995D}" type="pres">
      <dgm:prSet presAssocID="{AEC330E2-272C-475E-BD14-A880C1799A6B}" presName="space" presStyleCnt="0"/>
      <dgm:spPr/>
    </dgm:pt>
    <dgm:pt modelId="{1E714394-3098-4CEB-9C48-D73851698224}" type="pres">
      <dgm:prSet presAssocID="{4C3AA562-AF87-4BBF-A0E4-1572A9CF5F96}" presName="composite" presStyleCnt="0"/>
      <dgm:spPr/>
    </dgm:pt>
    <dgm:pt modelId="{11918C5C-33F8-4573-B450-7A72AA6B5B89}" type="pres">
      <dgm:prSet presAssocID="{4C3AA562-AF87-4BBF-A0E4-1572A9CF5F96}" presName="parTx" presStyleLbl="alignNode1" presStyleIdx="1" presStyleCnt="4" custScaleX="114480">
        <dgm:presLayoutVars>
          <dgm:chMax val="0"/>
          <dgm:chPref val="0"/>
          <dgm:bulletEnabled val="1"/>
        </dgm:presLayoutVars>
      </dgm:prSet>
      <dgm:spPr/>
      <dgm:t>
        <a:bodyPr/>
        <a:lstStyle/>
        <a:p>
          <a:endParaRPr lang="en-US"/>
        </a:p>
      </dgm:t>
    </dgm:pt>
    <dgm:pt modelId="{8A8E3F8E-0528-436E-BB4B-A05B7F657B74}" type="pres">
      <dgm:prSet presAssocID="{4C3AA562-AF87-4BBF-A0E4-1572A9CF5F96}" presName="desTx" presStyleLbl="alignAccFollowNode1" presStyleIdx="1" presStyleCnt="4" custScaleX="114474">
        <dgm:presLayoutVars>
          <dgm:bulletEnabled val="1"/>
        </dgm:presLayoutVars>
      </dgm:prSet>
      <dgm:spPr/>
      <dgm:t>
        <a:bodyPr/>
        <a:lstStyle/>
        <a:p>
          <a:endParaRPr lang="en-US"/>
        </a:p>
      </dgm:t>
    </dgm:pt>
    <dgm:pt modelId="{3E18FD97-4C2A-4B26-BFD9-625EEEF5645E}" type="pres">
      <dgm:prSet presAssocID="{5534CEA9-A941-4C65-BE03-B5D0910E1457}" presName="space" presStyleCnt="0"/>
      <dgm:spPr/>
    </dgm:pt>
    <dgm:pt modelId="{89432831-CF87-42B3-8170-48DDA1DBDEE7}" type="pres">
      <dgm:prSet presAssocID="{F0BB6236-AF39-48E4-A4B2-C67EEFB4AF51}" presName="composite" presStyleCnt="0"/>
      <dgm:spPr/>
    </dgm:pt>
    <dgm:pt modelId="{F896F8DD-B11F-4EB1-8D26-40DC38907B75}" type="pres">
      <dgm:prSet presAssocID="{F0BB6236-AF39-48E4-A4B2-C67EEFB4AF51}" presName="parTx" presStyleLbl="alignNode1" presStyleIdx="2" presStyleCnt="4" custScaleX="154346" custLinFactNeighborX="2418" custLinFactNeighborY="658">
        <dgm:presLayoutVars>
          <dgm:chMax val="0"/>
          <dgm:chPref val="0"/>
          <dgm:bulletEnabled val="1"/>
        </dgm:presLayoutVars>
      </dgm:prSet>
      <dgm:spPr/>
      <dgm:t>
        <a:bodyPr/>
        <a:lstStyle/>
        <a:p>
          <a:endParaRPr lang="en-US"/>
        </a:p>
      </dgm:t>
    </dgm:pt>
    <dgm:pt modelId="{BD892F0C-E5DA-4C01-9B4B-F73CCCA6140D}" type="pres">
      <dgm:prSet presAssocID="{F0BB6236-AF39-48E4-A4B2-C67EEFB4AF51}" presName="desTx" presStyleLbl="alignAccFollowNode1" presStyleIdx="2" presStyleCnt="4" custScaleX="154552" custLinFactNeighborX="1402" custLinFactNeighborY="906">
        <dgm:presLayoutVars>
          <dgm:bulletEnabled val="1"/>
        </dgm:presLayoutVars>
      </dgm:prSet>
      <dgm:spPr/>
      <dgm:t>
        <a:bodyPr/>
        <a:lstStyle/>
        <a:p>
          <a:endParaRPr lang="en-US"/>
        </a:p>
      </dgm:t>
    </dgm:pt>
    <dgm:pt modelId="{B732E51E-13A0-48CE-9725-A15DD74EF53A}" type="pres">
      <dgm:prSet presAssocID="{4AE8B382-4933-4918-A56D-D036618A63D1}" presName="space" presStyleCnt="0"/>
      <dgm:spPr/>
    </dgm:pt>
    <dgm:pt modelId="{8E2635BE-3FC0-4A00-87D8-EAE9236D515E}" type="pres">
      <dgm:prSet presAssocID="{8C56EC11-6DF0-4F9B-91B8-2AC890B18E89}" presName="composite" presStyleCnt="0"/>
      <dgm:spPr/>
    </dgm:pt>
    <dgm:pt modelId="{CA8433F7-4226-4B91-9C9F-95C1FCF70812}" type="pres">
      <dgm:prSet presAssocID="{8C56EC11-6DF0-4F9B-91B8-2AC890B18E89}" presName="parTx" presStyleLbl="alignNode1" presStyleIdx="3" presStyleCnt="4">
        <dgm:presLayoutVars>
          <dgm:chMax val="0"/>
          <dgm:chPref val="0"/>
          <dgm:bulletEnabled val="1"/>
        </dgm:presLayoutVars>
      </dgm:prSet>
      <dgm:spPr/>
      <dgm:t>
        <a:bodyPr/>
        <a:lstStyle/>
        <a:p>
          <a:endParaRPr lang="en-US"/>
        </a:p>
      </dgm:t>
    </dgm:pt>
    <dgm:pt modelId="{0DFBA055-6B27-48B7-9751-06565DFEBC46}" type="pres">
      <dgm:prSet presAssocID="{8C56EC11-6DF0-4F9B-91B8-2AC890B18E89}" presName="desTx" presStyleLbl="alignAccFollowNode1" presStyleIdx="3" presStyleCnt="4">
        <dgm:presLayoutVars>
          <dgm:bulletEnabled val="1"/>
        </dgm:presLayoutVars>
      </dgm:prSet>
      <dgm:spPr/>
      <dgm:t>
        <a:bodyPr/>
        <a:lstStyle/>
        <a:p>
          <a:endParaRPr lang="en-US"/>
        </a:p>
      </dgm:t>
    </dgm:pt>
  </dgm:ptLst>
  <dgm:cxnLst>
    <dgm:cxn modelId="{55D75C31-F200-40FC-A08B-AAD4F31CB37F}" type="presOf" srcId="{4BC6BCB3-7F66-469B-9327-1C1E05188821}" destId="{CBA91698-B621-4408-AB14-439480A7AFB1}" srcOrd="0" destOrd="0" presId="urn:microsoft.com/office/officeart/2005/8/layout/hList1"/>
    <dgm:cxn modelId="{17E1D7C4-9C33-4664-8BEA-4493C6C6B6FD}" srcId="{F0BB6236-AF39-48E4-A4B2-C67EEFB4AF51}" destId="{35F7B385-438B-4518-8464-4EFE3756D943}" srcOrd="3" destOrd="0" parTransId="{225A5D91-6494-4009-A1A7-B72D88F1B179}" sibTransId="{5BA8A001-9CE0-4C67-8992-5FB787B23561}"/>
    <dgm:cxn modelId="{8D8837FE-E19B-42AF-8830-968123D28466}" srcId="{A28D5305-8C80-4C73-A334-1D2079086370}" destId="{F0BB6236-AF39-48E4-A4B2-C67EEFB4AF51}" srcOrd="2" destOrd="0" parTransId="{5609A637-61F4-474E-A46D-B293B3B17C18}" sibTransId="{4AE8B382-4933-4918-A56D-D036618A63D1}"/>
    <dgm:cxn modelId="{4A266D28-472B-40A9-9773-F3D0361BB4BE}" type="presOf" srcId="{4C3AA562-AF87-4BBF-A0E4-1572A9CF5F96}" destId="{11918C5C-33F8-4573-B450-7A72AA6B5B89}" srcOrd="0" destOrd="0" presId="urn:microsoft.com/office/officeart/2005/8/layout/hList1"/>
    <dgm:cxn modelId="{081BE266-91F3-489E-AFF2-296C7E8BC3E9}" type="presOf" srcId="{973E454C-D227-4E36-9260-15216FF82ABC}" destId="{0DFBA055-6B27-48B7-9751-06565DFEBC46}" srcOrd="0" destOrd="3" presId="urn:microsoft.com/office/officeart/2005/8/layout/hList1"/>
    <dgm:cxn modelId="{8D4E4F14-9890-4F5F-B21C-A7E82F304BAA}" srcId="{A28D5305-8C80-4C73-A334-1D2079086370}" destId="{8C56EC11-6DF0-4F9B-91B8-2AC890B18E89}" srcOrd="3" destOrd="0" parTransId="{AB8C3E5A-B13F-480E-BFBD-AA3EF9B849F3}" sibTransId="{D30C94CD-B89B-4EF4-AC42-B4D2EAFEC627}"/>
    <dgm:cxn modelId="{8FA72903-851C-4838-83D6-11F29D35D748}" srcId="{4C3AA562-AF87-4BBF-A0E4-1572A9CF5F96}" destId="{F785C939-9C3C-40BC-8C96-75BABDA82F47}" srcOrd="1" destOrd="0" parTransId="{A8075D24-EF4D-436E-B792-274CBC681067}" sibTransId="{5AF2F6D3-5F33-43C9-8C84-761BF9E98318}"/>
    <dgm:cxn modelId="{18BFBD1E-1A64-4F76-82FE-667624BDD950}" type="presOf" srcId="{68998373-DC8B-4651-B35D-7FBC93B49932}" destId="{0DFBA055-6B27-48B7-9751-06565DFEBC46}" srcOrd="0" destOrd="6" presId="urn:microsoft.com/office/officeart/2005/8/layout/hList1"/>
    <dgm:cxn modelId="{06A5DEFD-7E07-4813-A941-4128DD5376EB}" type="presOf" srcId="{0A9B7F10-699E-4D63-828B-69309D37E099}" destId="{BD892F0C-E5DA-4C01-9B4B-F73CCCA6140D}" srcOrd="0" destOrd="2" presId="urn:microsoft.com/office/officeart/2005/8/layout/hList1"/>
    <dgm:cxn modelId="{5532A00B-189D-45CA-8796-8943EB8DAC0E}" srcId="{F0BB6236-AF39-48E4-A4B2-C67EEFB4AF51}" destId="{0A9B7F10-699E-4D63-828B-69309D37E099}" srcOrd="2" destOrd="0" parTransId="{9B4AF9BB-0BD6-452E-9D54-CDC71193510C}" sibTransId="{E2561339-ABFC-4DDE-A445-EA5E419527A1}"/>
    <dgm:cxn modelId="{97F76F3A-CE4A-483E-98AF-0B1B463F332E}" srcId="{8C56EC11-6DF0-4F9B-91B8-2AC890B18E89}" destId="{973E454C-D227-4E36-9260-15216FF82ABC}" srcOrd="3" destOrd="0" parTransId="{043632D1-0215-4897-94A8-6F8891720187}" sibTransId="{F8B9CFD7-B81D-4A10-AAD1-CC7556A7F99B}"/>
    <dgm:cxn modelId="{A5CD0AC9-623B-4555-BD8E-55793434198A}" type="presOf" srcId="{3F0CC441-B0A2-40D7-821E-DBCD1596DCFC}" destId="{0DFBA055-6B27-48B7-9751-06565DFEBC46}" srcOrd="0" destOrd="0" presId="urn:microsoft.com/office/officeart/2005/8/layout/hList1"/>
    <dgm:cxn modelId="{B5348B03-5F4A-4B64-AA2C-3F79C1975B5A}" type="presOf" srcId="{815068C5-4B49-4D55-81BD-7462D95EAEF3}" destId="{0DFBA055-6B27-48B7-9751-06565DFEBC46}" srcOrd="0" destOrd="4" presId="urn:microsoft.com/office/officeart/2005/8/layout/hList1"/>
    <dgm:cxn modelId="{732AF02A-D7B3-4263-AE55-86337A0927BB}" srcId="{8C56EC11-6DF0-4F9B-91B8-2AC890B18E89}" destId="{3C621C06-F64E-40BE-887A-47E72D608153}" srcOrd="5" destOrd="0" parTransId="{CFC625DE-1F6B-4B70-BA56-085E37FB1023}" sibTransId="{62B7E934-5619-47D4-83AA-5818D854DAC2}"/>
    <dgm:cxn modelId="{E9E51355-AA05-4B66-9A4D-A27E823ABEB3}" srcId="{F0BB6236-AF39-48E4-A4B2-C67EEFB4AF51}" destId="{71DC91AB-2387-434F-B898-40715ECE2365}" srcOrd="1" destOrd="0" parTransId="{EB9E3D07-F1EE-465B-94AA-054427993E62}" sibTransId="{8D8E79AD-9B52-4113-942A-2D55C59CC894}"/>
    <dgm:cxn modelId="{576A51F4-6CE4-4473-99D5-E7F63092E763}" srcId="{4BC6BCB3-7F66-469B-9327-1C1E05188821}" destId="{784055BF-E028-4C09-9B48-C034FEC44A12}" srcOrd="3" destOrd="0" parTransId="{5B2AFD9C-186F-4D76-92A0-7EB9F2B4ECAA}" sibTransId="{640A32C1-008F-468C-8080-CE0FF3A23FE1}"/>
    <dgm:cxn modelId="{4542252D-F4EB-4ED1-90E0-2091E3B5D57E}" srcId="{8C56EC11-6DF0-4F9B-91B8-2AC890B18E89}" destId="{815068C5-4B49-4D55-81BD-7462D95EAEF3}" srcOrd="4" destOrd="0" parTransId="{E7B5446A-95A8-49A3-AA3C-7DB2077814C2}" sibTransId="{AEB302E3-CF8C-44AA-A3BB-25FF5690B087}"/>
    <dgm:cxn modelId="{B15B5643-0C3E-492D-9337-142EBF81E69B}" srcId="{4BC6BCB3-7F66-469B-9327-1C1E05188821}" destId="{473A878B-D388-4FE1-9B3A-00516AAF73EA}" srcOrd="1" destOrd="0" parTransId="{B9431508-4419-4C5D-B8A4-573B9826D21C}" sibTransId="{C4661C7A-7B37-4C9E-9189-77CAE385BD91}"/>
    <dgm:cxn modelId="{B5043EB7-8716-4C5F-AAD9-596A534E6550}" srcId="{8C56EC11-6DF0-4F9B-91B8-2AC890B18E89}" destId="{863ACEE2-557C-4A2C-8184-58D78B039B0D}" srcOrd="2" destOrd="0" parTransId="{AA685F63-0B76-4322-BA17-700B504F0782}" sibTransId="{BCEE77A3-04CE-4C74-A6EA-5BCEB416BA4F}"/>
    <dgm:cxn modelId="{938E988C-BA40-490F-B741-35F9345917AB}" srcId="{8C56EC11-6DF0-4F9B-91B8-2AC890B18E89}" destId="{68998373-DC8B-4651-B35D-7FBC93B49932}" srcOrd="6" destOrd="0" parTransId="{70A33D64-22CC-44AA-A5CA-98042E355782}" sibTransId="{6EE7EBA2-7DB9-4D8A-B931-56CEA2BADAAC}"/>
    <dgm:cxn modelId="{A2E47938-637D-45ED-9496-B0D9CFC0B815}" srcId="{4BC6BCB3-7F66-469B-9327-1C1E05188821}" destId="{605C069A-3EAE-40BA-AD35-5B318C18CF53}" srcOrd="4" destOrd="0" parTransId="{CCDB0F53-121F-443D-B02B-7B2DDDEF539C}" sibTransId="{7E767C1E-574C-4D83-B4E2-BAB752E9308B}"/>
    <dgm:cxn modelId="{C5564D2C-D638-4CFE-A1BE-E154455F1C22}" type="presOf" srcId="{F6067384-6D52-4946-B507-4CC9027C87B6}" destId="{BD892F0C-E5DA-4C01-9B4B-F73CCCA6140D}" srcOrd="0" destOrd="4" presId="urn:microsoft.com/office/officeart/2005/8/layout/hList1"/>
    <dgm:cxn modelId="{13F6E227-B06D-4D1F-BA99-1C66090BB8FE}" type="presOf" srcId="{A28D5305-8C80-4C73-A334-1D2079086370}" destId="{C49AA5F3-90A8-451F-B85E-698F4D2EFBB3}" srcOrd="0" destOrd="0" presId="urn:microsoft.com/office/officeart/2005/8/layout/hList1"/>
    <dgm:cxn modelId="{A377C22E-D6A5-40E1-AB9F-A8D473C81DE8}" type="presOf" srcId="{35F7B385-438B-4518-8464-4EFE3756D943}" destId="{BD892F0C-E5DA-4C01-9B4B-F73CCCA6140D}" srcOrd="0" destOrd="3" presId="urn:microsoft.com/office/officeart/2005/8/layout/hList1"/>
    <dgm:cxn modelId="{EBE7FCAF-FAE3-4F7A-A9FA-43537B1D8D61}" type="presOf" srcId="{784055BF-E028-4C09-9B48-C034FEC44A12}" destId="{6C8BEDDA-C9E0-44CB-8BBC-C892F34EE14A}" srcOrd="0" destOrd="3" presId="urn:microsoft.com/office/officeart/2005/8/layout/hList1"/>
    <dgm:cxn modelId="{821E9BAA-B343-4042-8313-F2BAC0CD976B}" srcId="{4BC6BCB3-7F66-469B-9327-1C1E05188821}" destId="{E703D24B-7F08-4797-B871-9273275CAE8A}" srcOrd="2" destOrd="0" parTransId="{253707A9-6CE3-4C77-B056-B5B507067B86}" sibTransId="{DAD3417E-FC95-4C3E-B4E0-00BF5A4F44E1}"/>
    <dgm:cxn modelId="{94932182-CCAA-44D1-9A62-BDF8002E4C94}" type="presOf" srcId="{71DC91AB-2387-434F-B898-40715ECE2365}" destId="{BD892F0C-E5DA-4C01-9B4B-F73CCCA6140D}" srcOrd="0" destOrd="1" presId="urn:microsoft.com/office/officeart/2005/8/layout/hList1"/>
    <dgm:cxn modelId="{78A41291-689E-4B37-BE4D-9195DC5DD0B4}" srcId="{4C3AA562-AF87-4BBF-A0E4-1572A9CF5F96}" destId="{0B01A113-50C8-448B-9C63-2620094A901B}" srcOrd="0" destOrd="0" parTransId="{20200D8F-B0B7-48B0-B080-624A46C06247}" sibTransId="{EA464A29-040A-432F-AA18-C8C893835C7C}"/>
    <dgm:cxn modelId="{042B0AD7-3581-462E-A04F-788567E7D333}" type="presOf" srcId="{242B25A1-563C-429C-9861-7E4DF70964DF}" destId="{8A8E3F8E-0528-436E-BB4B-A05B7F657B74}" srcOrd="0" destOrd="3" presId="urn:microsoft.com/office/officeart/2005/8/layout/hList1"/>
    <dgm:cxn modelId="{930BFB16-3F94-4315-8FCC-1C82170C066E}" srcId="{4BC6BCB3-7F66-469B-9327-1C1E05188821}" destId="{308A718A-1816-445D-82E0-A4BC39DBDAB1}" srcOrd="0" destOrd="0" parTransId="{27A2DEEF-D770-459F-89BB-DE73A99263F2}" sibTransId="{E6227874-C25C-4293-9185-05B931BB2450}"/>
    <dgm:cxn modelId="{2528B26C-6DED-4F47-9F95-F9BD2835DA19}" type="presOf" srcId="{F0BB6236-AF39-48E4-A4B2-C67EEFB4AF51}" destId="{F896F8DD-B11F-4EB1-8D26-40DC38907B75}" srcOrd="0" destOrd="0" presId="urn:microsoft.com/office/officeart/2005/8/layout/hList1"/>
    <dgm:cxn modelId="{CFD6E6E5-F630-417C-8B11-F035BCC87B60}" type="presOf" srcId="{473A878B-D388-4FE1-9B3A-00516AAF73EA}" destId="{6C8BEDDA-C9E0-44CB-8BBC-C892F34EE14A}" srcOrd="0" destOrd="1" presId="urn:microsoft.com/office/officeart/2005/8/layout/hList1"/>
    <dgm:cxn modelId="{AA22F13B-C729-4D48-934B-17A25215FA31}" srcId="{F0BB6236-AF39-48E4-A4B2-C67EEFB4AF51}" destId="{F6067384-6D52-4946-B507-4CC9027C87B6}" srcOrd="4" destOrd="0" parTransId="{25DBE449-6204-42C1-986E-FFC08D0F5749}" sibTransId="{09B8DA84-5FA7-49AF-A9A8-BC9848CC6457}"/>
    <dgm:cxn modelId="{2A3205DB-E25A-4908-82C4-5416F8B12337}" srcId="{4C3AA562-AF87-4BBF-A0E4-1572A9CF5F96}" destId="{242B25A1-563C-429C-9861-7E4DF70964DF}" srcOrd="3" destOrd="0" parTransId="{C9B6011E-50ED-4776-A958-A88161ACC347}" sibTransId="{1CB2D269-34F8-4C35-9267-E5924ACB5711}"/>
    <dgm:cxn modelId="{A48EA880-A5F6-4D9D-B92A-C980BD6B1B6C}" type="presOf" srcId="{308A718A-1816-445D-82E0-A4BC39DBDAB1}" destId="{6C8BEDDA-C9E0-44CB-8BBC-C892F34EE14A}" srcOrd="0" destOrd="0" presId="urn:microsoft.com/office/officeart/2005/8/layout/hList1"/>
    <dgm:cxn modelId="{2829A105-8FD0-447F-A859-F1762A91476B}" srcId="{F0BB6236-AF39-48E4-A4B2-C67EEFB4AF51}" destId="{4B32797D-0160-4863-8D47-C804F00DB866}" srcOrd="5" destOrd="0" parTransId="{6BF741A0-7B5B-4940-85D1-3595F6F7324C}" sibTransId="{7C09C3AD-317B-45AB-9792-1D622E2FAF39}"/>
    <dgm:cxn modelId="{650B4408-2723-440A-8867-F6E8F6ECF494}" srcId="{A28D5305-8C80-4C73-A334-1D2079086370}" destId="{4C3AA562-AF87-4BBF-A0E4-1572A9CF5F96}" srcOrd="1" destOrd="0" parTransId="{D6A68DA0-6AD5-4492-B769-ADE76862E41B}" sibTransId="{5534CEA9-A941-4C65-BE03-B5D0910E1457}"/>
    <dgm:cxn modelId="{359C3731-1169-4B03-9038-D7DA7B14C505}" type="presOf" srcId="{E703D24B-7F08-4797-B871-9273275CAE8A}" destId="{6C8BEDDA-C9E0-44CB-8BBC-C892F34EE14A}" srcOrd="0" destOrd="2" presId="urn:microsoft.com/office/officeart/2005/8/layout/hList1"/>
    <dgm:cxn modelId="{6D595AF2-1D0F-454B-91FC-8410D7A829F9}" type="presOf" srcId="{8C56EC11-6DF0-4F9B-91B8-2AC890B18E89}" destId="{CA8433F7-4226-4B91-9C9F-95C1FCF70812}" srcOrd="0" destOrd="0" presId="urn:microsoft.com/office/officeart/2005/8/layout/hList1"/>
    <dgm:cxn modelId="{68077E09-1C6E-4025-AC43-B1A2AEF5B25A}" type="presOf" srcId="{F785C939-9C3C-40BC-8C96-75BABDA82F47}" destId="{8A8E3F8E-0528-436E-BB4B-A05B7F657B74}" srcOrd="0" destOrd="1" presId="urn:microsoft.com/office/officeart/2005/8/layout/hList1"/>
    <dgm:cxn modelId="{4E2D6869-0554-4C94-AD08-1A8859401DDF}" type="presOf" srcId="{4B32797D-0160-4863-8D47-C804F00DB866}" destId="{BD892F0C-E5DA-4C01-9B4B-F73CCCA6140D}" srcOrd="0" destOrd="5" presId="urn:microsoft.com/office/officeart/2005/8/layout/hList1"/>
    <dgm:cxn modelId="{ED4D72E4-5404-4821-A7BD-3B1EAF3B450D}" type="presOf" srcId="{29EE85CD-DECE-4F75-9EF9-BF8F7FB0986E}" destId="{0DFBA055-6B27-48B7-9751-06565DFEBC46}" srcOrd="0" destOrd="1" presId="urn:microsoft.com/office/officeart/2005/8/layout/hList1"/>
    <dgm:cxn modelId="{F5DCA6D0-A524-4D95-8799-22BDD8196D61}" type="presOf" srcId="{605C069A-3EAE-40BA-AD35-5B318C18CF53}" destId="{6C8BEDDA-C9E0-44CB-8BBC-C892F34EE14A}" srcOrd="0" destOrd="4" presId="urn:microsoft.com/office/officeart/2005/8/layout/hList1"/>
    <dgm:cxn modelId="{FA1CDAC0-EA17-4B5F-AE30-660FA227E5C4}" type="presOf" srcId="{0B01A113-50C8-448B-9C63-2620094A901B}" destId="{8A8E3F8E-0528-436E-BB4B-A05B7F657B74}" srcOrd="0" destOrd="0" presId="urn:microsoft.com/office/officeart/2005/8/layout/hList1"/>
    <dgm:cxn modelId="{20829854-4C3A-45C5-82C4-4A26D1C66787}" srcId="{8C56EC11-6DF0-4F9B-91B8-2AC890B18E89}" destId="{29EE85CD-DECE-4F75-9EF9-BF8F7FB0986E}" srcOrd="1" destOrd="0" parTransId="{C59F1850-D314-4F6B-BCE8-CA7F087BAEE1}" sibTransId="{A37DA5FC-3E45-46D2-91EE-C5E88ABB8D79}"/>
    <dgm:cxn modelId="{14026AD8-3169-4F4F-B651-792720E90308}" srcId="{A28D5305-8C80-4C73-A334-1D2079086370}" destId="{4BC6BCB3-7F66-469B-9327-1C1E05188821}" srcOrd="0" destOrd="0" parTransId="{2549D67A-6FE2-4EA0-A55D-80968F70352C}" sibTransId="{AEC330E2-272C-475E-BD14-A880C1799A6B}"/>
    <dgm:cxn modelId="{789AC87B-5E3A-4CB2-BA70-E7C2E26974D2}" type="presOf" srcId="{863ACEE2-557C-4A2C-8184-58D78B039B0D}" destId="{0DFBA055-6B27-48B7-9751-06565DFEBC46}" srcOrd="0" destOrd="2" presId="urn:microsoft.com/office/officeart/2005/8/layout/hList1"/>
    <dgm:cxn modelId="{1D2EA26D-D49D-46C3-836A-E8C3E50570C1}" type="presOf" srcId="{FF005988-DF27-490F-997F-3E9E2E6EFA26}" destId="{8A8E3F8E-0528-436E-BB4B-A05B7F657B74}" srcOrd="0" destOrd="2" presId="urn:microsoft.com/office/officeart/2005/8/layout/hList1"/>
    <dgm:cxn modelId="{CD966A74-A77C-4D8E-B9B4-E5B1A70D665F}" srcId="{4C3AA562-AF87-4BBF-A0E4-1572A9CF5F96}" destId="{FF005988-DF27-490F-997F-3E9E2E6EFA26}" srcOrd="2" destOrd="0" parTransId="{8552227A-5394-4A2A-857C-45028AE0A387}" sibTransId="{7F2BE316-EBC4-4BAF-A883-91CF836DE975}"/>
    <dgm:cxn modelId="{4F4700CC-821B-4FAC-A3F6-7CA1AEFE9B28}" type="presOf" srcId="{F4D8CF22-8E8C-42B1-9126-09DEED302DEC}" destId="{BD892F0C-E5DA-4C01-9B4B-F73CCCA6140D}" srcOrd="0" destOrd="0" presId="urn:microsoft.com/office/officeart/2005/8/layout/hList1"/>
    <dgm:cxn modelId="{FD3A5236-F563-4C2A-AFB5-1880D17E32D6}" type="presOf" srcId="{3C621C06-F64E-40BE-887A-47E72D608153}" destId="{0DFBA055-6B27-48B7-9751-06565DFEBC46}" srcOrd="0" destOrd="5" presId="urn:microsoft.com/office/officeart/2005/8/layout/hList1"/>
    <dgm:cxn modelId="{70746DB6-BC36-48D2-9126-D898AD835EC8}" srcId="{8C56EC11-6DF0-4F9B-91B8-2AC890B18E89}" destId="{3F0CC441-B0A2-40D7-821E-DBCD1596DCFC}" srcOrd="0" destOrd="0" parTransId="{954DE952-88A9-4620-9729-2AD22992DBC0}" sibTransId="{E5CC49BF-E49B-4FCE-A923-DF4540754523}"/>
    <dgm:cxn modelId="{1BDF0675-42FE-4539-BCFD-F811519101F0}" srcId="{F0BB6236-AF39-48E4-A4B2-C67EEFB4AF51}" destId="{F4D8CF22-8E8C-42B1-9126-09DEED302DEC}" srcOrd="0" destOrd="0" parTransId="{F2F472BB-43A1-4B23-A4AF-AD539E221C44}" sibTransId="{F5FAF871-41AF-4700-8F6E-2F161DF40ADB}"/>
    <dgm:cxn modelId="{FD39F00E-4E42-4736-8AEC-AF8E65502A23}" type="presParOf" srcId="{C49AA5F3-90A8-451F-B85E-698F4D2EFBB3}" destId="{BDA87BDE-1ED3-46F7-924F-C5728FE587DC}" srcOrd="0" destOrd="0" presId="urn:microsoft.com/office/officeart/2005/8/layout/hList1"/>
    <dgm:cxn modelId="{375468BB-E05E-41C8-8736-31B30A797BBB}" type="presParOf" srcId="{BDA87BDE-1ED3-46F7-924F-C5728FE587DC}" destId="{CBA91698-B621-4408-AB14-439480A7AFB1}" srcOrd="0" destOrd="0" presId="urn:microsoft.com/office/officeart/2005/8/layout/hList1"/>
    <dgm:cxn modelId="{834F90B9-1783-4AAC-B84D-EC7CEA49B2BF}" type="presParOf" srcId="{BDA87BDE-1ED3-46F7-924F-C5728FE587DC}" destId="{6C8BEDDA-C9E0-44CB-8BBC-C892F34EE14A}" srcOrd="1" destOrd="0" presId="urn:microsoft.com/office/officeart/2005/8/layout/hList1"/>
    <dgm:cxn modelId="{4FC4C289-6A26-4AE3-813E-152D1C753C1E}" type="presParOf" srcId="{C49AA5F3-90A8-451F-B85E-698F4D2EFBB3}" destId="{81065310-C9E9-4644-BCB7-DE4DAE13995D}" srcOrd="1" destOrd="0" presId="urn:microsoft.com/office/officeart/2005/8/layout/hList1"/>
    <dgm:cxn modelId="{EFC3F91E-8BAB-4892-846A-15739B5F179E}" type="presParOf" srcId="{C49AA5F3-90A8-451F-B85E-698F4D2EFBB3}" destId="{1E714394-3098-4CEB-9C48-D73851698224}" srcOrd="2" destOrd="0" presId="urn:microsoft.com/office/officeart/2005/8/layout/hList1"/>
    <dgm:cxn modelId="{F733A2DF-3EF0-424D-8DD5-90A79161DAA7}" type="presParOf" srcId="{1E714394-3098-4CEB-9C48-D73851698224}" destId="{11918C5C-33F8-4573-B450-7A72AA6B5B89}" srcOrd="0" destOrd="0" presId="urn:microsoft.com/office/officeart/2005/8/layout/hList1"/>
    <dgm:cxn modelId="{2AA1F2B9-81BB-44FB-8298-A8D8C8F5B7D7}" type="presParOf" srcId="{1E714394-3098-4CEB-9C48-D73851698224}" destId="{8A8E3F8E-0528-436E-BB4B-A05B7F657B74}" srcOrd="1" destOrd="0" presId="urn:microsoft.com/office/officeart/2005/8/layout/hList1"/>
    <dgm:cxn modelId="{4077D857-8967-4690-8877-6C99C8FD529F}" type="presParOf" srcId="{C49AA5F3-90A8-451F-B85E-698F4D2EFBB3}" destId="{3E18FD97-4C2A-4B26-BFD9-625EEEF5645E}" srcOrd="3" destOrd="0" presId="urn:microsoft.com/office/officeart/2005/8/layout/hList1"/>
    <dgm:cxn modelId="{2009E115-FE7F-4772-9C9E-68299B9F9953}" type="presParOf" srcId="{C49AA5F3-90A8-451F-B85E-698F4D2EFBB3}" destId="{89432831-CF87-42B3-8170-48DDA1DBDEE7}" srcOrd="4" destOrd="0" presId="urn:microsoft.com/office/officeart/2005/8/layout/hList1"/>
    <dgm:cxn modelId="{57F286B9-23B9-440F-89CC-E526207FBF30}" type="presParOf" srcId="{89432831-CF87-42B3-8170-48DDA1DBDEE7}" destId="{F896F8DD-B11F-4EB1-8D26-40DC38907B75}" srcOrd="0" destOrd="0" presId="urn:microsoft.com/office/officeart/2005/8/layout/hList1"/>
    <dgm:cxn modelId="{7F650185-52D2-4EA1-BD03-64F3CAACFDE2}" type="presParOf" srcId="{89432831-CF87-42B3-8170-48DDA1DBDEE7}" destId="{BD892F0C-E5DA-4C01-9B4B-F73CCCA6140D}" srcOrd="1" destOrd="0" presId="urn:microsoft.com/office/officeart/2005/8/layout/hList1"/>
    <dgm:cxn modelId="{1E9CB704-FD55-4A21-B59B-805B0AFF983C}" type="presParOf" srcId="{C49AA5F3-90A8-451F-B85E-698F4D2EFBB3}" destId="{B732E51E-13A0-48CE-9725-A15DD74EF53A}" srcOrd="5" destOrd="0" presId="urn:microsoft.com/office/officeart/2005/8/layout/hList1"/>
    <dgm:cxn modelId="{2ECCDC08-59BD-46AE-B3FB-78CC5DD6294F}" type="presParOf" srcId="{C49AA5F3-90A8-451F-B85E-698F4D2EFBB3}" destId="{8E2635BE-3FC0-4A00-87D8-EAE9236D515E}" srcOrd="6" destOrd="0" presId="urn:microsoft.com/office/officeart/2005/8/layout/hList1"/>
    <dgm:cxn modelId="{E498566C-75E0-486A-A40F-C62E0448B1EE}" type="presParOf" srcId="{8E2635BE-3FC0-4A00-87D8-EAE9236D515E}" destId="{CA8433F7-4226-4B91-9C9F-95C1FCF70812}" srcOrd="0" destOrd="0" presId="urn:microsoft.com/office/officeart/2005/8/layout/hList1"/>
    <dgm:cxn modelId="{BC256A6C-B195-4894-991F-AC3FFDFA225C}" type="presParOf" srcId="{8E2635BE-3FC0-4A00-87D8-EAE9236D515E}" destId="{0DFBA055-6B27-48B7-9751-06565DFEBC46}"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91698-B621-4408-AB14-439480A7AFB1}">
      <dsp:nvSpPr>
        <dsp:cNvPr id="0" name=""/>
        <dsp:cNvSpPr/>
      </dsp:nvSpPr>
      <dsp:spPr>
        <a:xfrm>
          <a:off x="3063" y="255614"/>
          <a:ext cx="1863386" cy="58529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Bisection method</a:t>
          </a:r>
          <a:endParaRPr lang="en-US" sz="1600" kern="1200" dirty="0"/>
        </a:p>
      </dsp:txBody>
      <dsp:txXfrm>
        <a:off x="3063" y="255614"/>
        <a:ext cx="1863386" cy="585292"/>
      </dsp:txXfrm>
    </dsp:sp>
    <dsp:sp modelId="{6C8BEDDA-C9E0-44CB-8BBC-C892F34EE14A}">
      <dsp:nvSpPr>
        <dsp:cNvPr id="0" name=""/>
        <dsp:cNvSpPr/>
      </dsp:nvSpPr>
      <dsp:spPr>
        <a:xfrm>
          <a:off x="3063" y="845558"/>
          <a:ext cx="1863386" cy="431749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Guess an interval (</a:t>
          </a:r>
          <a:r>
            <a:rPr lang="en-US" sz="1600" kern="1200" dirty="0" err="1" smtClean="0"/>
            <a:t>a,b</a:t>
          </a:r>
          <a:r>
            <a:rPr lang="en-US" sz="1600" kern="1200" dirty="0" smtClean="0"/>
            <a:t>) which f(a) and f(b) has different signs.</a:t>
          </a:r>
          <a:endParaRPr lang="en-US" sz="1600" kern="1200" dirty="0"/>
        </a:p>
        <a:p>
          <a:pPr marL="171450" lvl="1" indent="-171450" algn="l" defTabSz="711200">
            <a:lnSpc>
              <a:spcPct val="90000"/>
            </a:lnSpc>
            <a:spcBef>
              <a:spcPct val="0"/>
            </a:spcBef>
            <a:spcAft>
              <a:spcPct val="15000"/>
            </a:spcAft>
            <a:buChar char="••"/>
          </a:pPr>
          <a:r>
            <a:rPr lang="en-US" sz="1600" kern="1200" dirty="0" smtClean="0"/>
            <a:t>Divide the interval into two equal sections, </a:t>
          </a:r>
          <a14:m xmlns:a14="http://schemas.microsoft.com/office/drawing/2010/main">
            <m:oMath xmlns:m="http://schemas.openxmlformats.org/officeDocument/2006/math">
              <m:r>
                <a:rPr lang="en-US" sz="1600" b="0" i="1" kern="1200" smtClean="0">
                  <a:latin typeface="Cambria Math" panose="02040503050406030204" pitchFamily="18" charset="0"/>
                </a:rPr>
                <m:t>𝑚</m:t>
              </m:r>
              <m:r>
                <a:rPr lang="en-US" sz="1600" b="0" i="1" kern="1200" smtClean="0">
                  <a:latin typeface="Cambria Math" panose="02040503050406030204" pitchFamily="18" charset="0"/>
                </a:rPr>
                <m:t>=</m:t>
              </m:r>
              <m:f>
                <m:fPr>
                  <m:ctrlPr>
                    <a:rPr lang="en-US" sz="1600" b="0" i="1" kern="1200" smtClean="0">
                      <a:latin typeface="Cambria Math" panose="02040503050406030204" pitchFamily="18" charset="0"/>
                    </a:rPr>
                  </m:ctrlPr>
                </m:fPr>
                <m:num>
                  <m:r>
                    <a:rPr lang="en-US" sz="1600" b="0" i="1" kern="1200" smtClean="0">
                      <a:latin typeface="Cambria Math" panose="02040503050406030204" pitchFamily="18" charset="0"/>
                    </a:rPr>
                    <m:t>𝑎</m:t>
                  </m:r>
                  <m:r>
                    <a:rPr lang="en-US" sz="1600" b="0" i="1" kern="1200" smtClean="0">
                      <a:latin typeface="Cambria Math" panose="02040503050406030204" pitchFamily="18" charset="0"/>
                    </a:rPr>
                    <m:t>+</m:t>
                  </m:r>
                  <m:r>
                    <a:rPr lang="en-US" sz="1600" b="0" i="1" kern="1200" smtClean="0">
                      <a:latin typeface="Cambria Math" panose="02040503050406030204" pitchFamily="18" charset="0"/>
                    </a:rPr>
                    <m:t>𝑏</m:t>
                  </m:r>
                </m:num>
                <m:den>
                  <m:r>
                    <a:rPr lang="en-US" sz="1600" b="0" i="1" kern="1200" smtClean="0">
                      <a:latin typeface="Cambria Math" panose="02040503050406030204" pitchFamily="18" charset="0"/>
                    </a:rPr>
                    <m:t>𝑛</m:t>
                  </m:r>
                </m:den>
              </m:f>
            </m:oMath>
          </a14:m>
          <a:r>
            <a:rPr lang="en-US" sz="1600" kern="1200" dirty="0" smtClean="0"/>
            <a:t>   where n=2 and f(m).</a:t>
          </a:r>
          <a:endParaRPr lang="en-US" sz="1600" kern="1200" dirty="0"/>
        </a:p>
        <a:p>
          <a:pPr marL="171450" lvl="1" indent="-171450" algn="l" defTabSz="711200">
            <a:lnSpc>
              <a:spcPct val="90000"/>
            </a:lnSpc>
            <a:spcBef>
              <a:spcPct val="0"/>
            </a:spcBef>
            <a:spcAft>
              <a:spcPct val="15000"/>
            </a:spcAft>
            <a:buChar char="••"/>
          </a:pPr>
          <a:r>
            <a:rPr lang="en-US" sz="1600" kern="1200" dirty="0" smtClean="0"/>
            <a:t>Determine if root exists.</a:t>
          </a:r>
          <a:endParaRPr lang="en-US" sz="1600" kern="1200" dirty="0"/>
        </a:p>
        <a:p>
          <a:pPr marL="171450" lvl="1" indent="-171450" algn="l" defTabSz="711200">
            <a:lnSpc>
              <a:spcPct val="90000"/>
            </a:lnSpc>
            <a:spcBef>
              <a:spcPct val="0"/>
            </a:spcBef>
            <a:spcAft>
              <a:spcPct val="15000"/>
            </a:spcAft>
            <a:buChar char="••"/>
          </a:pPr>
          <a:r>
            <a:rPr lang="en-US" sz="1600" kern="1200" dirty="0" smtClean="0"/>
            <a:t>Choose the desire interval.</a:t>
          </a:r>
          <a:endParaRPr lang="en-US" sz="1600" kern="1200" dirty="0"/>
        </a:p>
        <a:p>
          <a:pPr marL="171450" lvl="1" indent="-171450" algn="l" defTabSz="711200">
            <a:lnSpc>
              <a:spcPct val="90000"/>
            </a:lnSpc>
            <a:spcBef>
              <a:spcPct val="0"/>
            </a:spcBef>
            <a:spcAft>
              <a:spcPct val="15000"/>
            </a:spcAft>
            <a:buChar char="••"/>
          </a:pPr>
          <a:r>
            <a:rPr lang="en-US" sz="1600" kern="1200" dirty="0" smtClean="0"/>
            <a:t>Repeated until desired iteration/ accuracy.  </a:t>
          </a:r>
          <a:endParaRPr lang="en-US" sz="1600" kern="1200" dirty="0"/>
        </a:p>
      </dsp:txBody>
      <dsp:txXfrm>
        <a:off x="3063" y="845558"/>
        <a:ext cx="1863386" cy="4317493"/>
      </dsp:txXfrm>
    </dsp:sp>
    <dsp:sp modelId="{11918C5C-33F8-4573-B450-7A72AA6B5B89}">
      <dsp:nvSpPr>
        <dsp:cNvPr id="0" name=""/>
        <dsp:cNvSpPr/>
      </dsp:nvSpPr>
      <dsp:spPr>
        <a:xfrm>
          <a:off x="2127324" y="253289"/>
          <a:ext cx="2133205" cy="58529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Newton’s method</a:t>
          </a:r>
          <a:endParaRPr lang="en-US" sz="1600" kern="1200" dirty="0"/>
        </a:p>
      </dsp:txBody>
      <dsp:txXfrm>
        <a:off x="2127324" y="253289"/>
        <a:ext cx="2133205" cy="585292"/>
      </dsp:txXfrm>
    </dsp:sp>
    <dsp:sp modelId="{8A8E3F8E-0528-436E-BB4B-A05B7F657B74}">
      <dsp:nvSpPr>
        <dsp:cNvPr id="0" name=""/>
        <dsp:cNvSpPr/>
      </dsp:nvSpPr>
      <dsp:spPr>
        <a:xfrm>
          <a:off x="2127380" y="838581"/>
          <a:ext cx="2133093" cy="432679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Find an initial number </a:t>
          </a:r>
          <a14:m xmlns:a14="http://schemas.microsoft.com/office/drawing/2010/main">
            <m:oMath xmlns:m="http://schemas.openxmlformats.org/officeDocument/2006/math">
              <m:sSub>
                <m:sSubPr>
                  <m:ctrlPr>
                    <a:rPr lang="en-US" sz="160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oMath>
          </a14:m>
          <a:endParaRPr lang="en-US" sz="1600" kern="1200" dirty="0"/>
        </a:p>
        <a:p>
          <a:pPr marL="171450" lvl="1" indent="-171450" algn="l" defTabSz="711200">
            <a:lnSpc>
              <a:spcPct val="90000"/>
            </a:lnSpc>
            <a:spcBef>
              <a:spcPct val="0"/>
            </a:spcBef>
            <a:spcAft>
              <a:spcPct val="15000"/>
            </a:spcAft>
            <a:buChar char="••"/>
          </a:pPr>
          <a:r>
            <a:rPr lang="en-US" sz="1600" kern="1200" dirty="0" smtClean="0"/>
            <a:t>Compute </a:t>
          </a:r>
          <a14:m xmlns:a14="http://schemas.microsoft.com/office/drawing/2010/main">
            <m:oMath xmlns:m="http://schemas.openxmlformats.org/officeDocument/2006/math">
              <m:r>
                <a:rPr lang="en-US" sz="1600" b="0" i="1" kern="1200" smtClean="0">
                  <a:latin typeface="Cambria Math" panose="02040503050406030204" pitchFamily="18" charset="0"/>
                </a:rPr>
                <m:t>𝑓</m:t>
              </m:r>
              <m:d>
                <m:dPr>
                  <m:ctrlPr>
                    <a:rPr lang="en-US" sz="1600" b="0" i="1" kern="1200" smtClean="0">
                      <a:latin typeface="Cambria Math" panose="02040503050406030204" pitchFamily="18" charset="0"/>
                    </a:rPr>
                  </m:ctrlPr>
                </m:dPr>
                <m:e>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e>
              </m:d>
            </m:oMath>
          </a14:m>
          <a:r>
            <a:rPr lang="en-US" sz="1600" kern="1200" dirty="0" smtClean="0"/>
            <a:t> and </a:t>
          </a:r>
          <a14:m xmlns:a14="http://schemas.microsoft.com/office/drawing/2010/main">
            <m:oMath xmlns:m="http://schemas.openxmlformats.org/officeDocument/2006/math">
              <m:r>
                <a:rPr lang="en-US" sz="1600" b="0" i="1" kern="1200" smtClean="0">
                  <a:latin typeface="Cambria Math" panose="02040503050406030204" pitchFamily="18" charset="0"/>
                </a:rPr>
                <m:t>𝑓</m:t>
              </m:r>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r>
                <a:rPr lang="en-US" sz="1600" b="0" i="1" kern="1200" smtClean="0">
                  <a:latin typeface="Cambria Math" panose="02040503050406030204" pitchFamily="18" charset="0"/>
                </a:rPr>
                <m:t>)</m:t>
              </m:r>
            </m:oMath>
          </a14:m>
          <a:r>
            <a:rPr lang="en-US" sz="1600" kern="1200" dirty="0" smtClean="0"/>
            <a:t>.</a:t>
          </a:r>
          <a:endParaRPr lang="en-US" sz="1600" kern="1200" dirty="0"/>
        </a:p>
        <a:p>
          <a:pPr marL="171450" lvl="1" indent="-171450" algn="l" defTabSz="711200">
            <a:lnSpc>
              <a:spcPct val="90000"/>
            </a:lnSpc>
            <a:spcBef>
              <a:spcPct val="0"/>
            </a:spcBef>
            <a:spcAft>
              <a:spcPct val="15000"/>
            </a:spcAft>
            <a:buChar char="••"/>
          </a:pPr>
          <a:r>
            <a:rPr lang="en-US" sz="1600" kern="1200" dirty="0" smtClean="0"/>
            <a:t>Compute                          </a:t>
          </a:r>
          <a14:m xmlns:a14="http://schemas.microsoft.com/office/drawing/2010/main">
            <m:oMath xmlns:m="http://schemas.openxmlformats.org/officeDocument/2006/math">
              <m:sSub>
                <m:sSubPr>
                  <m:ctrlPr>
                    <a:rPr lang="en-US" sz="160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𝑛</m:t>
                  </m:r>
                </m:sub>
              </m:sSub>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𝑛</m:t>
                  </m:r>
                  <m:r>
                    <a:rPr lang="en-US" sz="1600" b="0" i="1" kern="1200" smtClean="0">
                      <a:latin typeface="Cambria Math" panose="02040503050406030204" pitchFamily="18" charset="0"/>
                    </a:rPr>
                    <m:t>−1</m:t>
                  </m:r>
                </m:sub>
              </m:sSub>
              <m:r>
                <a:rPr lang="en-US" sz="1600" b="0" i="1" kern="1200" smtClean="0">
                  <a:latin typeface="Cambria Math" panose="02040503050406030204" pitchFamily="18" charset="0"/>
                </a:rPr>
                <m:t>−</m:t>
              </m:r>
              <m:f>
                <m:fPr>
                  <m:ctrlPr>
                    <a:rPr lang="en-US" sz="1600" b="0" i="1" kern="1200" smtClean="0">
                      <a:latin typeface="Cambria Math" panose="02040503050406030204" pitchFamily="18" charset="0"/>
                    </a:rPr>
                  </m:ctrlPr>
                </m:fPr>
                <m:num>
                  <m:r>
                    <a:rPr lang="en-US" sz="1600" b="0" i="1" kern="1200" smtClean="0">
                      <a:latin typeface="Cambria Math" panose="02040503050406030204" pitchFamily="18" charset="0"/>
                    </a:rPr>
                    <m:t>𝑓</m:t>
                  </m:r>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𝑛</m:t>
                      </m:r>
                      <m:r>
                        <a:rPr lang="en-US" sz="1600" b="0" i="1" kern="1200" smtClean="0">
                          <a:latin typeface="Cambria Math" panose="02040503050406030204" pitchFamily="18" charset="0"/>
                        </a:rPr>
                        <m:t>−1</m:t>
                      </m:r>
                    </m:sub>
                  </m:sSub>
                  <m:r>
                    <a:rPr lang="en-US" sz="1600" b="0" i="1" kern="1200" smtClean="0">
                      <a:latin typeface="Cambria Math" panose="02040503050406030204" pitchFamily="18" charset="0"/>
                    </a:rPr>
                    <m:t>)</m:t>
                  </m:r>
                </m:num>
                <m:den>
                  <m:r>
                    <a:rPr lang="en-US" sz="1600" b="0" i="1" kern="1200" smtClean="0">
                      <a:latin typeface="Cambria Math" panose="02040503050406030204" pitchFamily="18" charset="0"/>
                    </a:rPr>
                    <m:t>𝑓</m:t>
                  </m:r>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𝑛</m:t>
                      </m:r>
                      <m:r>
                        <a:rPr lang="en-US" sz="1600" b="0" i="1" kern="1200" smtClean="0">
                          <a:latin typeface="Cambria Math" panose="02040503050406030204" pitchFamily="18" charset="0"/>
                        </a:rPr>
                        <m:t>−1</m:t>
                      </m:r>
                    </m:sub>
                  </m:sSub>
                  <m:r>
                    <a:rPr lang="en-US" sz="1600" b="0" i="1" kern="1200" smtClean="0">
                      <a:latin typeface="Cambria Math" panose="02040503050406030204" pitchFamily="18" charset="0"/>
                    </a:rPr>
                    <m:t>)</m:t>
                  </m:r>
                </m:den>
              </m:f>
            </m:oMath>
          </a14:m>
          <a:r>
            <a:rPr lang="en-US" sz="1600" kern="1200" dirty="0" smtClean="0"/>
            <a:t> where n=0,1,…</a:t>
          </a:r>
          <a:endParaRPr lang="en-US" sz="1600" kern="1200" dirty="0"/>
        </a:p>
        <a:p>
          <a:pPr marL="171450" lvl="1" indent="-171450" algn="l" defTabSz="711200">
            <a:lnSpc>
              <a:spcPct val="90000"/>
            </a:lnSpc>
            <a:spcBef>
              <a:spcPct val="0"/>
            </a:spcBef>
            <a:spcAft>
              <a:spcPct val="15000"/>
            </a:spcAft>
            <a:buChar char="••"/>
          </a:pPr>
          <a:r>
            <a:rPr lang="en-US" sz="1600" kern="1200" dirty="0" smtClean="0"/>
            <a:t>Repeated until desired iteration/ accuracy.                 </a:t>
          </a:r>
          <a:endParaRPr lang="en-US" sz="1600" kern="1200" dirty="0"/>
        </a:p>
      </dsp:txBody>
      <dsp:txXfrm>
        <a:off x="2127380" y="838581"/>
        <a:ext cx="2133093" cy="4326795"/>
      </dsp:txXfrm>
    </dsp:sp>
    <dsp:sp modelId="{F896F8DD-B11F-4EB1-8D26-40DC38907B75}">
      <dsp:nvSpPr>
        <dsp:cNvPr id="0" name=""/>
        <dsp:cNvSpPr/>
      </dsp:nvSpPr>
      <dsp:spPr>
        <a:xfrm>
          <a:off x="4568379" y="257140"/>
          <a:ext cx="2876062" cy="58529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Modified Newton’s method</a:t>
          </a:r>
          <a:endParaRPr lang="en-US" sz="1600" kern="1200" dirty="0"/>
        </a:p>
      </dsp:txBody>
      <dsp:txXfrm>
        <a:off x="4568379" y="257140"/>
        <a:ext cx="2876062" cy="585292"/>
      </dsp:txXfrm>
    </dsp:sp>
    <dsp:sp modelId="{BD892F0C-E5DA-4C01-9B4B-F73CCCA6140D}">
      <dsp:nvSpPr>
        <dsp:cNvPr id="0" name=""/>
        <dsp:cNvSpPr/>
      </dsp:nvSpPr>
      <dsp:spPr>
        <a:xfrm>
          <a:off x="4547528" y="877782"/>
          <a:ext cx="2879901" cy="432679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Find an initial number </a:t>
          </a:r>
          <a14:m xmlns:a14="http://schemas.microsoft.com/office/drawing/2010/main">
            <m:oMath xmlns:m="http://schemas.openxmlformats.org/officeDocument/2006/math">
              <m:sSub>
                <m:sSubPr>
                  <m:ctrlPr>
                    <a:rPr lang="en-US" sz="160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oMath>
          </a14:m>
          <a:endParaRPr lang="en-US" sz="1600" kern="1200" dirty="0"/>
        </a:p>
        <a:p>
          <a:pPr marL="171450" lvl="1" indent="-171450" algn="l" defTabSz="711200">
            <a:lnSpc>
              <a:spcPct val="90000"/>
            </a:lnSpc>
            <a:spcBef>
              <a:spcPct val="0"/>
            </a:spcBef>
            <a:spcAft>
              <a:spcPct val="15000"/>
            </a:spcAft>
            <a:buChar char="••"/>
          </a:pPr>
          <a:r>
            <a:rPr lang="en-US" sz="1600" kern="1200" dirty="0" smtClean="0"/>
            <a:t>Compute </a:t>
          </a:r>
          <a14:m xmlns:a14="http://schemas.microsoft.com/office/drawing/2010/main">
            <m:oMath xmlns:m="http://schemas.openxmlformats.org/officeDocument/2006/math">
              <m:r>
                <a:rPr lang="en-US" sz="1600" b="0" i="1" kern="1200" smtClean="0">
                  <a:latin typeface="Cambria Math" panose="02040503050406030204" pitchFamily="18" charset="0"/>
                </a:rPr>
                <m:t>𝑓</m:t>
              </m:r>
              <m:d>
                <m:dPr>
                  <m:ctrlPr>
                    <a:rPr lang="en-US" sz="1600" b="0" i="1" kern="1200" smtClean="0">
                      <a:latin typeface="Cambria Math" panose="02040503050406030204" pitchFamily="18" charset="0"/>
                    </a:rPr>
                  </m:ctrlPr>
                </m:dPr>
                <m:e>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e>
              </m:d>
              <m:r>
                <a:rPr lang="en-US" sz="1600" b="0" i="1" kern="1200" smtClean="0">
                  <a:latin typeface="Cambria Math" panose="02040503050406030204" pitchFamily="18" charset="0"/>
                </a:rPr>
                <m:t>,</m:t>
              </m:r>
            </m:oMath>
          </a14:m>
          <a:r>
            <a:rPr lang="en-US" sz="1600" kern="1200" dirty="0" smtClean="0"/>
            <a:t> </a:t>
          </a:r>
          <a14:m xmlns:a14="http://schemas.microsoft.com/office/drawing/2010/main">
            <m:oMath xmlns:m="http://schemas.openxmlformats.org/officeDocument/2006/math">
              <m:sSup>
                <m:sSupPr>
                  <m:ctrlPr>
                    <a:rPr lang="en-US" sz="1600" b="0" i="1" kern="1200" smtClean="0">
                      <a:latin typeface="Cambria Math" panose="02040503050406030204" pitchFamily="18" charset="0"/>
                    </a:rPr>
                  </m:ctrlPr>
                </m:sSupPr>
                <m:e>
                  <m:r>
                    <a:rPr lang="en-US" sz="1600" b="0" i="1" kern="1200" smtClean="0">
                      <a:latin typeface="Cambria Math" panose="02040503050406030204" pitchFamily="18" charset="0"/>
                    </a:rPr>
                    <m:t>𝑓</m:t>
                  </m:r>
                </m:e>
                <m:sup>
                  <m:r>
                    <a:rPr lang="en-US" sz="1600" b="0" i="1" kern="1200" smtClean="0">
                      <a:latin typeface="Cambria Math" panose="02040503050406030204" pitchFamily="18" charset="0"/>
                    </a:rPr>
                    <m:t>′</m:t>
                  </m:r>
                </m:sup>
              </m:sSup>
              <m:d>
                <m:dPr>
                  <m:ctrlPr>
                    <a:rPr lang="en-US" sz="1600" b="0" i="1" kern="1200" smtClean="0">
                      <a:latin typeface="Cambria Math" panose="02040503050406030204" pitchFamily="18" charset="0"/>
                    </a:rPr>
                  </m:ctrlPr>
                </m:dPr>
                <m:e>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e>
              </m:d>
            </m:oMath>
          </a14:m>
          <a:r>
            <a:rPr lang="en-US" sz="1600" kern="1200" dirty="0" smtClean="0"/>
            <a:t> and </a:t>
          </a:r>
          <a14:m xmlns:a14="http://schemas.microsoft.com/office/drawing/2010/main">
            <m:oMath xmlns:m="http://schemas.openxmlformats.org/officeDocument/2006/math">
              <m:r>
                <a:rPr lang="en-US" sz="1600" b="0" i="1" kern="1200" smtClean="0">
                  <a:latin typeface="Cambria Math" panose="02040503050406030204" pitchFamily="18" charset="0"/>
                </a:rPr>
                <m:t>𝑓</m:t>
              </m:r>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0</m:t>
                  </m:r>
                </m:sub>
              </m:sSub>
              <m:r>
                <a:rPr lang="en-US" sz="1600" b="0" i="1" kern="1200" smtClean="0">
                  <a:latin typeface="Cambria Math" panose="02040503050406030204" pitchFamily="18" charset="0"/>
                </a:rPr>
                <m:t>)</m:t>
              </m:r>
            </m:oMath>
          </a14:m>
          <a:r>
            <a:rPr lang="en-US" sz="1600" kern="1200" dirty="0" smtClean="0"/>
            <a:t>.</a:t>
          </a:r>
          <a:endParaRPr lang="en-US" sz="1600" kern="1200" dirty="0"/>
        </a:p>
        <a:p>
          <a:pPr marL="171450" lvl="1" indent="-171450" algn="l" defTabSz="711200">
            <a:lnSpc>
              <a:spcPct val="90000"/>
            </a:lnSpc>
            <a:spcBef>
              <a:spcPct val="0"/>
            </a:spcBef>
            <a:spcAft>
              <a:spcPct val="15000"/>
            </a:spcAft>
            <a:buChar char="••"/>
          </a:pPr>
          <a:r>
            <a:rPr lang="en-US" sz="1600" kern="1200" dirty="0" smtClean="0"/>
            <a:t>Compute </a:t>
          </a:r>
          <a:endParaRPr lang="en-US" sz="1600" kern="1200" dirty="0"/>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smtClean="0"/>
            <a:t>Repeated until desired iteration/ accuracy. </a:t>
          </a:r>
          <a:endParaRPr lang="en-US" sz="1600" kern="1200" dirty="0"/>
        </a:p>
      </dsp:txBody>
      <dsp:txXfrm>
        <a:off x="4547528" y="877782"/>
        <a:ext cx="2879901" cy="4326795"/>
      </dsp:txXfrm>
    </dsp:sp>
    <dsp:sp modelId="{CA8433F7-4226-4B91-9C9F-95C1FCF70812}">
      <dsp:nvSpPr>
        <dsp:cNvPr id="0" name=""/>
        <dsp:cNvSpPr/>
      </dsp:nvSpPr>
      <dsp:spPr>
        <a:xfrm>
          <a:off x="7662178" y="253289"/>
          <a:ext cx="1863386" cy="58529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Hybrid method</a:t>
          </a:r>
          <a:endParaRPr lang="en-US" sz="1600" kern="1200" dirty="0"/>
        </a:p>
      </dsp:txBody>
      <dsp:txXfrm>
        <a:off x="7662178" y="253289"/>
        <a:ext cx="1863386" cy="585292"/>
      </dsp:txXfrm>
    </dsp:sp>
    <dsp:sp modelId="{0DFBA055-6B27-48B7-9751-06565DFEBC46}">
      <dsp:nvSpPr>
        <dsp:cNvPr id="0" name=""/>
        <dsp:cNvSpPr/>
      </dsp:nvSpPr>
      <dsp:spPr>
        <a:xfrm>
          <a:off x="7662178" y="838581"/>
          <a:ext cx="1863386" cy="432679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For the interval into </a:t>
          </a:r>
          <a14:m xmlns:a14="http://schemas.microsoft.com/office/drawing/2010/main">
            <m:oMath xmlns:m="http://schemas.openxmlformats.org/officeDocument/2006/math">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𝑖</m:t>
                  </m:r>
                </m:sub>
              </m:sSub>
              <m:r>
                <a:rPr lang="en-US" sz="1600" b="0" i="1" kern="1200" smtClean="0">
                  <a:latin typeface="Cambria Math" panose="02040503050406030204" pitchFamily="18" charset="0"/>
                </a:rPr>
                <m:t>=</m:t>
              </m:r>
              <m:f>
                <m:fPr>
                  <m:ctrlPr>
                    <a:rPr lang="en-US" sz="1600" b="0" i="1" kern="1200" smtClean="0">
                      <a:latin typeface="Cambria Math" panose="02040503050406030204" pitchFamily="18" charset="0"/>
                    </a:rPr>
                  </m:ctrlPr>
                </m:fPr>
                <m:num>
                  <m:r>
                    <a:rPr lang="en-US" sz="1600" b="0" i="1" kern="1200" smtClean="0">
                      <a:latin typeface="Cambria Math" panose="02040503050406030204" pitchFamily="18" charset="0"/>
                    </a:rPr>
                    <m:t>𝑎</m:t>
                  </m:r>
                  <m:r>
                    <a:rPr lang="en-US" sz="1600" b="0" i="1" kern="1200" smtClean="0">
                      <a:latin typeface="Cambria Math" panose="02040503050406030204" pitchFamily="18" charset="0"/>
                    </a:rPr>
                    <m:t>+</m:t>
                  </m:r>
                  <m:r>
                    <a:rPr lang="en-US" sz="1600" b="0" i="1" kern="1200" smtClean="0">
                      <a:latin typeface="Cambria Math" panose="02040503050406030204" pitchFamily="18" charset="0"/>
                    </a:rPr>
                    <m:t>𝑏</m:t>
                  </m:r>
                </m:num>
                <m:den>
                  <m:r>
                    <a:rPr lang="en-US" sz="1600" b="0" i="1" kern="1200" smtClean="0">
                      <a:latin typeface="Cambria Math" panose="02040503050406030204" pitchFamily="18" charset="0"/>
                    </a:rPr>
                    <m:t>2</m:t>
                  </m:r>
                </m:den>
              </m:f>
            </m:oMath>
          </a14:m>
          <a:endParaRPr lang="en-US" sz="1600" kern="1200" dirty="0"/>
        </a:p>
        <a:p>
          <a:pPr marL="171450" lvl="1" indent="-171450" algn="l" defTabSz="711200">
            <a:lnSpc>
              <a:spcPct val="90000"/>
            </a:lnSpc>
            <a:spcBef>
              <a:spcPct val="0"/>
            </a:spcBef>
            <a:spcAft>
              <a:spcPct val="15000"/>
            </a:spcAft>
            <a:buChar char="••"/>
          </a:pPr>
          <a:r>
            <a:rPr lang="en-US" sz="1600" kern="1200" dirty="0" smtClean="0"/>
            <a:t>If </a:t>
          </a:r>
          <a14:m xmlns:a14="http://schemas.microsoft.com/office/drawing/2010/main">
            <m:oMath xmlns:m="http://schemas.openxmlformats.org/officeDocument/2006/math">
              <m:r>
                <a:rPr lang="en-US" sz="1600" b="0" i="1" kern="1200" smtClean="0">
                  <a:latin typeface="Cambria Math" panose="02040503050406030204" pitchFamily="18" charset="0"/>
                </a:rPr>
                <m:t>𝑓</m:t>
              </m:r>
              <m:d>
                <m:dPr>
                  <m:ctrlPr>
                    <a:rPr lang="en-US" sz="1600" b="0" i="1" kern="1200" smtClean="0">
                      <a:latin typeface="Cambria Math" panose="02040503050406030204" pitchFamily="18" charset="0"/>
                    </a:rPr>
                  </m:ctrlPr>
                </m:dPr>
                <m:e>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𝑖</m:t>
                      </m:r>
                    </m:sub>
                  </m:sSub>
                </m:e>
              </m:d>
              <m:r>
                <a:rPr lang="en-US" sz="1600" b="0" i="1" kern="1200" smtClean="0">
                  <a:latin typeface="Cambria Math" panose="02040503050406030204" pitchFamily="18" charset="0"/>
                </a:rPr>
                <m:t>=0 </m:t>
              </m:r>
            </m:oMath>
          </a14:m>
          <a:r>
            <a:rPr lang="en-US" sz="1600" kern="1200" dirty="0" smtClean="0"/>
            <a:t>then go to step 7</a:t>
          </a:r>
          <a:endParaRPr lang="en-US" sz="1600" kern="1200" dirty="0"/>
        </a:p>
        <a:p>
          <a:pPr marL="171450" lvl="1" indent="-171450" algn="l" defTabSz="711200">
            <a:lnSpc>
              <a:spcPct val="90000"/>
            </a:lnSpc>
            <a:spcBef>
              <a:spcPct val="0"/>
            </a:spcBef>
            <a:spcAft>
              <a:spcPct val="15000"/>
            </a:spcAft>
            <a:buChar char="••"/>
          </a:pPr>
          <a:r>
            <a:rPr lang="en-US" sz="1600" kern="1200" dirty="0" smtClean="0"/>
            <a:t>If </a:t>
          </a:r>
          <a14:m xmlns:a14="http://schemas.microsoft.com/office/drawing/2010/main">
            <m:oMath xmlns:m="http://schemas.openxmlformats.org/officeDocument/2006/math">
              <m:r>
                <a:rPr lang="en-US" sz="1600" b="0" i="1" kern="1200" smtClean="0">
                  <a:latin typeface="Cambria Math" panose="02040503050406030204" pitchFamily="18" charset="0"/>
                </a:rPr>
                <m:t>𝑓</m:t>
              </m:r>
              <m:d>
                <m:dPr>
                  <m:ctrlPr>
                    <a:rPr lang="en-US" sz="1600" b="0" i="1" kern="1200" smtClean="0">
                      <a:latin typeface="Cambria Math" panose="02040503050406030204" pitchFamily="18" charset="0"/>
                    </a:rPr>
                  </m:ctrlPr>
                </m:dPr>
                <m:e>
                  <m:r>
                    <a:rPr lang="en-US" sz="1600" b="0" i="1" kern="1200" smtClean="0">
                      <a:latin typeface="Cambria Math" panose="02040503050406030204" pitchFamily="18" charset="0"/>
                    </a:rPr>
                    <m:t>𝑎</m:t>
                  </m:r>
                </m:e>
              </m:d>
              <m:r>
                <a:rPr lang="en-US" sz="1600" b="0" i="1" kern="1200" smtClean="0">
                  <a:latin typeface="Cambria Math" panose="02040503050406030204" pitchFamily="18" charset="0"/>
                </a:rPr>
                <m:t>. </m:t>
              </m:r>
              <m:r>
                <a:rPr lang="en-US" sz="1600" b="0" i="1" kern="1200" smtClean="0">
                  <a:latin typeface="Cambria Math" panose="02040503050406030204" pitchFamily="18" charset="0"/>
                </a:rPr>
                <m:t>𝑓</m:t>
              </m:r>
              <m:d>
                <m:dPr>
                  <m:ctrlPr>
                    <a:rPr lang="en-US" sz="1600" b="0" i="1" kern="1200" smtClean="0">
                      <a:latin typeface="Cambria Math" panose="02040503050406030204" pitchFamily="18" charset="0"/>
                    </a:rPr>
                  </m:ctrlPr>
                </m:dPr>
                <m:e>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𝑖</m:t>
                      </m:r>
                    </m:sub>
                  </m:sSub>
                </m:e>
              </m:d>
              <m:r>
                <a:rPr lang="en-US" sz="1600" b="0" i="1" kern="1200" smtClean="0">
                  <a:latin typeface="Cambria Math" panose="02040503050406030204" pitchFamily="18" charset="0"/>
                </a:rPr>
                <m:t>&lt;0</m:t>
              </m:r>
            </m:oMath>
          </a14:m>
          <a:r>
            <a:rPr lang="en-US" sz="1600" kern="1200" dirty="0" smtClean="0"/>
            <a:t> the </a:t>
          </a:r>
          <a14:m xmlns:a14="http://schemas.microsoft.com/office/drawing/2010/main">
            <m:oMath xmlns:m="http://schemas.openxmlformats.org/officeDocument/2006/math">
              <m:r>
                <a:rPr lang="en-US" sz="1600" b="0" i="1" kern="1200" smtClean="0">
                  <a:latin typeface="Cambria Math" panose="02040503050406030204" pitchFamily="18" charset="0"/>
                </a:rPr>
                <m:t>𝑏</m:t>
              </m:r>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𝑖</m:t>
                  </m:r>
                </m:sub>
              </m:sSub>
              <m:r>
                <a:rPr lang="en-US" sz="1600" b="0" i="1" kern="1200" smtClean="0">
                  <a:latin typeface="Cambria Math" panose="02040503050406030204" pitchFamily="18" charset="0"/>
                </a:rPr>
                <m:t> </m:t>
              </m:r>
            </m:oMath>
          </a14:m>
          <a:r>
            <a:rPr lang="en-US" sz="1600" kern="1200" dirty="0" smtClean="0"/>
            <a:t>else </a:t>
          </a:r>
          <a14:m xmlns:a14="http://schemas.microsoft.com/office/drawing/2010/main">
            <m:oMath xmlns:m="http://schemas.openxmlformats.org/officeDocument/2006/math">
              <m:r>
                <a:rPr lang="en-US" sz="1600" b="0" i="1" kern="1200" smtClean="0">
                  <a:latin typeface="Cambria Math" panose="02040503050406030204" pitchFamily="18" charset="0"/>
                </a:rPr>
                <m:t>𝑎</m:t>
              </m:r>
              <m:r>
                <a:rPr lang="en-US" sz="1600" b="0" i="1" kern="1200" smtClean="0">
                  <a:latin typeface="Cambria Math" panose="02040503050406030204" pitchFamily="18" charset="0"/>
                </a:rPr>
                <m:t>=</m:t>
              </m:r>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𝑖</m:t>
                  </m:r>
                </m:sub>
              </m:sSub>
            </m:oMath>
          </a14:m>
          <a:endParaRPr lang="en-US" sz="1600" kern="1200" dirty="0"/>
        </a:p>
        <a:p>
          <a:pPr marL="171450" lvl="1" indent="-171450" algn="l" defTabSz="711200">
            <a:lnSpc>
              <a:spcPct val="90000"/>
            </a:lnSpc>
            <a:spcBef>
              <a:spcPct val="0"/>
            </a:spcBef>
            <a:spcAft>
              <a:spcPct val="15000"/>
            </a:spcAft>
            <a:buChar char="••"/>
          </a:pPr>
          <a:r>
            <a:rPr lang="en-US" sz="1600" kern="1200" dirty="0" smtClean="0"/>
            <a:t>Then compute into modified newton method formula.</a:t>
          </a:r>
          <a:endParaRPr lang="en-US" sz="1600" kern="1200" dirty="0"/>
        </a:p>
        <a:p>
          <a:pPr marL="171450" lvl="1" indent="-171450" algn="l" defTabSz="711200">
            <a:lnSpc>
              <a:spcPct val="90000"/>
            </a:lnSpc>
            <a:spcBef>
              <a:spcPct val="0"/>
            </a:spcBef>
            <a:spcAft>
              <a:spcPct val="15000"/>
            </a:spcAft>
            <a:buChar char="••"/>
          </a:pPr>
          <a:r>
            <a:rPr lang="en-US" sz="1600" kern="1200" dirty="0" smtClean="0"/>
            <a:t>If </a:t>
          </a:r>
          <a14:m xmlns:a14="http://schemas.microsoft.com/office/drawing/2010/main">
            <m:oMath xmlns:m="http://schemas.openxmlformats.org/officeDocument/2006/math">
              <m:r>
                <a:rPr lang="en-US" sz="1600" b="0" i="1" kern="1200" smtClean="0">
                  <a:latin typeface="Cambria Math" panose="02040503050406030204" pitchFamily="18" charset="0"/>
                </a:rPr>
                <m:t>𝑓</m:t>
              </m:r>
              <m:d>
                <m:dPr>
                  <m:ctrlPr>
                    <a:rPr lang="en-US" sz="1600" b="0" i="1" kern="1200" smtClean="0">
                      <a:latin typeface="Cambria Math" panose="02040503050406030204" pitchFamily="18" charset="0"/>
                    </a:rPr>
                  </m:ctrlPr>
                </m:dPr>
                <m:e>
                  <m:r>
                    <a:rPr lang="en-US" sz="1600" b="0" i="1" kern="1200" smtClean="0">
                      <a:latin typeface="Cambria Math" panose="02040503050406030204" pitchFamily="18" charset="0"/>
                    </a:rPr>
                    <m:t>𝑥</m:t>
                  </m:r>
                </m:e>
              </m:d>
              <m:r>
                <a:rPr lang="en-US" sz="1600" b="0" i="1" kern="1200" smtClean="0">
                  <a:latin typeface="Cambria Math" panose="02040503050406030204" pitchFamily="18" charset="0"/>
                </a:rPr>
                <m:t>&lt;</m:t>
              </m:r>
              <m:r>
                <a:rPr lang="en-US" sz="1600" b="0" i="1" kern="1200" smtClean="0">
                  <a:latin typeface="Cambria Math" panose="02040503050406030204" pitchFamily="18" charset="0"/>
                  <a:ea typeface="Cambria Math" panose="02040503050406030204" pitchFamily="18" charset="0"/>
                </a:rPr>
                <m:t>𝛿</m:t>
              </m:r>
            </m:oMath>
          </a14:m>
          <a:r>
            <a:rPr lang="en-US" sz="1600" kern="1200" dirty="0" smtClean="0"/>
            <a:t> then go to step 7.</a:t>
          </a:r>
          <a:endParaRPr lang="en-US" sz="1600" kern="1200" dirty="0"/>
        </a:p>
        <a:p>
          <a:pPr marL="171450" lvl="1" indent="-171450" algn="l" defTabSz="711200">
            <a:lnSpc>
              <a:spcPct val="90000"/>
            </a:lnSpc>
            <a:spcBef>
              <a:spcPct val="0"/>
            </a:spcBef>
            <a:spcAft>
              <a:spcPct val="15000"/>
            </a:spcAft>
            <a:buChar char="••"/>
          </a:pPr>
          <a:r>
            <a:rPr lang="en-US" sz="1600" kern="1200" dirty="0" smtClean="0"/>
            <a:t>If </a:t>
          </a:r>
          <a14:m xmlns:a14="http://schemas.microsoft.com/office/drawing/2010/main">
            <m:oMath xmlns:m="http://schemas.openxmlformats.org/officeDocument/2006/math">
              <m:sSub>
                <m:sSubPr>
                  <m:ctrlPr>
                    <a:rPr lang="en-US" sz="1600" b="0" i="1" kern="1200" smtClean="0">
                      <a:latin typeface="Cambria Math" panose="02040503050406030204" pitchFamily="18" charset="0"/>
                    </a:rPr>
                  </m:ctrlPr>
                </m:sSubPr>
                <m:e>
                  <m:r>
                    <a:rPr lang="en-US" sz="1600" b="0" i="1" kern="1200" smtClean="0">
                      <a:latin typeface="Cambria Math" panose="02040503050406030204" pitchFamily="18" charset="0"/>
                    </a:rPr>
                    <m:t>𝑥</m:t>
                  </m:r>
                </m:e>
                <m:sub>
                  <m:r>
                    <a:rPr lang="en-US" sz="1600" b="0" i="1" kern="1200" smtClean="0">
                      <a:latin typeface="Cambria Math" panose="02040503050406030204" pitchFamily="18" charset="0"/>
                    </a:rPr>
                    <m:t>𝑖</m:t>
                  </m:r>
                </m:sub>
              </m:sSub>
              <m:r>
                <a:rPr lang="en-US" sz="1600" b="0" i="1" kern="1200" smtClean="0">
                  <a:latin typeface="Cambria Math" panose="02040503050406030204" pitchFamily="18" charset="0"/>
                </a:rPr>
                <m:t>=</m:t>
              </m:r>
              <m:r>
                <a:rPr lang="en-US" sz="1600" b="0" i="1" kern="1200" smtClean="0">
                  <a:latin typeface="Cambria Math" panose="02040503050406030204" pitchFamily="18" charset="0"/>
                </a:rPr>
                <m:t>𝑥</m:t>
              </m:r>
            </m:oMath>
          </a14:m>
          <a:r>
            <a:rPr lang="en-US" sz="1600" kern="1200" dirty="0" smtClean="0"/>
            <a:t> then go to step 4</a:t>
          </a:r>
          <a:endParaRPr lang="en-US" sz="1600" kern="1200" dirty="0"/>
        </a:p>
        <a:p>
          <a:pPr marL="171450" lvl="1" indent="-171450" algn="l" defTabSz="711200">
            <a:lnSpc>
              <a:spcPct val="90000"/>
            </a:lnSpc>
            <a:spcBef>
              <a:spcPct val="0"/>
            </a:spcBef>
            <a:spcAft>
              <a:spcPct val="15000"/>
            </a:spcAft>
            <a:buChar char="••"/>
          </a:pPr>
          <a:r>
            <a:rPr lang="en-US" sz="1600" kern="1200" dirty="0" smtClean="0"/>
            <a:t>Stop iteration</a:t>
          </a:r>
          <a:endParaRPr lang="en-US" sz="1600" kern="1200" dirty="0"/>
        </a:p>
      </dsp:txBody>
      <dsp:txXfrm>
        <a:off x="7662178" y="838581"/>
        <a:ext cx="1863386" cy="432679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BB02557A-7053-4340-A874-8AB926A8EDA1}" type="datetimeFigureOut">
              <a:rPr lang="en-US" smtClean="0"/>
              <a:t>8/1/2020</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smtClean="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4048040036"/>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smtClean="0"/>
              <a:t>8/1/2020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524573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BB02557A-7053-4340-A874-8AB926A8EDA1}" type="datetimeFigureOut">
              <a:rPr lang="en-US" smtClean="0"/>
              <a:t>8/1/2020</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87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smtClean="0"/>
              <a:t>8/1/2020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792505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BB02557A-7053-4340-A874-8AB926A8EDA1}" type="datetimeFigureOut">
              <a:rPr lang="en-US" smtClean="0"/>
              <a:pPr/>
              <a:t>8/1/2020</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smtClean="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val="3317622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02557A-7053-4340-A874-8AB926A8EDA1}" type="datetimeFigureOut">
              <a:rPr lang="en-US" smtClean="0"/>
              <a:t>8/1/2020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837353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02557A-7053-4340-A874-8AB926A8EDA1}" type="datetimeFigureOut">
              <a:rPr lang="en-US" smtClean="0"/>
              <a:t>8/1/2020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6832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02557A-7053-4340-A874-8AB926A8EDA1}" type="datetimeFigureOut">
              <a:rPr lang="en-US" smtClean="0"/>
              <a:t>8/1/2020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801600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BB02557A-7053-4340-A874-8AB926A8EDA1}" type="datetimeFigureOut">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946942887"/>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BB02557A-7053-4340-A874-8AB926A8EDA1}" type="datetimeFigureOut">
              <a:rPr lang="en-US" smtClean="0"/>
              <a:pPr/>
              <a:t>8/1/2020</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827645402"/>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BB02557A-7053-4340-A874-8AB926A8EDA1}" type="datetimeFigureOut">
              <a:rPr lang="en-US" smtClean="0"/>
              <a:pPr/>
              <a:t>8/1/2020</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92377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BB02557A-7053-4340-A874-8AB926A8EDA1}" type="datetimeFigureOut">
              <a:rPr lang="en-US" smtClean="0"/>
              <a:pPr/>
              <a:t>8/1/2020</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smtClean="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00200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4" Type="http://schemas.openxmlformats.org/officeDocument/2006/relationships/image" Target="../media/image12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diagramColors" Target="../diagrams/colors1.xml"/><Relationship Id="rId12"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diagramQuickStyle" Target="../diagrams/quickStyle1.xml"/><Relationship Id="rId5" Type="http://schemas.openxmlformats.org/officeDocument/2006/relationships/diagramColors" Target="../diagrams/colors1.xml"/><Relationship Id="rId10" Type="http://schemas.openxmlformats.org/officeDocument/2006/relationships/diagramLayout" Target="../diagrams/layout1.xml"/><Relationship Id="rId4" Type="http://schemas.openxmlformats.org/officeDocument/2006/relationships/diagramQuickStyle" Target="../diagrams/quickStyle1.xml"/><Relationship Id="rId9"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A BISECTION-MODIFIED NEWTON’S HYBRID METHOD FOR SOLVING NONLINEAR EQUATION</a:t>
            </a:r>
            <a:endParaRPr lang="en-US" sz="2800" dirty="0"/>
          </a:p>
        </p:txBody>
      </p:sp>
      <p:sp>
        <p:nvSpPr>
          <p:cNvPr id="3" name="Text Placeholder 2"/>
          <p:cNvSpPr>
            <a:spLocks noGrp="1"/>
          </p:cNvSpPr>
          <p:nvPr>
            <p:ph type="body" idx="1"/>
          </p:nvPr>
        </p:nvSpPr>
        <p:spPr>
          <a:xfrm>
            <a:off x="3422469" y="4176131"/>
            <a:ext cx="5599555" cy="1038807"/>
          </a:xfrm>
        </p:spPr>
        <p:txBody>
          <a:bodyPr>
            <a:normAutofit fontScale="85000" lnSpcReduction="10000"/>
          </a:bodyPr>
          <a:lstStyle/>
          <a:p>
            <a:r>
              <a:rPr lang="en-US" dirty="0" smtClean="0"/>
              <a:t>PREPARED BY: NOR ZARIFAH BINTI ZULKIFLI (2017696368)</a:t>
            </a:r>
          </a:p>
          <a:p>
            <a:r>
              <a:rPr lang="en-US" dirty="0" smtClean="0"/>
              <a:t>SUPERVISOR: EN. MUHAMMAD FAUZI BIN EMBONG</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9211" y="401901"/>
            <a:ext cx="1920240" cy="2393550"/>
          </a:xfrm>
          <a:prstGeom prst="rect">
            <a:avLst/>
          </a:prstGeom>
        </p:spPr>
      </p:pic>
      <p:pic>
        <p:nvPicPr>
          <p:cNvPr id="6" name="Picture 5" descr="logo%20UiTM%20Malaysia"/>
          <p:cNvPicPr/>
          <p:nvPr/>
        </p:nvPicPr>
        <p:blipFill>
          <a:blip r:embed="rId3">
            <a:extLst>
              <a:ext uri="{28A0092B-C50C-407E-A947-70E740481C1C}">
                <a14:useLocalDpi xmlns:a14="http://schemas.microsoft.com/office/drawing/2010/main" val="0"/>
              </a:ext>
            </a:extLst>
          </a:blip>
          <a:srcRect/>
          <a:stretch>
            <a:fillRect/>
          </a:stretch>
        </p:blipFill>
        <p:spPr bwMode="auto">
          <a:xfrm>
            <a:off x="-1" y="-39189"/>
            <a:ext cx="3422470" cy="1267097"/>
          </a:xfrm>
          <a:prstGeom prst="rect">
            <a:avLst/>
          </a:prstGeom>
          <a:noFill/>
          <a:ln>
            <a:noFill/>
          </a:ln>
        </p:spPr>
      </p:pic>
    </p:spTree>
    <p:extLst>
      <p:ext uri="{BB962C8B-B14F-4D97-AF65-F5344CB8AC3E}">
        <p14:creationId xmlns:p14="http://schemas.microsoft.com/office/powerpoint/2010/main" val="2458504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mc:AlternateContent xmlns:mc="http://schemas.openxmlformats.org/markup-compatibility/2006" xmlns:a14="http://schemas.microsoft.com/office/drawing/2010/main">
        <mc:Choice Requires="a14">
          <p:sp>
            <p:nvSpPr>
              <p:cNvPr id="5" name="Rectangle 4"/>
              <p:cNvSpPr/>
              <p:nvPr/>
            </p:nvSpPr>
            <p:spPr>
              <a:xfrm>
                <a:off x="2084294" y="2371636"/>
                <a:ext cx="9097512" cy="3477875"/>
              </a:xfrm>
              <a:prstGeom prst="rect">
                <a:avLst/>
              </a:prstGeom>
            </p:spPr>
            <p:txBody>
              <a:bodyPr wrap="square">
                <a:spAutoFit/>
              </a:bodyPr>
              <a:lstStyle/>
              <a:p>
                <a:pPr marL="285750" indent="-285750" algn="just">
                  <a:buFont typeface="Arial" panose="020B0604020202020204" pitchFamily="34" charset="0"/>
                  <a:buChar char="•"/>
                </a:pPr>
                <a:r>
                  <a:rPr lang="ms-MY" sz="2000" dirty="0" smtClean="0">
                    <a:ea typeface="Calibri" panose="020F0502020204030204" pitchFamily="34" charset="0"/>
                  </a:rPr>
                  <a:t>Based on the first objectives in this research a new Hybrid method has been proposed. </a:t>
                </a:r>
              </a:p>
              <a:p>
                <a:pPr marL="285750" indent="-285750" algn="just">
                  <a:buFont typeface="Arial" panose="020B0604020202020204" pitchFamily="34" charset="0"/>
                  <a:buChar char="•"/>
                </a:pPr>
                <a:r>
                  <a:rPr lang="ms-MY" sz="2000" dirty="0" smtClean="0">
                    <a:ea typeface="Calibri" panose="020F0502020204030204" pitchFamily="34" charset="0"/>
                  </a:rPr>
                  <a:t>Precisely</a:t>
                </a:r>
                <a:r>
                  <a:rPr lang="ms-MY" sz="2000" dirty="0">
                    <a:ea typeface="Calibri" panose="020F0502020204030204" pitchFamily="34" charset="0"/>
                  </a:rPr>
                  <a:t>, the new Hybrid method is a combination of two methods which are a Bisection method and a Modified Newton’s method for nonlinear equation</a:t>
                </a:r>
                <a:r>
                  <a:rPr lang="ms-MY" sz="2000" dirty="0" smtClean="0">
                    <a:ea typeface="Calibri" panose="020F0502020204030204" pitchFamily="34" charset="0"/>
                  </a:rPr>
                  <a:t>.</a:t>
                </a:r>
                <a:endParaRPr lang="en-US" sz="2000" dirty="0" smtClean="0"/>
              </a:p>
              <a:p>
                <a:pPr marL="285750" indent="-285750" algn="just">
                  <a:buFont typeface="Arial" panose="020B0604020202020204" pitchFamily="34" charset="0"/>
                  <a:buChar char="•"/>
                </a:pPr>
                <a:r>
                  <a:rPr lang="ms-MY" sz="2000" dirty="0" smtClean="0">
                    <a:ea typeface="Calibri" panose="020F0502020204030204" pitchFamily="34" charset="0"/>
                  </a:rPr>
                  <a:t>From Chapter 4, the results show that a Hybrid method succeed in finding root of all the given problem for tolerance </a:t>
                </a:r>
                <a14:m>
                  <m:oMath xmlns:m="http://schemas.openxmlformats.org/officeDocument/2006/math">
                    <m:sSup>
                      <m:sSupPr>
                        <m:ctrlPr>
                          <a:rPr lang="ms-MY" sz="2000" i="1" smtClean="0">
                            <a:latin typeface="Cambria Math" panose="02040503050406030204" pitchFamily="18" charset="0"/>
                          </a:rPr>
                        </m:ctrlPr>
                      </m:sSupPr>
                      <m:e>
                        <m:r>
                          <a:rPr lang="en-US" sz="2000" b="0" i="1" smtClean="0">
                            <a:latin typeface="Cambria Math" panose="02040503050406030204" pitchFamily="18" charset="0"/>
                          </a:rPr>
                          <m:t>10</m:t>
                        </m:r>
                      </m:e>
                      <m:sup>
                        <m:r>
                          <a:rPr lang="en-US" sz="2000" b="0" i="1" smtClean="0">
                            <a:latin typeface="Cambria Math" panose="02040503050406030204" pitchFamily="18" charset="0"/>
                          </a:rPr>
                          <m:t>−2</m:t>
                        </m:r>
                      </m:sup>
                    </m:sSup>
                  </m:oMath>
                </a14:m>
                <a:r>
                  <a:rPr lang="ms-MY" sz="2000" dirty="0" smtClean="0">
                    <a:ea typeface="Calibri" panose="020F0502020204030204" pitchFamily="34" charset="0"/>
                  </a:rPr>
                  <a:t> only.</a:t>
                </a:r>
              </a:p>
              <a:p>
                <a:pPr marL="285750" indent="-285750" algn="just">
                  <a:buFont typeface="Arial" panose="020B0604020202020204" pitchFamily="34" charset="0"/>
                  <a:buChar char="•"/>
                </a:pPr>
                <a:r>
                  <a:rPr lang="ms-MY" sz="2000" dirty="0" smtClean="0">
                    <a:ea typeface="Calibri" panose="020F0502020204030204" pitchFamily="34" charset="0"/>
                  </a:rPr>
                  <a:t>However, in term of CPU time, Newton’s method proved to be the least usage of CPU time of all type of tolerance.</a:t>
                </a:r>
              </a:p>
              <a:p>
                <a:pPr marL="285750" indent="-285750" algn="just">
                  <a:buFont typeface="Arial" panose="020B0604020202020204" pitchFamily="34" charset="0"/>
                  <a:buChar char="•"/>
                </a:pPr>
                <a:r>
                  <a:rPr lang="ms-MY" sz="2000" dirty="0" smtClean="0">
                    <a:ea typeface="Calibri" panose="020F0502020204030204" pitchFamily="34" charset="0"/>
                  </a:rPr>
                  <a:t>Hybrid method only the best method based on number iterations for tolerance </a:t>
                </a:r>
                <a14:m>
                  <m:oMath xmlns:m="http://schemas.openxmlformats.org/officeDocument/2006/math">
                    <m:sSup>
                      <m:sSupPr>
                        <m:ctrlPr>
                          <a:rPr lang="ms-MY" sz="2000" i="1">
                            <a:latin typeface="Cambria Math" panose="02040503050406030204" pitchFamily="18" charset="0"/>
                          </a:rPr>
                        </m:ctrlPr>
                      </m:sSupPr>
                      <m:e>
                        <m:r>
                          <a:rPr lang="en-US" sz="2000" i="1">
                            <a:latin typeface="Cambria Math" panose="02040503050406030204" pitchFamily="18" charset="0"/>
                          </a:rPr>
                          <m:t>10</m:t>
                        </m:r>
                      </m:e>
                      <m:sup>
                        <m:r>
                          <a:rPr lang="en-US" sz="2000" i="1">
                            <a:latin typeface="Cambria Math" panose="02040503050406030204" pitchFamily="18" charset="0"/>
                          </a:rPr>
                          <m:t>−2</m:t>
                        </m:r>
                      </m:sup>
                    </m:sSup>
                  </m:oMath>
                </a14:m>
                <a:r>
                  <a:rPr lang="ms-MY" sz="2000" dirty="0" smtClean="0">
                    <a:ea typeface="Calibri" panose="020F0502020204030204" pitchFamily="34" charset="0"/>
                  </a:rPr>
                  <a:t> only and Modified Newton’s method best for other tolerance.</a:t>
                </a:r>
              </a:p>
              <a:p>
                <a:pPr marL="285750" indent="-285750" algn="just">
                  <a:buFont typeface="Arial" panose="020B0604020202020204" pitchFamily="34" charset="0"/>
                  <a:buChar char="•"/>
                </a:pPr>
                <a:r>
                  <a:rPr lang="ms-MY" sz="2000" dirty="0" smtClean="0">
                    <a:ea typeface="Calibri" panose="020F0502020204030204" pitchFamily="34" charset="0"/>
                  </a:rPr>
                  <a:t>If based on CPU time, Newton’s method is the best method for all tolerance.</a:t>
                </a:r>
              </a:p>
            </p:txBody>
          </p:sp>
        </mc:Choice>
        <mc:Fallback xmlns="">
          <p:sp>
            <p:nvSpPr>
              <p:cNvPr id="5" name="Rectangle 4"/>
              <p:cNvSpPr>
                <a:spLocks noRot="1" noChangeAspect="1" noMove="1" noResize="1" noEditPoints="1" noAdjustHandles="1" noChangeArrowheads="1" noChangeShapeType="1" noTextEdit="1"/>
              </p:cNvSpPr>
              <p:nvPr/>
            </p:nvSpPr>
            <p:spPr>
              <a:xfrm>
                <a:off x="2084294" y="2371636"/>
                <a:ext cx="9097512" cy="3477875"/>
              </a:xfrm>
              <a:prstGeom prst="rect">
                <a:avLst/>
              </a:prstGeom>
              <a:blipFill>
                <a:blip r:embed="rId4"/>
                <a:stretch>
                  <a:fillRect l="-603" t="-876" r="-670" b="-2102"/>
                </a:stretch>
              </a:blipFill>
            </p:spPr>
            <p:txBody>
              <a:bodyPr/>
              <a:lstStyle/>
              <a:p>
                <a:r>
                  <a:rPr lang="en-US">
                    <a:noFill/>
                  </a:rPr>
                  <a:t> </a:t>
                </a:r>
              </a:p>
            </p:txBody>
          </p:sp>
        </mc:Fallback>
      </mc:AlternateContent>
    </p:spTree>
    <p:extLst>
      <p:ext uri="{BB962C8B-B14F-4D97-AF65-F5344CB8AC3E}">
        <p14:creationId xmlns:p14="http://schemas.microsoft.com/office/powerpoint/2010/main" val="366812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a:t>
            </a:r>
            <a:endParaRPr lang="en-US" dirty="0"/>
          </a:p>
        </p:txBody>
      </p:sp>
      <p:sp>
        <p:nvSpPr>
          <p:cNvPr id="5" name="Rectangle 4"/>
          <p:cNvSpPr/>
          <p:nvPr/>
        </p:nvSpPr>
        <p:spPr>
          <a:xfrm>
            <a:off x="2554941" y="2551837"/>
            <a:ext cx="8652989" cy="2246769"/>
          </a:xfrm>
          <a:prstGeom prst="rect">
            <a:avLst/>
          </a:prstGeom>
        </p:spPr>
        <p:txBody>
          <a:bodyPr wrap="square">
            <a:spAutoFit/>
          </a:bodyPr>
          <a:lstStyle/>
          <a:p>
            <a:pPr marL="285750" indent="-285750">
              <a:buFont typeface="Arial" panose="020B0604020202020204" pitchFamily="34" charset="0"/>
              <a:buChar char="•"/>
            </a:pPr>
            <a:r>
              <a:rPr lang="ms-MY" sz="2000" dirty="0">
                <a:latin typeface="Times New Roman" panose="02020603050405020304" pitchFamily="18" charset="0"/>
                <a:ea typeface="Times New Roman" panose="02020603050405020304" pitchFamily="18" charset="0"/>
              </a:rPr>
              <a:t>In the future research, researcher may extend the field in finding the root of other functions such as inverse of trigonometric or higher degree polynomial functions. </a:t>
            </a:r>
            <a:endParaRPr lang="ms-MY" sz="2000" dirty="0" smtClean="0">
              <a:latin typeface="Times New Roman" panose="02020603050405020304" pitchFamily="18" charset="0"/>
              <a:ea typeface="Times New Roman" panose="02020603050405020304" pitchFamily="18" charset="0"/>
            </a:endParaRPr>
          </a:p>
          <a:p>
            <a:endParaRPr lang="ms-MY" sz="2000" dirty="0" smtClean="0">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ms-MY" sz="2000" dirty="0" smtClean="0">
                <a:latin typeface="Times New Roman" panose="02020603050405020304" pitchFamily="18" charset="0"/>
                <a:ea typeface="Times New Roman" panose="02020603050405020304" pitchFamily="18" charset="0"/>
              </a:rPr>
              <a:t>Beside </a:t>
            </a:r>
            <a:r>
              <a:rPr lang="ms-MY" sz="2000" dirty="0">
                <a:latin typeface="Times New Roman" panose="02020603050405020304" pitchFamily="18" charset="0"/>
                <a:ea typeface="Times New Roman" panose="02020603050405020304" pitchFamily="18" charset="0"/>
              </a:rPr>
              <a:t>that, the next </a:t>
            </a:r>
            <a:r>
              <a:rPr lang="ms-MY" sz="2000" dirty="0" smtClean="0">
                <a:latin typeface="Times New Roman" panose="02020603050405020304" pitchFamily="18" charset="0"/>
                <a:ea typeface="Times New Roman" panose="02020603050405020304" pitchFamily="18" charset="0"/>
              </a:rPr>
              <a:t>researchers </a:t>
            </a:r>
            <a:r>
              <a:rPr lang="ms-MY" sz="2000" dirty="0">
                <a:latin typeface="Times New Roman" panose="02020603050405020304" pitchFamily="18" charset="0"/>
                <a:ea typeface="Times New Roman" panose="02020603050405020304" pitchFamily="18" charset="0"/>
              </a:rPr>
              <a:t>may use other method for this project such as fixed point method, secant method and many other method that can use to find roots for nonlinear equations. </a:t>
            </a:r>
            <a:endParaRPr lang="en-US" sz="2000" dirty="0"/>
          </a:p>
        </p:txBody>
      </p:sp>
    </p:spTree>
    <p:extLst>
      <p:ext uri="{BB962C8B-B14F-4D97-AF65-F5344CB8AC3E}">
        <p14:creationId xmlns:p14="http://schemas.microsoft.com/office/powerpoint/2010/main" val="2955708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50823" y="3082835"/>
            <a:ext cx="5878286" cy="1323439"/>
          </a:xfrm>
          <a:prstGeom prst="rect">
            <a:avLst/>
          </a:prstGeom>
          <a:noFill/>
        </p:spPr>
        <p:txBody>
          <a:bodyPr wrap="square" rtlCol="0">
            <a:spAutoFit/>
          </a:bodyPr>
          <a:lstStyle/>
          <a:p>
            <a:r>
              <a:rPr lang="en-US" sz="8000" dirty="0" smtClean="0">
                <a:solidFill>
                  <a:schemeClr val="accent4">
                    <a:lumMod val="75000"/>
                  </a:schemeClr>
                </a:solidFill>
              </a:rPr>
              <a:t>THANK YOU</a:t>
            </a:r>
            <a:endParaRPr lang="en-US" sz="8000" dirty="0">
              <a:solidFill>
                <a:schemeClr val="accent4">
                  <a:lumMod val="75000"/>
                </a:schemeClr>
              </a:solidFill>
            </a:endParaRPr>
          </a:p>
        </p:txBody>
      </p:sp>
    </p:spTree>
    <p:extLst>
      <p:ext uri="{BB962C8B-B14F-4D97-AF65-F5344CB8AC3E}">
        <p14:creationId xmlns:p14="http://schemas.microsoft.com/office/powerpoint/2010/main" val="98146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568345"/>
            <a:ext cx="8770571" cy="999198"/>
          </a:xfrm>
        </p:spPr>
        <p:txBody>
          <a:bodyPr/>
          <a:lstStyle/>
          <a:p>
            <a:r>
              <a:rPr lang="en-US" dirty="0" smtClean="0"/>
              <a:t>INTRODUCTION</a:t>
            </a:r>
            <a:endParaRPr lang="en-US" dirty="0"/>
          </a:p>
        </p:txBody>
      </p:sp>
      <p:sp>
        <p:nvSpPr>
          <p:cNvPr id="5" name="Rectangle 4"/>
          <p:cNvSpPr/>
          <p:nvPr/>
        </p:nvSpPr>
        <p:spPr>
          <a:xfrm>
            <a:off x="1097280" y="2280196"/>
            <a:ext cx="10212404" cy="3477875"/>
          </a:xfrm>
          <a:prstGeom prst="rect">
            <a:avLst/>
          </a:prstGeom>
        </p:spPr>
        <p:txBody>
          <a:bodyPr wrap="square">
            <a:spAutoFit/>
          </a:bodyPr>
          <a:lstStyle/>
          <a:p>
            <a:pPr marL="285750" indent="-285750" algn="just">
              <a:buFont typeface="Arial" panose="020B0604020202020204" pitchFamily="34" charset="0"/>
              <a:buChar char="•"/>
            </a:pPr>
            <a:r>
              <a:rPr lang="en-MY" sz="2000" dirty="0">
                <a:ea typeface="Calibri" panose="020F0502020204030204" pitchFamily="34" charset="0"/>
                <a:cs typeface="Times New Roman" panose="02020603050405020304" pitchFamily="18" charset="0"/>
              </a:rPr>
              <a:t>Numerical analysis</a:t>
            </a:r>
            <a:r>
              <a:rPr lang="en-MY" sz="2000" dirty="0">
                <a:ea typeface="Calibri" panose="020F0502020204030204" pitchFamily="34" charset="0"/>
              </a:rPr>
              <a:t> is the area of mathematics and </a:t>
            </a:r>
            <a:r>
              <a:rPr lang="en-MY" sz="2000" dirty="0" smtClean="0">
                <a:ea typeface="Calibri" panose="020F0502020204030204" pitchFamily="34" charset="0"/>
                <a:cs typeface="Arial" panose="020B0604020202020204" pitchFamily="34" charset="0"/>
              </a:rPr>
              <a:t>computer science </a:t>
            </a:r>
            <a:r>
              <a:rPr lang="en-MY" sz="2000" dirty="0" smtClean="0">
                <a:ea typeface="Calibri" panose="020F0502020204030204" pitchFamily="34" charset="0"/>
              </a:rPr>
              <a:t>that </a:t>
            </a:r>
            <a:r>
              <a:rPr lang="en-MY" sz="2000" dirty="0">
                <a:ea typeface="Calibri" panose="020F0502020204030204" pitchFamily="34" charset="0"/>
              </a:rPr>
              <a:t>creates, analyses, and </a:t>
            </a:r>
            <a:r>
              <a:rPr lang="en-MY" sz="2000" dirty="0" smtClean="0">
                <a:ea typeface="Calibri" panose="020F0502020204030204" pitchFamily="34" charset="0"/>
              </a:rPr>
              <a:t>implements algorithms for </a:t>
            </a:r>
            <a:r>
              <a:rPr lang="en-MY" sz="2000" dirty="0">
                <a:ea typeface="Calibri" panose="020F0502020204030204" pitchFamily="34" charset="0"/>
              </a:rPr>
              <a:t>obtaining numerical solutions to problems involving continuous variables. </a:t>
            </a:r>
            <a:endParaRPr lang="en-MY" sz="2000" dirty="0" smtClean="0"/>
          </a:p>
          <a:p>
            <a:pPr marL="285750" indent="-285750" algn="just">
              <a:buFont typeface="Arial" panose="020B0604020202020204" pitchFamily="34" charset="0"/>
              <a:buChar char="•"/>
            </a:pPr>
            <a:r>
              <a:rPr lang="en-MY" sz="2000" dirty="0" smtClean="0">
                <a:ea typeface="Calibri" panose="020F0502020204030204" pitchFamily="34" charset="0"/>
              </a:rPr>
              <a:t>Bisection method is the simplest among all the numerical schemes to find the roots of nonlinear equation based on the intermediate value theorem for continuous functions.</a:t>
            </a:r>
          </a:p>
          <a:p>
            <a:pPr marL="285750" indent="-285750" algn="just">
              <a:buFont typeface="Arial" panose="020B0604020202020204" pitchFamily="34" charset="0"/>
              <a:buChar char="•"/>
            </a:pPr>
            <a:r>
              <a:rPr lang="en-MY" sz="2000" dirty="0" smtClean="0">
                <a:ea typeface="Calibri" panose="020F0502020204030204" pitchFamily="34" charset="0"/>
              </a:rPr>
              <a:t>Newton’s method is a one of the best numerical method used for finding successively better approximations to the zeroes of a real-valued function  f(x) = 0.</a:t>
            </a:r>
          </a:p>
          <a:p>
            <a:pPr marL="285750" indent="-285750" algn="just">
              <a:buFont typeface="Arial" panose="020B0604020202020204" pitchFamily="34" charset="0"/>
              <a:buChar char="•"/>
            </a:pPr>
            <a:r>
              <a:rPr lang="en-MY" sz="2000" dirty="0">
                <a:ea typeface="Calibri" panose="020F0502020204030204" pitchFamily="34" charset="0"/>
              </a:rPr>
              <a:t>Modified Newton’s method is the method is relatively simple and is robust, it is more likely to converge to a solution that are either the higher order schemes or Newton’s method itself.</a:t>
            </a:r>
          </a:p>
          <a:p>
            <a:pPr marL="285750" indent="-285750" algn="just">
              <a:buFont typeface="Arial" panose="020B0604020202020204" pitchFamily="34" charset="0"/>
              <a:buChar char="•"/>
            </a:pPr>
            <a:r>
              <a:rPr lang="en-MY" sz="2000" dirty="0">
                <a:ea typeface="Calibri" panose="020F0502020204030204" pitchFamily="34" charset="0"/>
              </a:rPr>
              <a:t>A new hybrid method introduced in this project which is the combination of Bisection method and Modified Newton’s method</a:t>
            </a:r>
            <a:r>
              <a:rPr lang="en-MY" sz="2000" dirty="0" smtClean="0">
                <a:ea typeface="Calibri" panose="020F0502020204030204" pitchFamily="34" charset="0"/>
              </a:rPr>
              <a:t>.</a:t>
            </a:r>
            <a:endParaRPr lang="en-MY" sz="2000" dirty="0">
              <a:ea typeface="Calibri" panose="020F0502020204030204" pitchFamily="34" charset="0"/>
            </a:endParaRPr>
          </a:p>
        </p:txBody>
      </p:sp>
    </p:spTree>
    <p:extLst>
      <p:ext uri="{BB962C8B-B14F-4D97-AF65-F5344CB8AC3E}">
        <p14:creationId xmlns:p14="http://schemas.microsoft.com/office/powerpoint/2010/main" val="2975836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a:t>
            </a:r>
            <a:endParaRPr lang="en-US" dirty="0"/>
          </a:p>
        </p:txBody>
      </p:sp>
      <p:sp>
        <p:nvSpPr>
          <p:cNvPr id="5" name="Rectangle 4"/>
          <p:cNvSpPr/>
          <p:nvPr/>
        </p:nvSpPr>
        <p:spPr>
          <a:xfrm>
            <a:off x="1515291" y="2373777"/>
            <a:ext cx="9810435" cy="3046988"/>
          </a:xfrm>
          <a:prstGeom prst="rect">
            <a:avLst/>
          </a:prstGeom>
        </p:spPr>
        <p:txBody>
          <a:bodyPr wrap="square">
            <a:spAutoFit/>
          </a:bodyPr>
          <a:lstStyle/>
          <a:p>
            <a:pPr marL="342900" indent="-342900" algn="just">
              <a:buFont typeface="Arial" panose="020B0604020202020204" pitchFamily="34" charset="0"/>
              <a:buChar char="•"/>
            </a:pPr>
            <a:r>
              <a:rPr lang="en-MY" sz="2400" dirty="0" smtClean="0">
                <a:ea typeface="Calibri" panose="020F0502020204030204" pitchFamily="34" charset="0"/>
                <a:cs typeface="Times New Roman" panose="02020603050405020304" pitchFamily="18" charset="0"/>
              </a:rPr>
              <a:t>There are many ways or methods that are used to find the roots for nonlinear equation but some method is not very efficience</a:t>
            </a:r>
            <a:r>
              <a:rPr lang="en-MY" sz="2400" dirty="0">
                <a:ea typeface="Calibri" panose="020F0502020204030204" pitchFamily="34" charset="0"/>
                <a:cs typeface="Times New Roman" panose="02020603050405020304" pitchFamily="18" charset="0"/>
              </a:rPr>
              <a:t>.</a:t>
            </a:r>
            <a:endParaRPr lang="en-MY" sz="2400" dirty="0" smtClean="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MY" sz="2400" dirty="0" smtClean="0">
                <a:ea typeface="Calibri" panose="020F0502020204030204" pitchFamily="34" charset="0"/>
                <a:cs typeface="Times New Roman" panose="02020603050405020304" pitchFamily="18" charset="0"/>
              </a:rPr>
              <a:t>A </a:t>
            </a:r>
            <a:r>
              <a:rPr lang="en-MY" sz="2400" dirty="0">
                <a:ea typeface="Calibri" panose="020F0502020204030204" pitchFamily="34" charset="0"/>
                <a:cs typeface="Times New Roman" panose="02020603050405020304" pitchFamily="18" charset="0"/>
              </a:rPr>
              <a:t>new Hybrid method that are proposed in this project will be analyse of its efficiency compared to Bisection method, Newton’s method and Modified Newton’s method. </a:t>
            </a:r>
            <a:endParaRPr lang="en-MY" sz="2400" dirty="0" smtClean="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2400" dirty="0" smtClean="0">
                <a:cs typeface="Times New Roman" panose="02020603050405020304" pitchFamily="18" charset="0"/>
              </a:rPr>
              <a:t>Since there were many methods in finding root for nonlinear equation, the effectiveness of the method will be determining by the number of iteration or the CPU time of the solution.</a:t>
            </a:r>
            <a:endParaRPr lang="en-US" sz="2400" dirty="0">
              <a:cs typeface="Times New Roman" panose="02020603050405020304" pitchFamily="18" charset="0"/>
            </a:endParaRPr>
          </a:p>
        </p:txBody>
      </p:sp>
    </p:spTree>
    <p:extLst>
      <p:ext uri="{BB962C8B-B14F-4D97-AF65-F5344CB8AC3E}">
        <p14:creationId xmlns:p14="http://schemas.microsoft.com/office/powerpoint/2010/main" val="26911672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5" name="Rectangle 4"/>
          <p:cNvSpPr/>
          <p:nvPr/>
        </p:nvSpPr>
        <p:spPr>
          <a:xfrm>
            <a:off x="2037806" y="2214080"/>
            <a:ext cx="9317083" cy="3416320"/>
          </a:xfrm>
          <a:prstGeom prst="rect">
            <a:avLst/>
          </a:prstGeom>
        </p:spPr>
        <p:txBody>
          <a:bodyPr wrap="square">
            <a:spAutoFit/>
          </a:bodyPr>
          <a:lstStyle/>
          <a:p>
            <a:pPr algn="just">
              <a:lnSpc>
                <a:spcPct val="200000"/>
              </a:lnSpc>
            </a:pPr>
            <a:r>
              <a:rPr lang="en-MY" dirty="0">
                <a:latin typeface="Times New Roman" panose="02020603050405020304" pitchFamily="18" charset="0"/>
                <a:ea typeface="Calibri" panose="020F0502020204030204" pitchFamily="34" charset="0"/>
                <a:cs typeface="Times New Roman" panose="02020603050405020304" pitchFamily="18" charset="0"/>
              </a:rPr>
              <a:t>The objectives of this project are:</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0"/>
              </a:spcAft>
              <a:buFont typeface="+mj-lt"/>
              <a:buAutoNum type="romanLcPeriod"/>
            </a:pPr>
            <a:r>
              <a:rPr lang="en-MY" dirty="0">
                <a:latin typeface="Times New Roman" panose="02020603050405020304" pitchFamily="18" charset="0"/>
                <a:ea typeface="Calibri" panose="020F0502020204030204" pitchFamily="34" charset="0"/>
                <a:cs typeface="Times New Roman" panose="02020603050405020304" pitchFamily="18" charset="0"/>
              </a:rPr>
              <a:t>To propose a Bisection-Modified Newton’s hybrid method to find roots for nonlinear equation.</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0"/>
              </a:spcAft>
              <a:buFont typeface="+mj-lt"/>
              <a:buAutoNum type="romanLcPeriod"/>
            </a:pPr>
            <a:r>
              <a:rPr lang="en-MY" dirty="0">
                <a:latin typeface="Times New Roman" panose="02020603050405020304" pitchFamily="18" charset="0"/>
                <a:ea typeface="Calibri" panose="020F0502020204030204" pitchFamily="34" charset="0"/>
                <a:cs typeface="Times New Roman" panose="02020603050405020304" pitchFamily="18" charset="0"/>
              </a:rPr>
              <a:t>To analyse the accuracy of this proposed method based on number of iterations, CPU times and errors.</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0"/>
              </a:spcAft>
              <a:buFont typeface="+mj-lt"/>
              <a:buAutoNum type="romanLcPeriod"/>
            </a:pPr>
            <a:r>
              <a:rPr lang="en-MY" dirty="0">
                <a:latin typeface="Times New Roman" panose="02020603050405020304" pitchFamily="18" charset="0"/>
                <a:ea typeface="Calibri" panose="020F0502020204030204" pitchFamily="34" charset="0"/>
                <a:cs typeface="Times New Roman" panose="02020603050405020304" pitchFamily="18" charset="0"/>
              </a:rPr>
              <a:t>To compare the performance between new proposed method with Bisection method, Newton’s method and Modified Newton’s method.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3254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a:xfrm>
            <a:off x="1162594" y="2438400"/>
            <a:ext cx="10541677" cy="3651504"/>
          </a:xfrm>
        </p:spPr>
        <p:txBody>
          <a:bodyPr>
            <a:normAutofit lnSpcReduction="10000"/>
          </a:bodyPr>
          <a:lstStyle/>
          <a:p>
            <a:pPr>
              <a:buFont typeface="Arial" panose="020B0604020202020204" pitchFamily="34" charset="0"/>
              <a:buChar char="•"/>
            </a:pPr>
            <a:r>
              <a:rPr lang="en-US" dirty="0" smtClean="0">
                <a:solidFill>
                  <a:schemeClr val="tx1"/>
                </a:solidFill>
              </a:rPr>
              <a:t>According to </a:t>
            </a:r>
            <a:r>
              <a:rPr lang="en-US" dirty="0" err="1" smtClean="0">
                <a:solidFill>
                  <a:schemeClr val="tx1"/>
                </a:solidFill>
              </a:rPr>
              <a:t>Tanakan</a:t>
            </a:r>
            <a:r>
              <a:rPr lang="en-US" dirty="0">
                <a:solidFill>
                  <a:schemeClr val="tx1"/>
                </a:solidFill>
              </a:rPr>
              <a:t> </a:t>
            </a:r>
            <a:r>
              <a:rPr lang="en-US" dirty="0" smtClean="0">
                <a:solidFill>
                  <a:schemeClr val="tx1"/>
                </a:solidFill>
              </a:rPr>
              <a:t>(2013), Bisection method is reliable however it converges slowly, gaining one bit of accuracy with each iteration.</a:t>
            </a:r>
          </a:p>
          <a:p>
            <a:pPr>
              <a:buFont typeface="Arial" panose="020B0604020202020204" pitchFamily="34" charset="0"/>
              <a:buChar char="•"/>
            </a:pPr>
            <a:r>
              <a:rPr lang="en-US" dirty="0" smtClean="0">
                <a:solidFill>
                  <a:schemeClr val="tx1"/>
                </a:solidFill>
              </a:rPr>
              <a:t>Newton’s method iteratively produces a sequence of approximations that converge </a:t>
            </a:r>
            <a:r>
              <a:rPr lang="en-US" dirty="0" err="1" smtClean="0">
                <a:solidFill>
                  <a:schemeClr val="tx1"/>
                </a:solidFill>
              </a:rPr>
              <a:t>quadratically</a:t>
            </a:r>
            <a:r>
              <a:rPr lang="en-US" dirty="0" smtClean="0">
                <a:solidFill>
                  <a:schemeClr val="tx1"/>
                </a:solidFill>
              </a:rPr>
              <a:t> to a simple root.</a:t>
            </a:r>
          </a:p>
          <a:p>
            <a:pPr>
              <a:buFont typeface="Arial" panose="020B0604020202020204" pitchFamily="34" charset="0"/>
              <a:buChar char="•"/>
            </a:pPr>
            <a:r>
              <a:rPr lang="en-US" dirty="0" smtClean="0">
                <a:solidFill>
                  <a:schemeClr val="tx1"/>
                </a:solidFill>
              </a:rPr>
              <a:t>According to Trevor </a:t>
            </a:r>
            <a:r>
              <a:rPr lang="en-US" dirty="0" err="1" smtClean="0">
                <a:solidFill>
                  <a:schemeClr val="tx1"/>
                </a:solidFill>
              </a:rPr>
              <a:t>J.McDougall</a:t>
            </a:r>
            <a:r>
              <a:rPr lang="en-US" dirty="0" smtClean="0">
                <a:solidFill>
                  <a:schemeClr val="tx1"/>
                </a:solidFill>
              </a:rPr>
              <a:t> and Simon </a:t>
            </a:r>
            <a:r>
              <a:rPr lang="en-US" dirty="0" err="1" smtClean="0">
                <a:solidFill>
                  <a:schemeClr val="tx1"/>
                </a:solidFill>
              </a:rPr>
              <a:t>J.Wotherspoon</a:t>
            </a:r>
            <a:r>
              <a:rPr lang="en-US" dirty="0">
                <a:solidFill>
                  <a:schemeClr val="tx1"/>
                </a:solidFill>
              </a:rPr>
              <a:t> </a:t>
            </a:r>
            <a:r>
              <a:rPr lang="en-US" dirty="0" smtClean="0">
                <a:solidFill>
                  <a:schemeClr val="tx1"/>
                </a:solidFill>
              </a:rPr>
              <a:t>(2013), a new computational algorithm of Modified Newton’s method is construct to reduce the number of iterations and numerical errors of nonlinear equations. It has been favored for its simplicity and fast rate of convergence.</a:t>
            </a:r>
          </a:p>
          <a:p>
            <a:pPr>
              <a:buFont typeface="Arial" panose="020B0604020202020204" pitchFamily="34" charset="0"/>
              <a:buChar char="•"/>
            </a:pPr>
            <a:r>
              <a:rPr lang="en-US" dirty="0" smtClean="0">
                <a:solidFill>
                  <a:schemeClr val="tx1"/>
                </a:solidFill>
              </a:rPr>
              <a:t>A hybrid method is constructed to reduce the number of iteration in solving nonlinear equations. A new hybrid method is the combination of Bisection method and Modified Newton’s method.</a:t>
            </a:r>
            <a:endParaRPr lang="en-US" dirty="0">
              <a:solidFill>
                <a:schemeClr val="tx1"/>
              </a:solidFill>
            </a:endParaRPr>
          </a:p>
        </p:txBody>
      </p:sp>
    </p:spTree>
    <p:extLst>
      <p:ext uri="{BB962C8B-B14F-4D97-AF65-F5344CB8AC3E}">
        <p14:creationId xmlns:p14="http://schemas.microsoft.com/office/powerpoint/2010/main" val="3378830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Diagram 1"/>
              <p:cNvGraphicFramePr/>
              <p:nvPr>
                <p:extLst>
                  <p:ext uri="{D42A27DB-BD31-4B8C-83A1-F6EECF244321}">
                    <p14:modId xmlns:p14="http://schemas.microsoft.com/office/powerpoint/2010/main" val="646459795"/>
                  </p:ext>
                </p:extLst>
              </p:nvPr>
            </p:nvGraphicFramePr>
            <p:xfrm>
              <a:off x="1300479" y="1439333"/>
              <a:ext cx="952862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xmlns="">
          <p:graphicFrame>
            <p:nvGraphicFramePr>
              <p:cNvPr id="2" name="Diagram 1"/>
              <p:cNvGraphicFramePr/>
              <p:nvPr>
                <p:extLst>
                  <p:ext uri="{D42A27DB-BD31-4B8C-83A1-F6EECF244321}">
                    <p14:modId xmlns:p14="http://schemas.microsoft.com/office/powerpoint/2010/main" val="646459795"/>
                  </p:ext>
                </p:extLst>
              </p:nvPr>
            </p:nvGraphicFramePr>
            <p:xfrm>
              <a:off x="1300479" y="1439333"/>
              <a:ext cx="9528629" cy="5418667"/>
            </p:xfrm>
            <a:graphic>
              <a:graphicData uri="http://schemas.openxmlformats.org/drawingml/2006/diagram">
                <dgm:relIds xmlns:dgm="http://schemas.openxmlformats.org/drawingml/2006/diagram" xmlns:r="http://schemas.openxmlformats.org/officeDocument/2006/relationships" r:dm="rId9" r:lo="rId10" r:qs="rId11" r:cs="rId7"/>
              </a:graphicData>
            </a:graphic>
          </p:graphicFrame>
        </mc:Fallback>
      </mc:AlternateContent>
      <p:sp>
        <p:nvSpPr>
          <p:cNvPr id="4" name="TextBox 3"/>
          <p:cNvSpPr txBox="1"/>
          <p:nvPr/>
        </p:nvSpPr>
        <p:spPr>
          <a:xfrm>
            <a:off x="2136503" y="669892"/>
            <a:ext cx="8128000" cy="769441"/>
          </a:xfrm>
          <a:prstGeom prst="rect">
            <a:avLst/>
          </a:prstGeom>
          <a:noFill/>
        </p:spPr>
        <p:txBody>
          <a:bodyPr wrap="square" rtlCol="0">
            <a:spAutoFit/>
          </a:bodyPr>
          <a:lstStyle/>
          <a:p>
            <a:pPr algn="ctr"/>
            <a:r>
              <a:rPr lang="en-US" sz="4400" dirty="0" smtClean="0">
                <a:latin typeface="+mj-lt"/>
              </a:rPr>
              <a:t>METHODOLOGY</a:t>
            </a:r>
            <a:endParaRPr lang="en-US" sz="4400" dirty="0">
              <a:latin typeface="+mj-lt"/>
            </a:endParaRPr>
          </a:p>
        </p:txBody>
      </p:sp>
      <mc:AlternateContent xmlns:mc="http://schemas.openxmlformats.org/markup-compatibility/2006" xmlns:a14="http://schemas.microsoft.com/office/drawing/2010/main">
        <mc:Choice Requires="a14">
          <p:sp>
            <p:nvSpPr>
              <p:cNvPr id="6" name="Rectangle 5"/>
              <p:cNvSpPr/>
              <p:nvPr/>
            </p:nvSpPr>
            <p:spPr>
              <a:xfrm>
                <a:off x="5868850" y="3439625"/>
                <a:ext cx="3000830" cy="455446"/>
              </a:xfrm>
              <a:prstGeom prst="rect">
                <a:avLst/>
              </a:prstGeom>
            </p:spPr>
            <p:txBody>
              <a:bodyPr wrap="square">
                <a:spAutoFit/>
              </a:bodyPr>
              <a:lstStyle/>
              <a:p>
                <a:pPr lvl="0"/>
                <a14:m>
                  <m:oMathPara xmlns:m="http://schemas.openxmlformats.org/officeDocument/2006/math">
                    <m:oMathParaPr>
                      <m:jc m:val="centerGroup"/>
                    </m:oMathParaPr>
                    <m:oMath xmlns:m="http://schemas.openxmlformats.org/officeDocument/2006/math">
                      <m:sSub>
                        <m:sSubPr>
                          <m:ctrlPr>
                            <a:rPr lang="en-US" sz="1050" i="1" smtClean="0">
                              <a:latin typeface="Cambria Math" panose="02040503050406030204" pitchFamily="18" charset="0"/>
                            </a:rPr>
                          </m:ctrlPr>
                        </m:sSubPr>
                        <m:e>
                          <m:r>
                            <a:rPr lang="en-US" sz="1050" i="1">
                              <a:latin typeface="Cambria Math" panose="02040503050406030204" pitchFamily="18" charset="0"/>
                            </a:rPr>
                            <m:t>𝑥</m:t>
                          </m:r>
                        </m:e>
                        <m:sub>
                          <m:r>
                            <a:rPr lang="en-US" sz="1050" i="1">
                              <a:latin typeface="Cambria Math" panose="02040503050406030204" pitchFamily="18" charset="0"/>
                            </a:rPr>
                            <m:t>𝑛</m:t>
                          </m:r>
                        </m:sub>
                      </m:sSub>
                      <m:r>
                        <a:rPr lang="en-US" sz="1050" i="1">
                          <a:latin typeface="Cambria Math" panose="02040503050406030204" pitchFamily="18" charset="0"/>
                        </a:rPr>
                        <m:t>=</m:t>
                      </m:r>
                      <m:sSub>
                        <m:sSubPr>
                          <m:ctrlPr>
                            <a:rPr lang="en-US" sz="1050" i="1">
                              <a:latin typeface="Cambria Math" panose="02040503050406030204" pitchFamily="18" charset="0"/>
                            </a:rPr>
                          </m:ctrlPr>
                        </m:sSubPr>
                        <m:e>
                          <m:r>
                            <a:rPr lang="en-US" sz="1050" i="1">
                              <a:latin typeface="Cambria Math" panose="02040503050406030204" pitchFamily="18" charset="0"/>
                            </a:rPr>
                            <m:t>𝑥</m:t>
                          </m:r>
                        </m:e>
                        <m:sub>
                          <m:r>
                            <a:rPr lang="en-US" sz="1050" i="1">
                              <a:latin typeface="Cambria Math" panose="02040503050406030204" pitchFamily="18" charset="0"/>
                            </a:rPr>
                            <m:t>𝑛</m:t>
                          </m:r>
                          <m:r>
                            <a:rPr lang="en-US" sz="1050" i="1">
                              <a:latin typeface="Cambria Math" panose="02040503050406030204" pitchFamily="18" charset="0"/>
                            </a:rPr>
                            <m:t>−1</m:t>
                          </m:r>
                        </m:sub>
                      </m:sSub>
                      <m:r>
                        <a:rPr lang="en-US" sz="1050" i="1">
                          <a:latin typeface="Cambria Math" panose="02040503050406030204" pitchFamily="18" charset="0"/>
                        </a:rPr>
                        <m:t>−</m:t>
                      </m:r>
                      <m:d>
                        <m:dPr>
                          <m:ctrlPr>
                            <a:rPr lang="en-US" sz="1050" i="1">
                              <a:latin typeface="Cambria Math" panose="02040503050406030204" pitchFamily="18" charset="0"/>
                            </a:rPr>
                          </m:ctrlPr>
                        </m:dPr>
                        <m:e>
                          <m:f>
                            <m:fPr>
                              <m:ctrlPr>
                                <a:rPr lang="en-US" sz="1050" i="1">
                                  <a:latin typeface="Cambria Math" panose="02040503050406030204" pitchFamily="18" charset="0"/>
                                </a:rPr>
                              </m:ctrlPr>
                            </m:fPr>
                            <m:num>
                              <m:r>
                                <a:rPr lang="en-US" sz="1050" i="1">
                                  <a:latin typeface="Cambria Math" panose="02040503050406030204" pitchFamily="18" charset="0"/>
                                </a:rPr>
                                <m:t>𝑓</m:t>
                              </m:r>
                              <m:d>
                                <m:dPr>
                                  <m:ctrlPr>
                                    <a:rPr lang="en-US" sz="1050" i="1">
                                      <a:latin typeface="Cambria Math" panose="02040503050406030204" pitchFamily="18" charset="0"/>
                                    </a:rPr>
                                  </m:ctrlPr>
                                </m:dPr>
                                <m:e>
                                  <m:sSub>
                                    <m:sSubPr>
                                      <m:ctrlPr>
                                        <a:rPr lang="en-US" sz="1050" i="1">
                                          <a:latin typeface="Cambria Math" panose="02040503050406030204" pitchFamily="18" charset="0"/>
                                        </a:rPr>
                                      </m:ctrlPr>
                                    </m:sSubPr>
                                    <m:e>
                                      <m:r>
                                        <a:rPr lang="en-US" sz="1050" i="1">
                                          <a:latin typeface="Cambria Math" panose="02040503050406030204" pitchFamily="18" charset="0"/>
                                        </a:rPr>
                                        <m:t>𝑥</m:t>
                                      </m:r>
                                    </m:e>
                                    <m:sub>
                                      <m:r>
                                        <a:rPr lang="en-US" sz="1050" i="1">
                                          <a:latin typeface="Cambria Math" panose="02040503050406030204" pitchFamily="18" charset="0"/>
                                        </a:rPr>
                                        <m:t>𝑛</m:t>
                                      </m:r>
                                      <m:r>
                                        <a:rPr lang="en-US" sz="1050" i="1">
                                          <a:latin typeface="Cambria Math" panose="02040503050406030204" pitchFamily="18" charset="0"/>
                                        </a:rPr>
                                        <m:t>−1</m:t>
                                      </m:r>
                                    </m:sub>
                                  </m:sSub>
                                </m:e>
                              </m:d>
                              <m:r>
                                <a:rPr lang="en-US" sz="1050" i="1">
                                  <a:latin typeface="Cambria Math" panose="02040503050406030204" pitchFamily="18" charset="0"/>
                                </a:rPr>
                                <m:t>. </m:t>
                              </m:r>
                              <m:r>
                                <a:rPr lang="en-US" sz="1050" i="1">
                                  <a:latin typeface="Cambria Math" panose="02040503050406030204" pitchFamily="18" charset="0"/>
                                </a:rPr>
                                <m:t>𝑓</m:t>
                              </m:r>
                              <m:r>
                                <a:rPr lang="en-US" sz="1050" b="0" i="1" smtClean="0">
                                  <a:latin typeface="Cambria Math" panose="02040503050406030204" pitchFamily="18" charset="0"/>
                                </a:rPr>
                                <m:t>′</m:t>
                              </m:r>
                              <m:r>
                                <a:rPr lang="en-US" sz="1050" i="1">
                                  <a:latin typeface="Cambria Math" panose="02040503050406030204" pitchFamily="18" charset="0"/>
                                </a:rPr>
                                <m:t>(</m:t>
                              </m:r>
                              <m:sSub>
                                <m:sSubPr>
                                  <m:ctrlPr>
                                    <a:rPr lang="en-US" sz="1050" i="1">
                                      <a:latin typeface="Cambria Math" panose="02040503050406030204" pitchFamily="18" charset="0"/>
                                    </a:rPr>
                                  </m:ctrlPr>
                                </m:sSubPr>
                                <m:e>
                                  <m:r>
                                    <a:rPr lang="en-US" sz="1050" i="1">
                                      <a:latin typeface="Cambria Math" panose="02040503050406030204" pitchFamily="18" charset="0"/>
                                    </a:rPr>
                                    <m:t>𝑥</m:t>
                                  </m:r>
                                </m:e>
                                <m:sub>
                                  <m:r>
                                    <a:rPr lang="en-US" sz="1050" i="1">
                                      <a:latin typeface="Cambria Math" panose="02040503050406030204" pitchFamily="18" charset="0"/>
                                    </a:rPr>
                                    <m:t>𝑛</m:t>
                                  </m:r>
                                  <m:r>
                                    <a:rPr lang="en-US" sz="1050" i="1">
                                      <a:latin typeface="Cambria Math" panose="02040503050406030204" pitchFamily="18" charset="0"/>
                                    </a:rPr>
                                    <m:t>−1</m:t>
                                  </m:r>
                                </m:sub>
                              </m:sSub>
                              <m:r>
                                <a:rPr lang="en-US" sz="1050" i="1">
                                  <a:latin typeface="Cambria Math" panose="02040503050406030204" pitchFamily="18" charset="0"/>
                                </a:rPr>
                                <m:t>)</m:t>
                              </m:r>
                            </m:num>
                            <m:den>
                              <m:sSup>
                                <m:sSupPr>
                                  <m:ctrlPr>
                                    <a:rPr lang="en-US" sz="1050" i="1" smtClean="0">
                                      <a:latin typeface="Cambria Math" panose="02040503050406030204" pitchFamily="18" charset="0"/>
                                    </a:rPr>
                                  </m:ctrlPr>
                                </m:sSupPr>
                                <m:e>
                                  <m:r>
                                    <a:rPr lang="en-US" sz="1050" b="0" i="1" smtClean="0">
                                      <a:latin typeface="Cambria Math" panose="02040503050406030204" pitchFamily="18" charset="0"/>
                                    </a:rPr>
                                    <m:t>(</m:t>
                                  </m:r>
                                  <m:sSup>
                                    <m:sSupPr>
                                      <m:ctrlPr>
                                        <a:rPr lang="en-US" sz="1050" b="0" i="1" smtClean="0">
                                          <a:latin typeface="Cambria Math" panose="02040503050406030204" pitchFamily="18" charset="0"/>
                                        </a:rPr>
                                      </m:ctrlPr>
                                    </m:sSupPr>
                                    <m:e>
                                      <m:r>
                                        <a:rPr lang="en-US" sz="1050" b="0" i="1" smtClean="0">
                                          <a:latin typeface="Cambria Math" panose="02040503050406030204" pitchFamily="18" charset="0"/>
                                        </a:rPr>
                                        <m:t>𝑓</m:t>
                                      </m:r>
                                    </m:e>
                                    <m:sup>
                                      <m:r>
                                        <a:rPr lang="en-US" sz="1050" b="0" i="1" smtClean="0">
                                          <a:latin typeface="Cambria Math" panose="02040503050406030204" pitchFamily="18" charset="0"/>
                                        </a:rPr>
                                        <m:t>′</m:t>
                                      </m:r>
                                    </m:sup>
                                  </m:sSup>
                                  <m:d>
                                    <m:dPr>
                                      <m:ctrlPr>
                                        <a:rPr lang="en-US" sz="1050" b="0" i="1" smtClean="0">
                                          <a:latin typeface="Cambria Math" panose="02040503050406030204" pitchFamily="18" charset="0"/>
                                        </a:rPr>
                                      </m:ctrlPr>
                                    </m:dPr>
                                    <m:e>
                                      <m:sSub>
                                        <m:sSubPr>
                                          <m:ctrlPr>
                                            <a:rPr lang="en-US" sz="1050" b="0" i="1" smtClean="0">
                                              <a:latin typeface="Cambria Math" panose="02040503050406030204" pitchFamily="18" charset="0"/>
                                            </a:rPr>
                                          </m:ctrlPr>
                                        </m:sSubPr>
                                        <m:e>
                                          <m:r>
                                            <a:rPr lang="en-US" sz="1050" b="0" i="1" smtClean="0">
                                              <a:latin typeface="Cambria Math" panose="02040503050406030204" pitchFamily="18" charset="0"/>
                                            </a:rPr>
                                            <m:t>𝑥</m:t>
                                          </m:r>
                                        </m:e>
                                        <m:sub>
                                          <m:r>
                                            <a:rPr lang="en-US" sz="1050" b="0" i="1" smtClean="0">
                                              <a:latin typeface="Cambria Math" panose="02040503050406030204" pitchFamily="18" charset="0"/>
                                            </a:rPr>
                                            <m:t>𝑛</m:t>
                                          </m:r>
                                          <m:r>
                                            <a:rPr lang="en-US" sz="1050" b="0" i="1" smtClean="0">
                                              <a:latin typeface="Cambria Math" panose="02040503050406030204" pitchFamily="18" charset="0"/>
                                            </a:rPr>
                                            <m:t>−1</m:t>
                                          </m:r>
                                        </m:sub>
                                      </m:sSub>
                                    </m:e>
                                  </m:d>
                                  <m:r>
                                    <a:rPr lang="en-US" sz="1050" b="0" i="1" smtClean="0">
                                      <a:latin typeface="Cambria Math" panose="02040503050406030204" pitchFamily="18" charset="0"/>
                                    </a:rPr>
                                    <m:t>)</m:t>
                                  </m:r>
                                </m:e>
                                <m:sup>
                                  <m:r>
                                    <a:rPr lang="en-US" sz="1050" b="0" i="1" smtClean="0">
                                      <a:latin typeface="Cambria Math" panose="02040503050406030204" pitchFamily="18" charset="0"/>
                                    </a:rPr>
                                    <m:t>2</m:t>
                                  </m:r>
                                </m:sup>
                              </m:sSup>
                              <m:r>
                                <a:rPr lang="en-US" sz="1050" b="0" i="1" smtClean="0">
                                  <a:latin typeface="Cambria Math" panose="02040503050406030204" pitchFamily="18" charset="0"/>
                                </a:rPr>
                                <m:t>−</m:t>
                              </m:r>
                              <m:r>
                                <a:rPr lang="en-US" sz="1050" b="0" i="1" smtClean="0">
                                  <a:latin typeface="Cambria Math" panose="02040503050406030204" pitchFamily="18" charset="0"/>
                                </a:rPr>
                                <m:t>𝑓</m:t>
                              </m:r>
                              <m:d>
                                <m:dPr>
                                  <m:ctrlPr>
                                    <a:rPr lang="en-US" sz="1050" b="0" i="1" smtClean="0">
                                      <a:latin typeface="Cambria Math" panose="02040503050406030204" pitchFamily="18" charset="0"/>
                                    </a:rPr>
                                  </m:ctrlPr>
                                </m:dPr>
                                <m:e>
                                  <m:sSub>
                                    <m:sSubPr>
                                      <m:ctrlPr>
                                        <a:rPr lang="en-US" sz="1050" b="0" i="1" smtClean="0">
                                          <a:latin typeface="Cambria Math" panose="02040503050406030204" pitchFamily="18" charset="0"/>
                                        </a:rPr>
                                      </m:ctrlPr>
                                    </m:sSubPr>
                                    <m:e>
                                      <m:r>
                                        <a:rPr lang="en-US" sz="1050" b="0" i="1" smtClean="0">
                                          <a:latin typeface="Cambria Math" panose="02040503050406030204" pitchFamily="18" charset="0"/>
                                        </a:rPr>
                                        <m:t>𝑥</m:t>
                                      </m:r>
                                    </m:e>
                                    <m:sub>
                                      <m:r>
                                        <a:rPr lang="en-US" sz="1050" b="0" i="1" smtClean="0">
                                          <a:latin typeface="Cambria Math" panose="02040503050406030204" pitchFamily="18" charset="0"/>
                                        </a:rPr>
                                        <m:t>𝑛</m:t>
                                      </m:r>
                                      <m:r>
                                        <a:rPr lang="en-US" sz="1050" b="0" i="1" smtClean="0">
                                          <a:latin typeface="Cambria Math" panose="02040503050406030204" pitchFamily="18" charset="0"/>
                                        </a:rPr>
                                        <m:t>−1</m:t>
                                      </m:r>
                                    </m:sub>
                                  </m:sSub>
                                </m:e>
                              </m:d>
                              <m:r>
                                <a:rPr lang="en-US" sz="1050" b="0" i="1" smtClean="0">
                                  <a:latin typeface="Cambria Math" panose="02040503050406030204" pitchFamily="18" charset="0"/>
                                </a:rPr>
                                <m:t>. </m:t>
                              </m:r>
                              <m:r>
                                <a:rPr lang="en-US" sz="1050" b="0" i="1" smtClean="0">
                                  <a:latin typeface="Cambria Math" panose="02040503050406030204" pitchFamily="18" charset="0"/>
                                </a:rPr>
                                <m:t>𝑓</m:t>
                              </m:r>
                              <m:r>
                                <a:rPr lang="en-US" sz="1050" b="0" i="1" smtClean="0">
                                  <a:latin typeface="Cambria Math" panose="02040503050406030204" pitchFamily="18" charset="0"/>
                                </a:rPr>
                                <m:t>′′(</m:t>
                              </m:r>
                              <m:sSub>
                                <m:sSubPr>
                                  <m:ctrlPr>
                                    <a:rPr lang="en-US" sz="1050" b="0" i="1" smtClean="0">
                                      <a:latin typeface="Cambria Math" panose="02040503050406030204" pitchFamily="18" charset="0"/>
                                    </a:rPr>
                                  </m:ctrlPr>
                                </m:sSubPr>
                                <m:e>
                                  <m:r>
                                    <a:rPr lang="en-US" sz="1050" b="0" i="1" smtClean="0">
                                      <a:latin typeface="Cambria Math" panose="02040503050406030204" pitchFamily="18" charset="0"/>
                                    </a:rPr>
                                    <m:t>𝑥</m:t>
                                  </m:r>
                                </m:e>
                                <m:sub>
                                  <m:r>
                                    <a:rPr lang="en-US" sz="1050" b="0" i="1" smtClean="0">
                                      <a:latin typeface="Cambria Math" panose="02040503050406030204" pitchFamily="18" charset="0"/>
                                    </a:rPr>
                                    <m:t>𝑛</m:t>
                                  </m:r>
                                  <m:r>
                                    <a:rPr lang="en-US" sz="1050" b="0" i="1" smtClean="0">
                                      <a:latin typeface="Cambria Math" panose="02040503050406030204" pitchFamily="18" charset="0"/>
                                    </a:rPr>
                                    <m:t>−1</m:t>
                                  </m:r>
                                </m:sub>
                              </m:sSub>
                              <m:r>
                                <a:rPr lang="en-US" sz="1050" b="0" i="1" smtClean="0">
                                  <a:latin typeface="Cambria Math" panose="02040503050406030204" pitchFamily="18" charset="0"/>
                                </a:rPr>
                                <m:t>)</m:t>
                              </m:r>
                            </m:den>
                          </m:f>
                        </m:e>
                      </m:d>
                    </m:oMath>
                  </m:oMathPara>
                </a14:m>
                <a:endParaRPr lang="en-US" dirty="0"/>
              </a:p>
            </p:txBody>
          </p:sp>
        </mc:Choice>
        <mc:Fallback xmlns="">
          <p:sp>
            <p:nvSpPr>
              <p:cNvPr id="6" name="Rectangle 5"/>
              <p:cNvSpPr>
                <a:spLocks noRot="1" noChangeAspect="1" noMove="1" noResize="1" noEditPoints="1" noAdjustHandles="1" noChangeArrowheads="1" noChangeShapeType="1" noTextEdit="1"/>
              </p:cNvSpPr>
              <p:nvPr/>
            </p:nvSpPr>
            <p:spPr>
              <a:xfrm>
                <a:off x="5868850" y="3439625"/>
                <a:ext cx="3000830" cy="455446"/>
              </a:xfrm>
              <a:prstGeom prst="rect">
                <a:avLst/>
              </a:prstGeom>
              <a:blipFill>
                <a:blip r:embed="rId12"/>
                <a:stretch>
                  <a:fillRect b="-1333"/>
                </a:stretch>
              </a:blipFill>
            </p:spPr>
            <p:txBody>
              <a:bodyPr/>
              <a:lstStyle/>
              <a:p>
                <a:r>
                  <a:rPr lang="en-US">
                    <a:noFill/>
                  </a:rPr>
                  <a:t> </a:t>
                </a:r>
              </a:p>
            </p:txBody>
          </p:sp>
        </mc:Fallback>
      </mc:AlternateContent>
    </p:spTree>
    <p:extLst>
      <p:ext uri="{BB962C8B-B14F-4D97-AF65-F5344CB8AC3E}">
        <p14:creationId xmlns:p14="http://schemas.microsoft.com/office/powerpoint/2010/main" val="2407062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6"/>
          <p:cNvPicPr>
            <a:picLocks noChangeAspect="1"/>
          </p:cNvPicPr>
          <p:nvPr/>
        </p:nvPicPr>
        <p:blipFill rotWithShape="1">
          <a:blip r:embed="rId2">
            <a:extLst>
              <a:ext uri="{28A0092B-C50C-407E-A947-70E740481C1C}">
                <a14:useLocalDpi xmlns:a14="http://schemas.microsoft.com/office/drawing/2010/main" val="0"/>
              </a:ext>
            </a:extLst>
          </a:blip>
          <a:srcRect l="4941" r="5550"/>
          <a:stretch/>
        </p:blipFill>
        <p:spPr>
          <a:xfrm>
            <a:off x="1877785" y="1664243"/>
            <a:ext cx="3987438" cy="2355669"/>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3683" t="2215" r="2945" b="6209"/>
          <a:stretch/>
        </p:blipFill>
        <p:spPr>
          <a:xfrm>
            <a:off x="1877785" y="4155690"/>
            <a:ext cx="4078878" cy="2312126"/>
          </a:xfrm>
          <a:prstGeom prst="rect">
            <a:avLst/>
          </a:prstGeom>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6159" t="2587" r="5180"/>
          <a:stretch/>
        </p:blipFill>
        <p:spPr>
          <a:xfrm>
            <a:off x="7062602" y="2043065"/>
            <a:ext cx="3962400" cy="3064512"/>
          </a:xfrm>
          <a:prstGeom prst="rect">
            <a:avLst/>
          </a:prstGeom>
        </p:spPr>
      </p:pic>
      <p:sp>
        <p:nvSpPr>
          <p:cNvPr id="6" name="TextBox 5"/>
          <p:cNvSpPr txBox="1"/>
          <p:nvPr/>
        </p:nvSpPr>
        <p:spPr>
          <a:xfrm>
            <a:off x="1877785" y="483326"/>
            <a:ext cx="8755381" cy="769441"/>
          </a:xfrm>
          <a:prstGeom prst="rect">
            <a:avLst/>
          </a:prstGeom>
          <a:noFill/>
        </p:spPr>
        <p:txBody>
          <a:bodyPr wrap="square" rtlCol="0">
            <a:spAutoFit/>
          </a:bodyPr>
          <a:lstStyle/>
          <a:p>
            <a:r>
              <a:rPr lang="en-US" sz="4400" dirty="0" smtClean="0">
                <a:latin typeface="+mj-lt"/>
              </a:rPr>
              <a:t>RESULT AND DISCUSSION</a:t>
            </a:r>
            <a:endParaRPr lang="en-US" sz="4400" dirty="0">
              <a:latin typeface="+mj-lt"/>
            </a:endParaRPr>
          </a:p>
        </p:txBody>
      </p:sp>
      <p:sp>
        <p:nvSpPr>
          <p:cNvPr id="7" name="TextBox 6"/>
          <p:cNvSpPr txBox="1"/>
          <p:nvPr/>
        </p:nvSpPr>
        <p:spPr>
          <a:xfrm>
            <a:off x="1877785" y="1261433"/>
            <a:ext cx="3749040" cy="323165"/>
          </a:xfrm>
          <a:prstGeom prst="rect">
            <a:avLst/>
          </a:prstGeom>
          <a:noFill/>
        </p:spPr>
        <p:txBody>
          <a:bodyPr wrap="square" rtlCol="0">
            <a:spAutoFit/>
          </a:bodyPr>
          <a:lstStyle/>
          <a:p>
            <a:r>
              <a:rPr lang="en-US" sz="1500" dirty="0" smtClean="0"/>
              <a:t>Performance profile of number of iteration</a:t>
            </a:r>
            <a:endParaRPr lang="en-US" sz="1500" dirty="0"/>
          </a:p>
        </p:txBody>
      </p:sp>
    </p:spTree>
    <p:extLst>
      <p:ext uri="{BB962C8B-B14F-4D97-AF65-F5344CB8AC3E}">
        <p14:creationId xmlns:p14="http://schemas.microsoft.com/office/powerpoint/2010/main" val="3379535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9760" y="1088549"/>
            <a:ext cx="3861817" cy="2621302"/>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9760" y="3971905"/>
            <a:ext cx="4067142" cy="249421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44937" y="1233101"/>
            <a:ext cx="4206240" cy="3182145"/>
          </a:xfrm>
          <a:prstGeom prst="rect">
            <a:avLst/>
          </a:prstGeom>
        </p:spPr>
      </p:pic>
      <p:sp>
        <p:nvSpPr>
          <p:cNvPr id="7" name="TextBox 6"/>
          <p:cNvSpPr txBox="1"/>
          <p:nvPr/>
        </p:nvSpPr>
        <p:spPr>
          <a:xfrm>
            <a:off x="2249760" y="649745"/>
            <a:ext cx="3512068" cy="323165"/>
          </a:xfrm>
          <a:prstGeom prst="rect">
            <a:avLst/>
          </a:prstGeom>
          <a:noFill/>
        </p:spPr>
        <p:txBody>
          <a:bodyPr wrap="square" rtlCol="0">
            <a:spAutoFit/>
          </a:bodyPr>
          <a:lstStyle/>
          <a:p>
            <a:r>
              <a:rPr lang="en-US" sz="1500" dirty="0" smtClean="0"/>
              <a:t>Performance profile of CPU time</a:t>
            </a:r>
            <a:endParaRPr lang="en-US" sz="1500" dirty="0"/>
          </a:p>
        </p:txBody>
      </p:sp>
    </p:spTree>
    <p:extLst>
      <p:ext uri="{BB962C8B-B14F-4D97-AF65-F5344CB8AC3E}">
        <p14:creationId xmlns:p14="http://schemas.microsoft.com/office/powerpoint/2010/main" val="2769385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3404" r="3700"/>
          <a:stretch/>
        </p:blipFill>
        <p:spPr>
          <a:xfrm>
            <a:off x="1433121" y="1257183"/>
            <a:ext cx="3683724" cy="2979909"/>
          </a:xfrm>
          <a:prstGeom prst="rect">
            <a:avLst/>
          </a:prstGeom>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1944" r="1554"/>
          <a:stretch/>
        </p:blipFill>
        <p:spPr>
          <a:xfrm>
            <a:off x="5875440" y="279019"/>
            <a:ext cx="3605348" cy="2986694"/>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5440" y="3477460"/>
            <a:ext cx="3729165" cy="3186175"/>
          </a:xfrm>
          <a:prstGeom prst="rect">
            <a:avLst/>
          </a:prstGeom>
        </p:spPr>
      </p:pic>
      <p:sp>
        <p:nvSpPr>
          <p:cNvPr id="2" name="TextBox 1"/>
          <p:cNvSpPr txBox="1"/>
          <p:nvPr/>
        </p:nvSpPr>
        <p:spPr>
          <a:xfrm>
            <a:off x="1433121" y="727337"/>
            <a:ext cx="3605348" cy="323165"/>
          </a:xfrm>
          <a:prstGeom prst="rect">
            <a:avLst/>
          </a:prstGeom>
          <a:noFill/>
        </p:spPr>
        <p:txBody>
          <a:bodyPr wrap="square" rtlCol="0">
            <a:spAutoFit/>
          </a:bodyPr>
          <a:lstStyle/>
          <a:p>
            <a:r>
              <a:rPr lang="en-US" sz="1500" dirty="0" smtClean="0"/>
              <a:t>Numerical result of error</a:t>
            </a:r>
            <a:endParaRPr lang="en-US" sz="1500" dirty="0"/>
          </a:p>
        </p:txBody>
      </p:sp>
    </p:spTree>
    <p:extLst>
      <p:ext uri="{BB962C8B-B14F-4D97-AF65-F5344CB8AC3E}">
        <p14:creationId xmlns:p14="http://schemas.microsoft.com/office/powerpoint/2010/main" val="2177429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Feathered</Template>
  <TotalTime>967</TotalTime>
  <Words>556</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Cambria Math</vt:lpstr>
      <vt:lpstr>Century Schoolbook</vt:lpstr>
      <vt:lpstr>Corbel</vt:lpstr>
      <vt:lpstr>Times New Roman</vt:lpstr>
      <vt:lpstr>Feathered</vt:lpstr>
      <vt:lpstr>A BISECTION-MODIFIED NEWTON’S HYBRID METHOD FOR SOLVING NONLINEAR EQUATION</vt:lpstr>
      <vt:lpstr>INTRODUCTION</vt:lpstr>
      <vt:lpstr>PROBLEM STATEMENT</vt:lpstr>
      <vt:lpstr>OBJECTIVE</vt:lpstr>
      <vt:lpstr>LITERATURE REVIEW</vt:lpstr>
      <vt:lpstr>PowerPoint Presentation</vt:lpstr>
      <vt:lpstr>PowerPoint Presentation</vt:lpstr>
      <vt:lpstr>PowerPoint Presentation</vt:lpstr>
      <vt:lpstr>PowerPoint Presentation</vt:lpstr>
      <vt:lpstr>CONCLUSION</vt:lpstr>
      <vt:lpstr>RECOMMENDATION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60</cp:revision>
  <dcterms:created xsi:type="dcterms:W3CDTF">2020-07-12T16:02:25Z</dcterms:created>
  <dcterms:modified xsi:type="dcterms:W3CDTF">2020-08-01T13:38:38Z</dcterms:modified>
</cp:coreProperties>
</file>