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0" r:id="rId2"/>
  </p:sldMasterIdLst>
  <p:notesMasterIdLst>
    <p:notesMasterId r:id="rId20"/>
  </p:notesMasterIdLst>
  <p:sldIdLst>
    <p:sldId id="256" r:id="rId3"/>
    <p:sldId id="257" r:id="rId4"/>
    <p:sldId id="258" r:id="rId5"/>
    <p:sldId id="259" r:id="rId6"/>
    <p:sldId id="260" r:id="rId7"/>
    <p:sldId id="261" r:id="rId8"/>
    <p:sldId id="262" r:id="rId9"/>
    <p:sldId id="263" r:id="rId10"/>
    <p:sldId id="265" r:id="rId11"/>
    <p:sldId id="266" r:id="rId12"/>
    <p:sldId id="267" r:id="rId13"/>
    <p:sldId id="268" r:id="rId14"/>
    <p:sldId id="269" r:id="rId15"/>
    <p:sldId id="271" r:id="rId16"/>
    <p:sldId id="272" r:id="rId17"/>
    <p:sldId id="274" r:id="rId18"/>
    <p:sldId id="273" r:id="rId1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4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09D84F-BE2A-4A49-9312-FD0D24903B78}" type="datetimeFigureOut">
              <a:rPr lang="en-US" smtClean="0"/>
              <a:t>01-Aug-20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C5E0BE-6C81-44C2-9AF8-EF26D69E8117}" type="slidenum">
              <a:rPr lang="en-US" smtClean="0"/>
              <a:t>‹#›</a:t>
            </a:fld>
            <a:endParaRPr lang="en-US"/>
          </a:p>
        </p:txBody>
      </p:sp>
    </p:spTree>
    <p:extLst>
      <p:ext uri="{BB962C8B-B14F-4D97-AF65-F5344CB8AC3E}">
        <p14:creationId xmlns:p14="http://schemas.microsoft.com/office/powerpoint/2010/main" val="185479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4"/>
        <p:cNvGrpSpPr/>
        <p:nvPr/>
      </p:nvGrpSpPr>
      <p:grpSpPr>
        <a:xfrm>
          <a:off x="0" y="0"/>
          <a:ext cx="0" cy="0"/>
          <a:chOff x="0" y="0"/>
          <a:chExt cx="0" cy="0"/>
        </a:xfrm>
      </p:grpSpPr>
      <p:sp>
        <p:nvSpPr>
          <p:cNvPr id="495" name="Google Shape;495;g6be81bf08b_0_120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6" name="Google Shape;496;g6be81bf08b_0_120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29716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4"/>
        <p:cNvGrpSpPr/>
        <p:nvPr/>
      </p:nvGrpSpPr>
      <p:grpSpPr>
        <a:xfrm>
          <a:off x="0" y="0"/>
          <a:ext cx="0" cy="0"/>
          <a:chOff x="0" y="0"/>
          <a:chExt cx="0" cy="0"/>
        </a:xfrm>
      </p:grpSpPr>
      <p:sp>
        <p:nvSpPr>
          <p:cNvPr id="495" name="Google Shape;495;g6be81bf08b_0_120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6" name="Google Shape;496;g6be81bf08b_0_120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91696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7"/>
        <p:cNvGrpSpPr/>
        <p:nvPr/>
      </p:nvGrpSpPr>
      <p:grpSpPr>
        <a:xfrm>
          <a:off x="0" y="0"/>
          <a:ext cx="0" cy="0"/>
          <a:chOff x="0" y="0"/>
          <a:chExt cx="0" cy="0"/>
        </a:xfrm>
      </p:grpSpPr>
      <p:sp>
        <p:nvSpPr>
          <p:cNvPr id="538" name="Google Shape;538;g70c1df8b91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9" name="Google Shape;539;g70c1df8b91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04500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9"/>
        <p:cNvGrpSpPr/>
        <p:nvPr/>
      </p:nvGrpSpPr>
      <p:grpSpPr>
        <a:xfrm>
          <a:off x="0" y="0"/>
          <a:ext cx="0" cy="0"/>
          <a:chOff x="0" y="0"/>
          <a:chExt cx="0" cy="0"/>
        </a:xfrm>
      </p:grpSpPr>
      <p:sp>
        <p:nvSpPr>
          <p:cNvPr id="640" name="Google Shape;640;g6b20e2230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1" name="Google Shape;641;g6b20e2230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76788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9"/>
        <p:cNvGrpSpPr/>
        <p:nvPr/>
      </p:nvGrpSpPr>
      <p:grpSpPr>
        <a:xfrm>
          <a:off x="0" y="0"/>
          <a:ext cx="0" cy="0"/>
          <a:chOff x="0" y="0"/>
          <a:chExt cx="0" cy="0"/>
        </a:xfrm>
      </p:grpSpPr>
      <p:sp>
        <p:nvSpPr>
          <p:cNvPr id="580" name="Google Shape;580;g70c1df8b91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1" name="Google Shape;581;g70c1df8b91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05432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2"/>
        <p:cNvGrpSpPr/>
        <p:nvPr/>
      </p:nvGrpSpPr>
      <p:grpSpPr>
        <a:xfrm>
          <a:off x="0" y="0"/>
          <a:ext cx="0" cy="0"/>
          <a:chOff x="0" y="0"/>
          <a:chExt cx="0" cy="0"/>
        </a:xfrm>
      </p:grpSpPr>
      <p:sp>
        <p:nvSpPr>
          <p:cNvPr id="1073" name="Google Shape;1073;g6bd56c9061_0_16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4" name="Google Shape;1074;g6bd56c9061_0_16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32681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2"/>
        <p:cNvGrpSpPr/>
        <p:nvPr/>
      </p:nvGrpSpPr>
      <p:grpSpPr>
        <a:xfrm>
          <a:off x="0" y="0"/>
          <a:ext cx="0" cy="0"/>
          <a:chOff x="0" y="0"/>
          <a:chExt cx="0" cy="0"/>
        </a:xfrm>
      </p:grpSpPr>
      <p:sp>
        <p:nvSpPr>
          <p:cNvPr id="1093" name="Google Shape;1093;g6bd56c9061_0_16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4" name="Google Shape;1094;g6bd56c9061_0_16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87747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txBox="1">
            <a:spLocks noGrp="1"/>
          </p:cNvSpPr>
          <p:nvPr>
            <p:ph type="subTitle" idx="1"/>
          </p:nvPr>
        </p:nvSpPr>
        <p:spPr>
          <a:xfrm>
            <a:off x="2304200" y="3562200"/>
            <a:ext cx="7583600" cy="77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2133"/>
              </a:spcBef>
              <a:spcAft>
                <a:spcPts val="0"/>
              </a:spcAft>
              <a:buNone/>
              <a:defRPr/>
            </a:lvl2pPr>
            <a:lvl3pPr lvl="2" algn="ctr" rtl="0">
              <a:lnSpc>
                <a:spcPct val="100000"/>
              </a:lnSpc>
              <a:spcBef>
                <a:spcPts val="2133"/>
              </a:spcBef>
              <a:spcAft>
                <a:spcPts val="0"/>
              </a:spcAft>
              <a:buNone/>
              <a:defRPr/>
            </a:lvl3pPr>
            <a:lvl4pPr lvl="3" algn="ctr" rtl="0">
              <a:lnSpc>
                <a:spcPct val="100000"/>
              </a:lnSpc>
              <a:spcBef>
                <a:spcPts val="2133"/>
              </a:spcBef>
              <a:spcAft>
                <a:spcPts val="0"/>
              </a:spcAft>
              <a:buNone/>
              <a:defRPr/>
            </a:lvl4pPr>
            <a:lvl5pPr lvl="4" algn="ctr" rtl="0">
              <a:lnSpc>
                <a:spcPct val="100000"/>
              </a:lnSpc>
              <a:spcBef>
                <a:spcPts val="2133"/>
              </a:spcBef>
              <a:spcAft>
                <a:spcPts val="0"/>
              </a:spcAft>
              <a:buNone/>
              <a:defRPr/>
            </a:lvl5pPr>
            <a:lvl6pPr lvl="5" algn="ctr" rtl="0">
              <a:lnSpc>
                <a:spcPct val="100000"/>
              </a:lnSpc>
              <a:spcBef>
                <a:spcPts val="2133"/>
              </a:spcBef>
              <a:spcAft>
                <a:spcPts val="0"/>
              </a:spcAft>
              <a:buNone/>
              <a:defRPr/>
            </a:lvl6pPr>
            <a:lvl7pPr lvl="6" algn="ctr" rtl="0">
              <a:lnSpc>
                <a:spcPct val="100000"/>
              </a:lnSpc>
              <a:spcBef>
                <a:spcPts val="2133"/>
              </a:spcBef>
              <a:spcAft>
                <a:spcPts val="0"/>
              </a:spcAft>
              <a:buNone/>
              <a:defRPr/>
            </a:lvl7pPr>
            <a:lvl8pPr lvl="7" algn="ctr" rtl="0">
              <a:lnSpc>
                <a:spcPct val="100000"/>
              </a:lnSpc>
              <a:spcBef>
                <a:spcPts val="2133"/>
              </a:spcBef>
              <a:spcAft>
                <a:spcPts val="0"/>
              </a:spcAft>
              <a:buNone/>
              <a:defRPr/>
            </a:lvl8pPr>
            <a:lvl9pPr lvl="8" algn="ctr" rtl="0">
              <a:lnSpc>
                <a:spcPct val="100000"/>
              </a:lnSpc>
              <a:spcBef>
                <a:spcPts val="2133"/>
              </a:spcBef>
              <a:spcAft>
                <a:spcPts val="2133"/>
              </a:spcAft>
              <a:buNone/>
              <a:defRPr/>
            </a:lvl9pPr>
          </a:lstStyle>
          <a:p>
            <a:r>
              <a:rPr lang="en-US" smtClean="0"/>
              <a:t>Click to edit Master subtitle style</a:t>
            </a:r>
            <a:endParaRPr/>
          </a:p>
        </p:txBody>
      </p:sp>
      <p:sp>
        <p:nvSpPr>
          <p:cNvPr id="10" name="Google Shape;10;p2"/>
          <p:cNvSpPr txBox="1">
            <a:spLocks noGrp="1"/>
          </p:cNvSpPr>
          <p:nvPr>
            <p:ph type="ctrTitle"/>
          </p:nvPr>
        </p:nvSpPr>
        <p:spPr>
          <a:xfrm>
            <a:off x="2304200" y="2525400"/>
            <a:ext cx="7583600" cy="12060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SzPts val="6000"/>
              <a:buNone/>
              <a:defRPr sz="4800"/>
            </a:lvl1pPr>
            <a:lvl2pPr lvl="1" rtl="0">
              <a:spcBef>
                <a:spcPts val="0"/>
              </a:spcBef>
              <a:spcAft>
                <a:spcPts val="0"/>
              </a:spcAft>
              <a:buSzPts val="6000"/>
              <a:buFont typeface="Bahiana"/>
              <a:buNone/>
              <a:defRPr sz="8000">
                <a:latin typeface="Bahiana"/>
                <a:ea typeface="Bahiana"/>
                <a:cs typeface="Bahiana"/>
                <a:sym typeface="Bahiana"/>
              </a:defRPr>
            </a:lvl2pPr>
            <a:lvl3pPr lvl="2" rtl="0">
              <a:spcBef>
                <a:spcPts val="0"/>
              </a:spcBef>
              <a:spcAft>
                <a:spcPts val="0"/>
              </a:spcAft>
              <a:buSzPts val="6000"/>
              <a:buFont typeface="Bahiana"/>
              <a:buNone/>
              <a:defRPr sz="8000">
                <a:latin typeface="Bahiana"/>
                <a:ea typeface="Bahiana"/>
                <a:cs typeface="Bahiana"/>
                <a:sym typeface="Bahiana"/>
              </a:defRPr>
            </a:lvl3pPr>
            <a:lvl4pPr lvl="3" rtl="0">
              <a:spcBef>
                <a:spcPts val="0"/>
              </a:spcBef>
              <a:spcAft>
                <a:spcPts val="0"/>
              </a:spcAft>
              <a:buSzPts val="6000"/>
              <a:buFont typeface="Bahiana"/>
              <a:buNone/>
              <a:defRPr sz="8000">
                <a:latin typeface="Bahiana"/>
                <a:ea typeface="Bahiana"/>
                <a:cs typeface="Bahiana"/>
                <a:sym typeface="Bahiana"/>
              </a:defRPr>
            </a:lvl4pPr>
            <a:lvl5pPr lvl="4" rtl="0">
              <a:spcBef>
                <a:spcPts val="0"/>
              </a:spcBef>
              <a:spcAft>
                <a:spcPts val="0"/>
              </a:spcAft>
              <a:buSzPts val="6000"/>
              <a:buFont typeface="Bahiana"/>
              <a:buNone/>
              <a:defRPr sz="8000">
                <a:latin typeface="Bahiana"/>
                <a:ea typeface="Bahiana"/>
                <a:cs typeface="Bahiana"/>
                <a:sym typeface="Bahiana"/>
              </a:defRPr>
            </a:lvl5pPr>
            <a:lvl6pPr lvl="5" rtl="0">
              <a:spcBef>
                <a:spcPts val="0"/>
              </a:spcBef>
              <a:spcAft>
                <a:spcPts val="0"/>
              </a:spcAft>
              <a:buSzPts val="6000"/>
              <a:buFont typeface="Bahiana"/>
              <a:buNone/>
              <a:defRPr sz="8000">
                <a:latin typeface="Bahiana"/>
                <a:ea typeface="Bahiana"/>
                <a:cs typeface="Bahiana"/>
                <a:sym typeface="Bahiana"/>
              </a:defRPr>
            </a:lvl6pPr>
            <a:lvl7pPr lvl="6" rtl="0">
              <a:spcBef>
                <a:spcPts val="0"/>
              </a:spcBef>
              <a:spcAft>
                <a:spcPts val="0"/>
              </a:spcAft>
              <a:buSzPts val="6000"/>
              <a:buFont typeface="Bahiana"/>
              <a:buNone/>
              <a:defRPr sz="8000">
                <a:latin typeface="Bahiana"/>
                <a:ea typeface="Bahiana"/>
                <a:cs typeface="Bahiana"/>
                <a:sym typeface="Bahiana"/>
              </a:defRPr>
            </a:lvl7pPr>
            <a:lvl8pPr lvl="7" rtl="0">
              <a:spcBef>
                <a:spcPts val="0"/>
              </a:spcBef>
              <a:spcAft>
                <a:spcPts val="0"/>
              </a:spcAft>
              <a:buSzPts val="6000"/>
              <a:buFont typeface="Bahiana"/>
              <a:buNone/>
              <a:defRPr sz="8000">
                <a:latin typeface="Bahiana"/>
                <a:ea typeface="Bahiana"/>
                <a:cs typeface="Bahiana"/>
                <a:sym typeface="Bahiana"/>
              </a:defRPr>
            </a:lvl8pPr>
            <a:lvl9pPr lvl="8" rtl="0">
              <a:spcBef>
                <a:spcPts val="0"/>
              </a:spcBef>
              <a:spcAft>
                <a:spcPts val="0"/>
              </a:spcAft>
              <a:buSzPts val="6000"/>
              <a:buFont typeface="Bahiana"/>
              <a:buNone/>
              <a:defRPr sz="8000">
                <a:latin typeface="Bahiana"/>
                <a:ea typeface="Bahiana"/>
                <a:cs typeface="Bahiana"/>
                <a:sym typeface="Bahiana"/>
              </a:defRPr>
            </a:lvl9pPr>
          </a:lstStyle>
          <a:p>
            <a:r>
              <a:rPr lang="en-US" smtClean="0"/>
              <a:t>Click to edit Master title style</a:t>
            </a:r>
            <a:endParaRPr/>
          </a:p>
        </p:txBody>
      </p:sp>
      <p:grpSp>
        <p:nvGrpSpPr>
          <p:cNvPr id="11" name="Google Shape;11;p2"/>
          <p:cNvGrpSpPr/>
          <p:nvPr/>
        </p:nvGrpSpPr>
        <p:grpSpPr>
          <a:xfrm>
            <a:off x="-485391" y="-105228"/>
            <a:ext cx="3474000" cy="1929133"/>
            <a:chOff x="310975" y="334050"/>
            <a:chExt cx="2605500" cy="1446850"/>
          </a:xfrm>
        </p:grpSpPr>
        <p:sp>
          <p:nvSpPr>
            <p:cNvPr id="12" name="Google Shape;12;p2"/>
            <p:cNvSpPr/>
            <p:nvPr/>
          </p:nvSpPr>
          <p:spPr>
            <a:xfrm>
              <a:off x="3109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 name="Google Shape;13;p2"/>
            <p:cNvSpPr/>
            <p:nvPr/>
          </p:nvSpPr>
          <p:spPr>
            <a:xfrm>
              <a:off x="5935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 name="Google Shape;14;p2"/>
            <p:cNvSpPr/>
            <p:nvPr/>
          </p:nvSpPr>
          <p:spPr>
            <a:xfrm>
              <a:off x="8761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 name="Google Shape;15;p2"/>
            <p:cNvSpPr/>
            <p:nvPr/>
          </p:nvSpPr>
          <p:spPr>
            <a:xfrm>
              <a:off x="11587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 name="Google Shape;16;p2"/>
            <p:cNvSpPr/>
            <p:nvPr/>
          </p:nvSpPr>
          <p:spPr>
            <a:xfrm>
              <a:off x="14413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 name="Google Shape;17;p2"/>
            <p:cNvSpPr/>
            <p:nvPr/>
          </p:nvSpPr>
          <p:spPr>
            <a:xfrm>
              <a:off x="17239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 name="Google Shape;18;p2"/>
            <p:cNvSpPr/>
            <p:nvPr/>
          </p:nvSpPr>
          <p:spPr>
            <a:xfrm>
              <a:off x="20065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 name="Google Shape;19;p2"/>
            <p:cNvSpPr/>
            <p:nvPr/>
          </p:nvSpPr>
          <p:spPr>
            <a:xfrm>
              <a:off x="22891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 name="Google Shape;20;p2"/>
            <p:cNvSpPr/>
            <p:nvPr/>
          </p:nvSpPr>
          <p:spPr>
            <a:xfrm>
              <a:off x="25717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 name="Google Shape;21;p2"/>
            <p:cNvSpPr/>
            <p:nvPr/>
          </p:nvSpPr>
          <p:spPr>
            <a:xfrm>
              <a:off x="28543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 name="Google Shape;22;p2"/>
            <p:cNvSpPr/>
            <p:nvPr/>
          </p:nvSpPr>
          <p:spPr>
            <a:xfrm>
              <a:off x="3109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 name="Google Shape;23;p2"/>
            <p:cNvSpPr/>
            <p:nvPr/>
          </p:nvSpPr>
          <p:spPr>
            <a:xfrm>
              <a:off x="5935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 name="Google Shape;24;p2"/>
            <p:cNvSpPr/>
            <p:nvPr/>
          </p:nvSpPr>
          <p:spPr>
            <a:xfrm>
              <a:off x="8761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2"/>
            <p:cNvSpPr/>
            <p:nvPr/>
          </p:nvSpPr>
          <p:spPr>
            <a:xfrm>
              <a:off x="11587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2"/>
            <p:cNvSpPr/>
            <p:nvPr/>
          </p:nvSpPr>
          <p:spPr>
            <a:xfrm>
              <a:off x="14413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2"/>
            <p:cNvSpPr/>
            <p:nvPr/>
          </p:nvSpPr>
          <p:spPr>
            <a:xfrm>
              <a:off x="17239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 name="Google Shape;28;p2"/>
            <p:cNvSpPr/>
            <p:nvPr/>
          </p:nvSpPr>
          <p:spPr>
            <a:xfrm>
              <a:off x="20065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 name="Google Shape;29;p2"/>
            <p:cNvSpPr/>
            <p:nvPr/>
          </p:nvSpPr>
          <p:spPr>
            <a:xfrm>
              <a:off x="22891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 name="Google Shape;30;p2"/>
            <p:cNvSpPr/>
            <p:nvPr/>
          </p:nvSpPr>
          <p:spPr>
            <a:xfrm>
              <a:off x="25717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 name="Google Shape;31;p2"/>
            <p:cNvSpPr/>
            <p:nvPr/>
          </p:nvSpPr>
          <p:spPr>
            <a:xfrm>
              <a:off x="28543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 name="Google Shape;32;p2"/>
            <p:cNvSpPr/>
            <p:nvPr/>
          </p:nvSpPr>
          <p:spPr>
            <a:xfrm>
              <a:off x="3109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 name="Google Shape;33;p2"/>
            <p:cNvSpPr/>
            <p:nvPr/>
          </p:nvSpPr>
          <p:spPr>
            <a:xfrm>
              <a:off x="5935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 name="Google Shape;34;p2"/>
            <p:cNvSpPr/>
            <p:nvPr/>
          </p:nvSpPr>
          <p:spPr>
            <a:xfrm>
              <a:off x="8761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 name="Google Shape;35;p2"/>
            <p:cNvSpPr/>
            <p:nvPr/>
          </p:nvSpPr>
          <p:spPr>
            <a:xfrm>
              <a:off x="11587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 name="Google Shape;36;p2"/>
            <p:cNvSpPr/>
            <p:nvPr/>
          </p:nvSpPr>
          <p:spPr>
            <a:xfrm>
              <a:off x="14413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 name="Google Shape;37;p2"/>
            <p:cNvSpPr/>
            <p:nvPr/>
          </p:nvSpPr>
          <p:spPr>
            <a:xfrm>
              <a:off x="17239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 name="Google Shape;38;p2"/>
            <p:cNvSpPr/>
            <p:nvPr/>
          </p:nvSpPr>
          <p:spPr>
            <a:xfrm>
              <a:off x="20065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 name="Google Shape;39;p2"/>
            <p:cNvSpPr/>
            <p:nvPr/>
          </p:nvSpPr>
          <p:spPr>
            <a:xfrm>
              <a:off x="22891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 name="Google Shape;40;p2"/>
            <p:cNvSpPr/>
            <p:nvPr/>
          </p:nvSpPr>
          <p:spPr>
            <a:xfrm>
              <a:off x="25717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 name="Google Shape;41;p2"/>
            <p:cNvSpPr/>
            <p:nvPr/>
          </p:nvSpPr>
          <p:spPr>
            <a:xfrm>
              <a:off x="28543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 name="Google Shape;42;p2"/>
            <p:cNvSpPr/>
            <p:nvPr/>
          </p:nvSpPr>
          <p:spPr>
            <a:xfrm>
              <a:off x="3109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 name="Google Shape;43;p2"/>
            <p:cNvSpPr/>
            <p:nvPr/>
          </p:nvSpPr>
          <p:spPr>
            <a:xfrm>
              <a:off x="5935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 name="Google Shape;44;p2"/>
            <p:cNvSpPr/>
            <p:nvPr/>
          </p:nvSpPr>
          <p:spPr>
            <a:xfrm>
              <a:off x="8761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 name="Google Shape;45;p2"/>
            <p:cNvSpPr/>
            <p:nvPr/>
          </p:nvSpPr>
          <p:spPr>
            <a:xfrm>
              <a:off x="11587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6" name="Google Shape;46;p2"/>
            <p:cNvSpPr/>
            <p:nvPr/>
          </p:nvSpPr>
          <p:spPr>
            <a:xfrm>
              <a:off x="14413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7" name="Google Shape;47;p2"/>
            <p:cNvSpPr/>
            <p:nvPr/>
          </p:nvSpPr>
          <p:spPr>
            <a:xfrm>
              <a:off x="17239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 name="Google Shape;48;p2"/>
            <p:cNvSpPr/>
            <p:nvPr/>
          </p:nvSpPr>
          <p:spPr>
            <a:xfrm>
              <a:off x="20065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 name="Google Shape;49;p2"/>
            <p:cNvSpPr/>
            <p:nvPr/>
          </p:nvSpPr>
          <p:spPr>
            <a:xfrm>
              <a:off x="22891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 name="Google Shape;50;p2"/>
            <p:cNvSpPr/>
            <p:nvPr/>
          </p:nvSpPr>
          <p:spPr>
            <a:xfrm>
              <a:off x="25717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 name="Google Shape;51;p2"/>
            <p:cNvSpPr/>
            <p:nvPr/>
          </p:nvSpPr>
          <p:spPr>
            <a:xfrm>
              <a:off x="28543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 name="Google Shape;52;p2"/>
            <p:cNvSpPr/>
            <p:nvPr/>
          </p:nvSpPr>
          <p:spPr>
            <a:xfrm>
              <a:off x="3109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 name="Google Shape;53;p2"/>
            <p:cNvSpPr/>
            <p:nvPr/>
          </p:nvSpPr>
          <p:spPr>
            <a:xfrm>
              <a:off x="5935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 name="Google Shape;54;p2"/>
            <p:cNvSpPr/>
            <p:nvPr/>
          </p:nvSpPr>
          <p:spPr>
            <a:xfrm>
              <a:off x="8761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 name="Google Shape;55;p2"/>
            <p:cNvSpPr/>
            <p:nvPr/>
          </p:nvSpPr>
          <p:spPr>
            <a:xfrm>
              <a:off x="11587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 name="Google Shape;56;p2"/>
            <p:cNvSpPr/>
            <p:nvPr/>
          </p:nvSpPr>
          <p:spPr>
            <a:xfrm>
              <a:off x="14413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 name="Google Shape;57;p2"/>
            <p:cNvSpPr/>
            <p:nvPr/>
          </p:nvSpPr>
          <p:spPr>
            <a:xfrm>
              <a:off x="17239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 name="Google Shape;58;p2"/>
            <p:cNvSpPr/>
            <p:nvPr/>
          </p:nvSpPr>
          <p:spPr>
            <a:xfrm>
              <a:off x="20065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 name="Google Shape;59;p2"/>
            <p:cNvSpPr/>
            <p:nvPr/>
          </p:nvSpPr>
          <p:spPr>
            <a:xfrm>
              <a:off x="22891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0" name="Google Shape;60;p2"/>
            <p:cNvSpPr/>
            <p:nvPr/>
          </p:nvSpPr>
          <p:spPr>
            <a:xfrm>
              <a:off x="25717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1" name="Google Shape;61;p2"/>
            <p:cNvSpPr/>
            <p:nvPr/>
          </p:nvSpPr>
          <p:spPr>
            <a:xfrm>
              <a:off x="28543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 name="Google Shape;62;p2"/>
            <p:cNvSpPr/>
            <p:nvPr/>
          </p:nvSpPr>
          <p:spPr>
            <a:xfrm>
              <a:off x="3109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 name="Google Shape;63;p2"/>
            <p:cNvSpPr/>
            <p:nvPr/>
          </p:nvSpPr>
          <p:spPr>
            <a:xfrm>
              <a:off x="5935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 name="Google Shape;64;p2"/>
            <p:cNvSpPr/>
            <p:nvPr/>
          </p:nvSpPr>
          <p:spPr>
            <a:xfrm>
              <a:off x="8761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 name="Google Shape;65;p2"/>
            <p:cNvSpPr/>
            <p:nvPr/>
          </p:nvSpPr>
          <p:spPr>
            <a:xfrm>
              <a:off x="11587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 name="Google Shape;66;p2"/>
            <p:cNvSpPr/>
            <p:nvPr/>
          </p:nvSpPr>
          <p:spPr>
            <a:xfrm>
              <a:off x="14413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 name="Google Shape;67;p2"/>
            <p:cNvSpPr/>
            <p:nvPr/>
          </p:nvSpPr>
          <p:spPr>
            <a:xfrm>
              <a:off x="17239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8" name="Google Shape;68;p2"/>
            <p:cNvSpPr/>
            <p:nvPr/>
          </p:nvSpPr>
          <p:spPr>
            <a:xfrm>
              <a:off x="20065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 name="Google Shape;69;p2"/>
            <p:cNvSpPr/>
            <p:nvPr/>
          </p:nvSpPr>
          <p:spPr>
            <a:xfrm>
              <a:off x="22891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 name="Google Shape;70;p2"/>
            <p:cNvSpPr/>
            <p:nvPr/>
          </p:nvSpPr>
          <p:spPr>
            <a:xfrm>
              <a:off x="25717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 name="Google Shape;71;p2"/>
            <p:cNvSpPr/>
            <p:nvPr/>
          </p:nvSpPr>
          <p:spPr>
            <a:xfrm>
              <a:off x="28543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72" name="Google Shape;72;p2"/>
          <p:cNvSpPr/>
          <p:nvPr/>
        </p:nvSpPr>
        <p:spPr>
          <a:xfrm>
            <a:off x="-90033" y="-89034"/>
            <a:ext cx="12434833" cy="6993667"/>
          </a:xfrm>
          <a:custGeom>
            <a:avLst/>
            <a:gdLst/>
            <a:ahLst/>
            <a:cxnLst/>
            <a:rect l="l" t="t" r="r" b="b"/>
            <a:pathLst>
              <a:path w="373045" h="209810" extrusionOk="0">
                <a:moveTo>
                  <a:pt x="0" y="82749"/>
                </a:moveTo>
                <a:lnTo>
                  <a:pt x="107166" y="209810"/>
                </a:lnTo>
                <a:lnTo>
                  <a:pt x="373045" y="101288"/>
                </a:lnTo>
                <a:lnTo>
                  <a:pt x="328280" y="0"/>
                </a:lnTo>
              </a:path>
            </a:pathLst>
          </a:custGeom>
          <a:noFill/>
          <a:ln w="19050" cap="flat" cmpd="sng">
            <a:solidFill>
              <a:srgbClr val="434343"/>
            </a:solidFill>
            <a:prstDash val="solid"/>
            <a:round/>
            <a:headEnd type="none" w="med" len="med"/>
            <a:tailEnd type="none" w="med" len="med"/>
          </a:ln>
        </p:spPr>
      </p:sp>
    </p:spTree>
    <p:extLst>
      <p:ext uri="{BB962C8B-B14F-4D97-AF65-F5344CB8AC3E}">
        <p14:creationId xmlns:p14="http://schemas.microsoft.com/office/powerpoint/2010/main" val="1653284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title">
  <p:cSld name="Big title">
    <p:spTree>
      <p:nvGrpSpPr>
        <p:cNvPr id="1" name="Shape 299"/>
        <p:cNvGrpSpPr/>
        <p:nvPr/>
      </p:nvGrpSpPr>
      <p:grpSpPr>
        <a:xfrm>
          <a:off x="0" y="0"/>
          <a:ext cx="0" cy="0"/>
          <a:chOff x="0" y="0"/>
          <a:chExt cx="0" cy="0"/>
        </a:xfrm>
      </p:grpSpPr>
      <p:sp>
        <p:nvSpPr>
          <p:cNvPr id="300" name="Google Shape;300;p14"/>
          <p:cNvSpPr/>
          <p:nvPr/>
        </p:nvSpPr>
        <p:spPr>
          <a:xfrm>
            <a:off x="-19867" y="667"/>
            <a:ext cx="12377867" cy="6570300"/>
          </a:xfrm>
          <a:custGeom>
            <a:avLst/>
            <a:gdLst/>
            <a:ahLst/>
            <a:cxnLst/>
            <a:rect l="l" t="t" r="r" b="b"/>
            <a:pathLst>
              <a:path w="371336" h="197109" extrusionOk="0">
                <a:moveTo>
                  <a:pt x="371336" y="100762"/>
                </a:moveTo>
                <a:lnTo>
                  <a:pt x="0" y="197109"/>
                </a:lnTo>
                <a:lnTo>
                  <a:pt x="57607" y="0"/>
                </a:lnTo>
              </a:path>
            </a:pathLst>
          </a:custGeom>
          <a:noFill/>
          <a:ln w="19050" cap="flat" cmpd="sng">
            <a:solidFill>
              <a:srgbClr val="434343"/>
            </a:solidFill>
            <a:prstDash val="solid"/>
            <a:round/>
            <a:headEnd type="none" w="med" len="med"/>
            <a:tailEnd type="none" w="med" len="med"/>
          </a:ln>
        </p:spPr>
      </p:sp>
      <p:sp>
        <p:nvSpPr>
          <p:cNvPr id="301" name="Google Shape;301;p14"/>
          <p:cNvSpPr txBox="1">
            <a:spLocks noGrp="1"/>
          </p:cNvSpPr>
          <p:nvPr>
            <p:ph type="title"/>
          </p:nvPr>
        </p:nvSpPr>
        <p:spPr>
          <a:xfrm>
            <a:off x="1806600" y="2462467"/>
            <a:ext cx="8712000" cy="1932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3"/>
              </a:buClr>
              <a:buSzPts val="4800"/>
              <a:buNone/>
              <a:defRPr sz="8000" b="0"/>
            </a:lvl1pPr>
            <a:lvl2pPr lvl="1" rtl="0">
              <a:spcBef>
                <a:spcPts val="0"/>
              </a:spcBef>
              <a:spcAft>
                <a:spcPts val="0"/>
              </a:spcAft>
              <a:buClr>
                <a:schemeClr val="accent3"/>
              </a:buClr>
              <a:buSzPts val="4800"/>
              <a:buNone/>
              <a:defRPr sz="6400">
                <a:solidFill>
                  <a:schemeClr val="accent3"/>
                </a:solidFill>
              </a:defRPr>
            </a:lvl2pPr>
            <a:lvl3pPr lvl="2" rtl="0">
              <a:spcBef>
                <a:spcPts val="0"/>
              </a:spcBef>
              <a:spcAft>
                <a:spcPts val="0"/>
              </a:spcAft>
              <a:buClr>
                <a:schemeClr val="accent3"/>
              </a:buClr>
              <a:buSzPts val="4800"/>
              <a:buNone/>
              <a:defRPr sz="6400">
                <a:solidFill>
                  <a:schemeClr val="accent3"/>
                </a:solidFill>
              </a:defRPr>
            </a:lvl3pPr>
            <a:lvl4pPr lvl="3" rtl="0">
              <a:spcBef>
                <a:spcPts val="0"/>
              </a:spcBef>
              <a:spcAft>
                <a:spcPts val="0"/>
              </a:spcAft>
              <a:buClr>
                <a:schemeClr val="accent3"/>
              </a:buClr>
              <a:buSzPts val="4800"/>
              <a:buNone/>
              <a:defRPr sz="6400">
                <a:solidFill>
                  <a:schemeClr val="accent3"/>
                </a:solidFill>
              </a:defRPr>
            </a:lvl4pPr>
            <a:lvl5pPr lvl="4" rtl="0">
              <a:spcBef>
                <a:spcPts val="0"/>
              </a:spcBef>
              <a:spcAft>
                <a:spcPts val="0"/>
              </a:spcAft>
              <a:buClr>
                <a:schemeClr val="accent3"/>
              </a:buClr>
              <a:buSzPts val="4800"/>
              <a:buNone/>
              <a:defRPr sz="6400">
                <a:solidFill>
                  <a:schemeClr val="accent3"/>
                </a:solidFill>
              </a:defRPr>
            </a:lvl5pPr>
            <a:lvl6pPr lvl="5" rtl="0">
              <a:spcBef>
                <a:spcPts val="0"/>
              </a:spcBef>
              <a:spcAft>
                <a:spcPts val="0"/>
              </a:spcAft>
              <a:buClr>
                <a:schemeClr val="accent3"/>
              </a:buClr>
              <a:buSzPts val="4800"/>
              <a:buNone/>
              <a:defRPr sz="6400">
                <a:solidFill>
                  <a:schemeClr val="accent3"/>
                </a:solidFill>
              </a:defRPr>
            </a:lvl6pPr>
            <a:lvl7pPr lvl="6" rtl="0">
              <a:spcBef>
                <a:spcPts val="0"/>
              </a:spcBef>
              <a:spcAft>
                <a:spcPts val="0"/>
              </a:spcAft>
              <a:buClr>
                <a:schemeClr val="accent3"/>
              </a:buClr>
              <a:buSzPts val="4800"/>
              <a:buNone/>
              <a:defRPr sz="6400">
                <a:solidFill>
                  <a:schemeClr val="accent3"/>
                </a:solidFill>
              </a:defRPr>
            </a:lvl7pPr>
            <a:lvl8pPr lvl="7" rtl="0">
              <a:spcBef>
                <a:spcPts val="0"/>
              </a:spcBef>
              <a:spcAft>
                <a:spcPts val="0"/>
              </a:spcAft>
              <a:buClr>
                <a:schemeClr val="accent3"/>
              </a:buClr>
              <a:buSzPts val="4800"/>
              <a:buNone/>
              <a:defRPr sz="6400">
                <a:solidFill>
                  <a:schemeClr val="accent3"/>
                </a:solidFill>
              </a:defRPr>
            </a:lvl8pPr>
            <a:lvl9pPr lvl="8" rtl="0">
              <a:spcBef>
                <a:spcPts val="0"/>
              </a:spcBef>
              <a:spcAft>
                <a:spcPts val="0"/>
              </a:spcAft>
              <a:buClr>
                <a:schemeClr val="accent3"/>
              </a:buClr>
              <a:buSzPts val="4800"/>
              <a:buNone/>
              <a:defRPr sz="6400">
                <a:solidFill>
                  <a:schemeClr val="accent3"/>
                </a:solidFill>
              </a:defRPr>
            </a:lvl9pPr>
          </a:lstStyle>
          <a:p>
            <a:r>
              <a:rPr lang="en-US" smtClean="0"/>
              <a:t>Click to edit Master title style</a:t>
            </a:r>
            <a:endParaRPr/>
          </a:p>
        </p:txBody>
      </p:sp>
    </p:spTree>
    <p:extLst>
      <p:ext uri="{BB962C8B-B14F-4D97-AF65-F5344CB8AC3E}">
        <p14:creationId xmlns:p14="http://schemas.microsoft.com/office/powerpoint/2010/main" val="3756447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design ">
  <p:cSld name="Title design ">
    <p:spTree>
      <p:nvGrpSpPr>
        <p:cNvPr id="1" name="Shape 302"/>
        <p:cNvGrpSpPr/>
        <p:nvPr/>
      </p:nvGrpSpPr>
      <p:grpSpPr>
        <a:xfrm>
          <a:off x="0" y="0"/>
          <a:ext cx="0" cy="0"/>
          <a:chOff x="0" y="0"/>
          <a:chExt cx="0" cy="0"/>
        </a:xfrm>
      </p:grpSpPr>
      <p:sp>
        <p:nvSpPr>
          <p:cNvPr id="303" name="Google Shape;303;p15"/>
          <p:cNvSpPr txBox="1">
            <a:spLocks noGrp="1"/>
          </p:cNvSpPr>
          <p:nvPr>
            <p:ph type="ctrTitle"/>
          </p:nvPr>
        </p:nvSpPr>
        <p:spPr>
          <a:xfrm>
            <a:off x="960067" y="479267"/>
            <a:ext cx="4285600" cy="11132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32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grpSp>
        <p:nvGrpSpPr>
          <p:cNvPr id="304" name="Google Shape;304;p15"/>
          <p:cNvGrpSpPr/>
          <p:nvPr/>
        </p:nvGrpSpPr>
        <p:grpSpPr>
          <a:xfrm rot="5400000">
            <a:off x="10915343" y="5576808"/>
            <a:ext cx="836400" cy="1929133"/>
            <a:chOff x="6656382" y="-78921"/>
            <a:chExt cx="627300" cy="1446850"/>
          </a:xfrm>
        </p:grpSpPr>
        <p:sp>
          <p:nvSpPr>
            <p:cNvPr id="305" name="Google Shape;305;p15"/>
            <p:cNvSpPr/>
            <p:nvPr/>
          </p:nvSpPr>
          <p:spPr>
            <a:xfrm>
              <a:off x="66563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 name="Google Shape;306;p15"/>
            <p:cNvSpPr/>
            <p:nvPr/>
          </p:nvSpPr>
          <p:spPr>
            <a:xfrm>
              <a:off x="66563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7" name="Google Shape;307;p15"/>
            <p:cNvSpPr/>
            <p:nvPr/>
          </p:nvSpPr>
          <p:spPr>
            <a:xfrm>
              <a:off x="66563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8" name="Google Shape;308;p15"/>
            <p:cNvSpPr/>
            <p:nvPr/>
          </p:nvSpPr>
          <p:spPr>
            <a:xfrm>
              <a:off x="66563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9" name="Google Shape;309;p15"/>
            <p:cNvSpPr/>
            <p:nvPr/>
          </p:nvSpPr>
          <p:spPr>
            <a:xfrm>
              <a:off x="66563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0" name="Google Shape;310;p15"/>
            <p:cNvSpPr/>
            <p:nvPr/>
          </p:nvSpPr>
          <p:spPr>
            <a:xfrm>
              <a:off x="66563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1" name="Google Shape;311;p15"/>
            <p:cNvSpPr/>
            <p:nvPr/>
          </p:nvSpPr>
          <p:spPr>
            <a:xfrm>
              <a:off x="69389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2" name="Google Shape;312;p15"/>
            <p:cNvSpPr/>
            <p:nvPr/>
          </p:nvSpPr>
          <p:spPr>
            <a:xfrm>
              <a:off x="69389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3" name="Google Shape;313;p15"/>
            <p:cNvSpPr/>
            <p:nvPr/>
          </p:nvSpPr>
          <p:spPr>
            <a:xfrm>
              <a:off x="69389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4" name="Google Shape;314;p15"/>
            <p:cNvSpPr/>
            <p:nvPr/>
          </p:nvSpPr>
          <p:spPr>
            <a:xfrm>
              <a:off x="69389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5" name="Google Shape;315;p15"/>
            <p:cNvSpPr/>
            <p:nvPr/>
          </p:nvSpPr>
          <p:spPr>
            <a:xfrm>
              <a:off x="69389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6" name="Google Shape;316;p15"/>
            <p:cNvSpPr/>
            <p:nvPr/>
          </p:nvSpPr>
          <p:spPr>
            <a:xfrm>
              <a:off x="69389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7" name="Google Shape;317;p15"/>
            <p:cNvSpPr/>
            <p:nvPr/>
          </p:nvSpPr>
          <p:spPr>
            <a:xfrm>
              <a:off x="72215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8" name="Google Shape;318;p15"/>
            <p:cNvSpPr/>
            <p:nvPr/>
          </p:nvSpPr>
          <p:spPr>
            <a:xfrm>
              <a:off x="72215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9" name="Google Shape;319;p15"/>
            <p:cNvSpPr/>
            <p:nvPr/>
          </p:nvSpPr>
          <p:spPr>
            <a:xfrm>
              <a:off x="72215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0" name="Google Shape;320;p15"/>
            <p:cNvSpPr/>
            <p:nvPr/>
          </p:nvSpPr>
          <p:spPr>
            <a:xfrm>
              <a:off x="72215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1" name="Google Shape;321;p15"/>
            <p:cNvSpPr/>
            <p:nvPr/>
          </p:nvSpPr>
          <p:spPr>
            <a:xfrm>
              <a:off x="72215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2" name="Google Shape;322;p15"/>
            <p:cNvSpPr/>
            <p:nvPr/>
          </p:nvSpPr>
          <p:spPr>
            <a:xfrm>
              <a:off x="72215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23" name="Google Shape;323;p15"/>
          <p:cNvSpPr/>
          <p:nvPr/>
        </p:nvSpPr>
        <p:spPr>
          <a:xfrm>
            <a:off x="-341033" y="0"/>
            <a:ext cx="12670500" cy="3225600"/>
          </a:xfrm>
          <a:custGeom>
            <a:avLst/>
            <a:gdLst/>
            <a:ahLst/>
            <a:cxnLst/>
            <a:rect l="l" t="t" r="r" b="b"/>
            <a:pathLst>
              <a:path w="380115" h="96768" extrusionOk="0">
                <a:moveTo>
                  <a:pt x="380115" y="77096"/>
                </a:moveTo>
                <a:lnTo>
                  <a:pt x="338289" y="0"/>
                </a:lnTo>
                <a:lnTo>
                  <a:pt x="0" y="96768"/>
                </a:lnTo>
              </a:path>
            </a:pathLst>
          </a:custGeom>
          <a:noFill/>
          <a:ln w="19050" cap="flat" cmpd="sng">
            <a:solidFill>
              <a:srgbClr val="434343"/>
            </a:solidFill>
            <a:prstDash val="solid"/>
            <a:round/>
            <a:headEnd type="none" w="med" len="med"/>
            <a:tailEnd type="none" w="med" len="med"/>
          </a:ln>
        </p:spPr>
      </p:sp>
    </p:spTree>
    <p:extLst>
      <p:ext uri="{BB962C8B-B14F-4D97-AF65-F5344CB8AC3E}">
        <p14:creationId xmlns:p14="http://schemas.microsoft.com/office/powerpoint/2010/main" val="2216276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design 2">
  <p:cSld name="Title design 2">
    <p:spTree>
      <p:nvGrpSpPr>
        <p:cNvPr id="1" name="Shape 346"/>
        <p:cNvGrpSpPr/>
        <p:nvPr/>
      </p:nvGrpSpPr>
      <p:grpSpPr>
        <a:xfrm>
          <a:off x="0" y="0"/>
          <a:ext cx="0" cy="0"/>
          <a:chOff x="0" y="0"/>
          <a:chExt cx="0" cy="0"/>
        </a:xfrm>
      </p:grpSpPr>
      <p:sp>
        <p:nvSpPr>
          <p:cNvPr id="347" name="Google Shape;347;p17"/>
          <p:cNvSpPr txBox="1">
            <a:spLocks noGrp="1"/>
          </p:cNvSpPr>
          <p:nvPr>
            <p:ph type="ctrTitle"/>
          </p:nvPr>
        </p:nvSpPr>
        <p:spPr>
          <a:xfrm>
            <a:off x="960067" y="479267"/>
            <a:ext cx="4285600" cy="11132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32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grpSp>
        <p:nvGrpSpPr>
          <p:cNvPr id="348" name="Google Shape;348;p17"/>
          <p:cNvGrpSpPr/>
          <p:nvPr/>
        </p:nvGrpSpPr>
        <p:grpSpPr>
          <a:xfrm rot="5400000">
            <a:off x="10915343" y="5576808"/>
            <a:ext cx="836400" cy="1929133"/>
            <a:chOff x="6656382" y="-78921"/>
            <a:chExt cx="627300" cy="1446850"/>
          </a:xfrm>
        </p:grpSpPr>
        <p:sp>
          <p:nvSpPr>
            <p:cNvPr id="349" name="Google Shape;349;p17"/>
            <p:cNvSpPr/>
            <p:nvPr/>
          </p:nvSpPr>
          <p:spPr>
            <a:xfrm>
              <a:off x="66563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0" name="Google Shape;350;p17"/>
            <p:cNvSpPr/>
            <p:nvPr/>
          </p:nvSpPr>
          <p:spPr>
            <a:xfrm>
              <a:off x="66563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1" name="Google Shape;351;p17"/>
            <p:cNvSpPr/>
            <p:nvPr/>
          </p:nvSpPr>
          <p:spPr>
            <a:xfrm>
              <a:off x="66563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2" name="Google Shape;352;p17"/>
            <p:cNvSpPr/>
            <p:nvPr/>
          </p:nvSpPr>
          <p:spPr>
            <a:xfrm>
              <a:off x="66563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3" name="Google Shape;353;p17"/>
            <p:cNvSpPr/>
            <p:nvPr/>
          </p:nvSpPr>
          <p:spPr>
            <a:xfrm>
              <a:off x="66563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4" name="Google Shape;354;p17"/>
            <p:cNvSpPr/>
            <p:nvPr/>
          </p:nvSpPr>
          <p:spPr>
            <a:xfrm>
              <a:off x="66563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5" name="Google Shape;355;p17"/>
            <p:cNvSpPr/>
            <p:nvPr/>
          </p:nvSpPr>
          <p:spPr>
            <a:xfrm>
              <a:off x="69389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6" name="Google Shape;356;p17"/>
            <p:cNvSpPr/>
            <p:nvPr/>
          </p:nvSpPr>
          <p:spPr>
            <a:xfrm>
              <a:off x="69389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7" name="Google Shape;357;p17"/>
            <p:cNvSpPr/>
            <p:nvPr/>
          </p:nvSpPr>
          <p:spPr>
            <a:xfrm>
              <a:off x="69389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8" name="Google Shape;358;p17"/>
            <p:cNvSpPr/>
            <p:nvPr/>
          </p:nvSpPr>
          <p:spPr>
            <a:xfrm>
              <a:off x="69389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9" name="Google Shape;359;p17"/>
            <p:cNvSpPr/>
            <p:nvPr/>
          </p:nvSpPr>
          <p:spPr>
            <a:xfrm>
              <a:off x="69389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0" name="Google Shape;360;p17"/>
            <p:cNvSpPr/>
            <p:nvPr/>
          </p:nvSpPr>
          <p:spPr>
            <a:xfrm>
              <a:off x="69389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1" name="Google Shape;361;p17"/>
            <p:cNvSpPr/>
            <p:nvPr/>
          </p:nvSpPr>
          <p:spPr>
            <a:xfrm>
              <a:off x="72215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2" name="Google Shape;362;p17"/>
            <p:cNvSpPr/>
            <p:nvPr/>
          </p:nvSpPr>
          <p:spPr>
            <a:xfrm>
              <a:off x="72215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3" name="Google Shape;363;p17"/>
            <p:cNvSpPr/>
            <p:nvPr/>
          </p:nvSpPr>
          <p:spPr>
            <a:xfrm>
              <a:off x="72215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4" name="Google Shape;364;p17"/>
            <p:cNvSpPr/>
            <p:nvPr/>
          </p:nvSpPr>
          <p:spPr>
            <a:xfrm>
              <a:off x="72215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5" name="Google Shape;365;p17"/>
            <p:cNvSpPr/>
            <p:nvPr/>
          </p:nvSpPr>
          <p:spPr>
            <a:xfrm>
              <a:off x="72215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6" name="Google Shape;366;p17"/>
            <p:cNvSpPr/>
            <p:nvPr/>
          </p:nvSpPr>
          <p:spPr>
            <a:xfrm>
              <a:off x="72215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67" name="Google Shape;367;p17"/>
          <p:cNvSpPr/>
          <p:nvPr/>
        </p:nvSpPr>
        <p:spPr>
          <a:xfrm>
            <a:off x="-210600" y="5533033"/>
            <a:ext cx="2411600" cy="1341467"/>
          </a:xfrm>
          <a:custGeom>
            <a:avLst/>
            <a:gdLst/>
            <a:ahLst/>
            <a:cxnLst/>
            <a:rect l="l" t="t" r="r" b="b"/>
            <a:pathLst>
              <a:path w="72348" h="40244" extrusionOk="0">
                <a:moveTo>
                  <a:pt x="0" y="4522"/>
                </a:moveTo>
                <a:lnTo>
                  <a:pt x="40244" y="0"/>
                </a:lnTo>
                <a:lnTo>
                  <a:pt x="72348" y="40244"/>
                </a:lnTo>
              </a:path>
            </a:pathLst>
          </a:custGeom>
          <a:noFill/>
          <a:ln w="19050" cap="flat" cmpd="sng">
            <a:solidFill>
              <a:srgbClr val="434343"/>
            </a:solidFill>
            <a:prstDash val="solid"/>
            <a:round/>
            <a:headEnd type="none" w="med" len="med"/>
            <a:tailEnd type="none" w="med" len="med"/>
          </a:ln>
        </p:spPr>
      </p:sp>
    </p:spTree>
    <p:extLst>
      <p:ext uri="{BB962C8B-B14F-4D97-AF65-F5344CB8AC3E}">
        <p14:creationId xmlns:p14="http://schemas.microsoft.com/office/powerpoint/2010/main" val="27429183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design 3">
  <p:cSld name="Title design 3">
    <p:spTree>
      <p:nvGrpSpPr>
        <p:cNvPr id="1" name="Shape 368"/>
        <p:cNvGrpSpPr/>
        <p:nvPr/>
      </p:nvGrpSpPr>
      <p:grpSpPr>
        <a:xfrm>
          <a:off x="0" y="0"/>
          <a:ext cx="0" cy="0"/>
          <a:chOff x="0" y="0"/>
          <a:chExt cx="0" cy="0"/>
        </a:xfrm>
      </p:grpSpPr>
      <p:sp>
        <p:nvSpPr>
          <p:cNvPr id="369" name="Google Shape;369;p18"/>
          <p:cNvSpPr txBox="1">
            <a:spLocks noGrp="1"/>
          </p:cNvSpPr>
          <p:nvPr>
            <p:ph type="ctrTitle"/>
          </p:nvPr>
        </p:nvSpPr>
        <p:spPr>
          <a:xfrm>
            <a:off x="960067" y="479267"/>
            <a:ext cx="4285600" cy="11132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32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grpSp>
        <p:nvGrpSpPr>
          <p:cNvPr id="370" name="Google Shape;370;p18"/>
          <p:cNvGrpSpPr/>
          <p:nvPr/>
        </p:nvGrpSpPr>
        <p:grpSpPr>
          <a:xfrm rot="5400000">
            <a:off x="10915343" y="5576808"/>
            <a:ext cx="836400" cy="1929133"/>
            <a:chOff x="6656382" y="-78921"/>
            <a:chExt cx="627300" cy="1446850"/>
          </a:xfrm>
        </p:grpSpPr>
        <p:sp>
          <p:nvSpPr>
            <p:cNvPr id="371" name="Google Shape;371;p18"/>
            <p:cNvSpPr/>
            <p:nvPr/>
          </p:nvSpPr>
          <p:spPr>
            <a:xfrm>
              <a:off x="66563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2" name="Google Shape;372;p18"/>
            <p:cNvSpPr/>
            <p:nvPr/>
          </p:nvSpPr>
          <p:spPr>
            <a:xfrm>
              <a:off x="66563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3" name="Google Shape;373;p18"/>
            <p:cNvSpPr/>
            <p:nvPr/>
          </p:nvSpPr>
          <p:spPr>
            <a:xfrm>
              <a:off x="66563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4" name="Google Shape;374;p18"/>
            <p:cNvSpPr/>
            <p:nvPr/>
          </p:nvSpPr>
          <p:spPr>
            <a:xfrm>
              <a:off x="66563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5" name="Google Shape;375;p18"/>
            <p:cNvSpPr/>
            <p:nvPr/>
          </p:nvSpPr>
          <p:spPr>
            <a:xfrm>
              <a:off x="66563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6" name="Google Shape;376;p18"/>
            <p:cNvSpPr/>
            <p:nvPr/>
          </p:nvSpPr>
          <p:spPr>
            <a:xfrm>
              <a:off x="66563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7" name="Google Shape;377;p18"/>
            <p:cNvSpPr/>
            <p:nvPr/>
          </p:nvSpPr>
          <p:spPr>
            <a:xfrm>
              <a:off x="69389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8" name="Google Shape;378;p18"/>
            <p:cNvSpPr/>
            <p:nvPr/>
          </p:nvSpPr>
          <p:spPr>
            <a:xfrm>
              <a:off x="69389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9" name="Google Shape;379;p18"/>
            <p:cNvSpPr/>
            <p:nvPr/>
          </p:nvSpPr>
          <p:spPr>
            <a:xfrm>
              <a:off x="69389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0" name="Google Shape;380;p18"/>
            <p:cNvSpPr/>
            <p:nvPr/>
          </p:nvSpPr>
          <p:spPr>
            <a:xfrm>
              <a:off x="69389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1" name="Google Shape;381;p18"/>
            <p:cNvSpPr/>
            <p:nvPr/>
          </p:nvSpPr>
          <p:spPr>
            <a:xfrm>
              <a:off x="69389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2" name="Google Shape;382;p18"/>
            <p:cNvSpPr/>
            <p:nvPr/>
          </p:nvSpPr>
          <p:spPr>
            <a:xfrm>
              <a:off x="69389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3" name="Google Shape;383;p18"/>
            <p:cNvSpPr/>
            <p:nvPr/>
          </p:nvSpPr>
          <p:spPr>
            <a:xfrm>
              <a:off x="72215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4" name="Google Shape;384;p18"/>
            <p:cNvSpPr/>
            <p:nvPr/>
          </p:nvSpPr>
          <p:spPr>
            <a:xfrm>
              <a:off x="72215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5" name="Google Shape;385;p18"/>
            <p:cNvSpPr/>
            <p:nvPr/>
          </p:nvSpPr>
          <p:spPr>
            <a:xfrm>
              <a:off x="72215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6" name="Google Shape;386;p18"/>
            <p:cNvSpPr/>
            <p:nvPr/>
          </p:nvSpPr>
          <p:spPr>
            <a:xfrm>
              <a:off x="72215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7" name="Google Shape;387;p18"/>
            <p:cNvSpPr/>
            <p:nvPr/>
          </p:nvSpPr>
          <p:spPr>
            <a:xfrm>
              <a:off x="72215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8" name="Google Shape;388;p18"/>
            <p:cNvSpPr/>
            <p:nvPr/>
          </p:nvSpPr>
          <p:spPr>
            <a:xfrm>
              <a:off x="72215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89" name="Google Shape;389;p18"/>
          <p:cNvSpPr/>
          <p:nvPr/>
        </p:nvSpPr>
        <p:spPr>
          <a:xfrm rot="10800000">
            <a:off x="9795472" y="783"/>
            <a:ext cx="2411600" cy="1341467"/>
          </a:xfrm>
          <a:custGeom>
            <a:avLst/>
            <a:gdLst/>
            <a:ahLst/>
            <a:cxnLst/>
            <a:rect l="l" t="t" r="r" b="b"/>
            <a:pathLst>
              <a:path w="72348" h="40244" extrusionOk="0">
                <a:moveTo>
                  <a:pt x="0" y="4522"/>
                </a:moveTo>
                <a:lnTo>
                  <a:pt x="40244" y="0"/>
                </a:lnTo>
                <a:lnTo>
                  <a:pt x="72348" y="40244"/>
                </a:lnTo>
              </a:path>
            </a:pathLst>
          </a:custGeom>
          <a:noFill/>
          <a:ln w="19050" cap="flat" cmpd="sng">
            <a:solidFill>
              <a:srgbClr val="434343"/>
            </a:solidFill>
            <a:prstDash val="solid"/>
            <a:round/>
            <a:headEnd type="none" w="med" len="med"/>
            <a:tailEnd type="none" w="med" len="med"/>
          </a:ln>
        </p:spPr>
      </p:sp>
    </p:spTree>
    <p:extLst>
      <p:ext uri="{BB962C8B-B14F-4D97-AF65-F5344CB8AC3E}">
        <p14:creationId xmlns:p14="http://schemas.microsoft.com/office/powerpoint/2010/main" val="32013581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numbers">
  <p:cSld name="Title and numbers">
    <p:spTree>
      <p:nvGrpSpPr>
        <p:cNvPr id="1" name="Shape 390"/>
        <p:cNvGrpSpPr/>
        <p:nvPr/>
      </p:nvGrpSpPr>
      <p:grpSpPr>
        <a:xfrm>
          <a:off x="0" y="0"/>
          <a:ext cx="0" cy="0"/>
          <a:chOff x="0" y="0"/>
          <a:chExt cx="0" cy="0"/>
        </a:xfrm>
      </p:grpSpPr>
      <p:sp>
        <p:nvSpPr>
          <p:cNvPr id="391" name="Google Shape;391;p19"/>
          <p:cNvSpPr txBox="1">
            <a:spLocks noGrp="1"/>
          </p:cNvSpPr>
          <p:nvPr>
            <p:ph type="subTitle" idx="1"/>
          </p:nvPr>
        </p:nvSpPr>
        <p:spPr>
          <a:xfrm>
            <a:off x="8244836" y="5153927"/>
            <a:ext cx="2987200" cy="894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867"/>
            </a:lvl1pPr>
            <a:lvl2pPr lvl="1" rtl="0">
              <a:lnSpc>
                <a:spcPct val="100000"/>
              </a:lnSpc>
              <a:spcBef>
                <a:spcPts val="2133"/>
              </a:spcBef>
              <a:spcAft>
                <a:spcPts val="0"/>
              </a:spcAft>
              <a:buNone/>
              <a:defRPr sz="1867"/>
            </a:lvl2pPr>
            <a:lvl3pPr lvl="2" rtl="0">
              <a:lnSpc>
                <a:spcPct val="100000"/>
              </a:lnSpc>
              <a:spcBef>
                <a:spcPts val="2133"/>
              </a:spcBef>
              <a:spcAft>
                <a:spcPts val="0"/>
              </a:spcAft>
              <a:buNone/>
              <a:defRPr sz="1867"/>
            </a:lvl3pPr>
            <a:lvl4pPr lvl="3" rtl="0">
              <a:lnSpc>
                <a:spcPct val="100000"/>
              </a:lnSpc>
              <a:spcBef>
                <a:spcPts val="2133"/>
              </a:spcBef>
              <a:spcAft>
                <a:spcPts val="0"/>
              </a:spcAft>
              <a:buNone/>
              <a:defRPr sz="1867"/>
            </a:lvl4pPr>
            <a:lvl5pPr lvl="4" rtl="0">
              <a:lnSpc>
                <a:spcPct val="100000"/>
              </a:lnSpc>
              <a:spcBef>
                <a:spcPts val="2133"/>
              </a:spcBef>
              <a:spcAft>
                <a:spcPts val="0"/>
              </a:spcAft>
              <a:buNone/>
              <a:defRPr sz="1867"/>
            </a:lvl5pPr>
            <a:lvl6pPr lvl="5" rtl="0">
              <a:lnSpc>
                <a:spcPct val="100000"/>
              </a:lnSpc>
              <a:spcBef>
                <a:spcPts val="2133"/>
              </a:spcBef>
              <a:spcAft>
                <a:spcPts val="0"/>
              </a:spcAft>
              <a:buNone/>
              <a:defRPr sz="1867"/>
            </a:lvl6pPr>
            <a:lvl7pPr lvl="6" rtl="0">
              <a:lnSpc>
                <a:spcPct val="100000"/>
              </a:lnSpc>
              <a:spcBef>
                <a:spcPts val="2133"/>
              </a:spcBef>
              <a:spcAft>
                <a:spcPts val="0"/>
              </a:spcAft>
              <a:buNone/>
              <a:defRPr sz="1867"/>
            </a:lvl7pPr>
            <a:lvl8pPr lvl="7" rtl="0">
              <a:lnSpc>
                <a:spcPct val="100000"/>
              </a:lnSpc>
              <a:spcBef>
                <a:spcPts val="2133"/>
              </a:spcBef>
              <a:spcAft>
                <a:spcPts val="0"/>
              </a:spcAft>
              <a:buNone/>
              <a:defRPr sz="1867"/>
            </a:lvl8pPr>
            <a:lvl9pPr lvl="8" rtl="0">
              <a:lnSpc>
                <a:spcPct val="100000"/>
              </a:lnSpc>
              <a:spcBef>
                <a:spcPts val="2133"/>
              </a:spcBef>
              <a:spcAft>
                <a:spcPts val="2133"/>
              </a:spcAft>
              <a:buNone/>
              <a:defRPr sz="1867"/>
            </a:lvl9pPr>
          </a:lstStyle>
          <a:p>
            <a:r>
              <a:rPr lang="en-US" smtClean="0"/>
              <a:t>Click to edit Master subtitle style</a:t>
            </a:r>
            <a:endParaRPr/>
          </a:p>
        </p:txBody>
      </p:sp>
      <p:sp>
        <p:nvSpPr>
          <p:cNvPr id="392" name="Google Shape;392;p19"/>
          <p:cNvSpPr txBox="1">
            <a:spLocks noGrp="1"/>
          </p:cNvSpPr>
          <p:nvPr>
            <p:ph type="title" hasCustomPrompt="1"/>
          </p:nvPr>
        </p:nvSpPr>
        <p:spPr>
          <a:xfrm>
            <a:off x="8244856" y="4682328"/>
            <a:ext cx="2271200" cy="4716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600"/>
              <a:buNone/>
              <a:defRPr sz="32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r>
              <a:t>xx%</a:t>
            </a:r>
          </a:p>
        </p:txBody>
      </p:sp>
      <p:sp>
        <p:nvSpPr>
          <p:cNvPr id="393" name="Google Shape;393;p19"/>
          <p:cNvSpPr txBox="1">
            <a:spLocks noGrp="1"/>
          </p:cNvSpPr>
          <p:nvPr>
            <p:ph type="subTitle" idx="2"/>
          </p:nvPr>
        </p:nvSpPr>
        <p:spPr>
          <a:xfrm>
            <a:off x="8244836" y="3608993"/>
            <a:ext cx="2987200" cy="894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867"/>
            </a:lvl1pPr>
            <a:lvl2pPr lvl="1" rtl="0">
              <a:lnSpc>
                <a:spcPct val="100000"/>
              </a:lnSpc>
              <a:spcBef>
                <a:spcPts val="2133"/>
              </a:spcBef>
              <a:spcAft>
                <a:spcPts val="0"/>
              </a:spcAft>
              <a:buNone/>
              <a:defRPr sz="1867"/>
            </a:lvl2pPr>
            <a:lvl3pPr lvl="2" rtl="0">
              <a:lnSpc>
                <a:spcPct val="100000"/>
              </a:lnSpc>
              <a:spcBef>
                <a:spcPts val="2133"/>
              </a:spcBef>
              <a:spcAft>
                <a:spcPts val="0"/>
              </a:spcAft>
              <a:buNone/>
              <a:defRPr sz="1867"/>
            </a:lvl3pPr>
            <a:lvl4pPr lvl="3" rtl="0">
              <a:lnSpc>
                <a:spcPct val="100000"/>
              </a:lnSpc>
              <a:spcBef>
                <a:spcPts val="2133"/>
              </a:spcBef>
              <a:spcAft>
                <a:spcPts val="0"/>
              </a:spcAft>
              <a:buNone/>
              <a:defRPr sz="1867"/>
            </a:lvl4pPr>
            <a:lvl5pPr lvl="4" rtl="0">
              <a:lnSpc>
                <a:spcPct val="100000"/>
              </a:lnSpc>
              <a:spcBef>
                <a:spcPts val="2133"/>
              </a:spcBef>
              <a:spcAft>
                <a:spcPts val="0"/>
              </a:spcAft>
              <a:buNone/>
              <a:defRPr sz="1867"/>
            </a:lvl5pPr>
            <a:lvl6pPr lvl="5" rtl="0">
              <a:lnSpc>
                <a:spcPct val="100000"/>
              </a:lnSpc>
              <a:spcBef>
                <a:spcPts val="2133"/>
              </a:spcBef>
              <a:spcAft>
                <a:spcPts val="0"/>
              </a:spcAft>
              <a:buNone/>
              <a:defRPr sz="1867"/>
            </a:lvl6pPr>
            <a:lvl7pPr lvl="6" rtl="0">
              <a:lnSpc>
                <a:spcPct val="100000"/>
              </a:lnSpc>
              <a:spcBef>
                <a:spcPts val="2133"/>
              </a:spcBef>
              <a:spcAft>
                <a:spcPts val="0"/>
              </a:spcAft>
              <a:buNone/>
              <a:defRPr sz="1867"/>
            </a:lvl7pPr>
            <a:lvl8pPr lvl="7" rtl="0">
              <a:lnSpc>
                <a:spcPct val="100000"/>
              </a:lnSpc>
              <a:spcBef>
                <a:spcPts val="2133"/>
              </a:spcBef>
              <a:spcAft>
                <a:spcPts val="0"/>
              </a:spcAft>
              <a:buNone/>
              <a:defRPr sz="1867"/>
            </a:lvl8pPr>
            <a:lvl9pPr lvl="8" rtl="0">
              <a:lnSpc>
                <a:spcPct val="100000"/>
              </a:lnSpc>
              <a:spcBef>
                <a:spcPts val="2133"/>
              </a:spcBef>
              <a:spcAft>
                <a:spcPts val="2133"/>
              </a:spcAft>
              <a:buNone/>
              <a:defRPr sz="1867"/>
            </a:lvl9pPr>
          </a:lstStyle>
          <a:p>
            <a:r>
              <a:rPr lang="en-US" smtClean="0"/>
              <a:t>Click to edit Master subtitle style</a:t>
            </a:r>
            <a:endParaRPr/>
          </a:p>
        </p:txBody>
      </p:sp>
      <p:sp>
        <p:nvSpPr>
          <p:cNvPr id="394" name="Google Shape;394;p19"/>
          <p:cNvSpPr txBox="1">
            <a:spLocks noGrp="1"/>
          </p:cNvSpPr>
          <p:nvPr>
            <p:ph type="title" idx="3" hasCustomPrompt="1"/>
          </p:nvPr>
        </p:nvSpPr>
        <p:spPr>
          <a:xfrm>
            <a:off x="8244856" y="3137395"/>
            <a:ext cx="2271200" cy="4716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600"/>
              <a:buNone/>
              <a:defRPr sz="32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r>
              <a:t>xx%</a:t>
            </a:r>
          </a:p>
        </p:txBody>
      </p:sp>
      <p:sp>
        <p:nvSpPr>
          <p:cNvPr id="395" name="Google Shape;395;p19"/>
          <p:cNvSpPr txBox="1">
            <a:spLocks noGrp="1"/>
          </p:cNvSpPr>
          <p:nvPr>
            <p:ph type="subTitle" idx="4"/>
          </p:nvPr>
        </p:nvSpPr>
        <p:spPr>
          <a:xfrm>
            <a:off x="8244836" y="2064060"/>
            <a:ext cx="2987200" cy="894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867"/>
            </a:lvl1pPr>
            <a:lvl2pPr lvl="1" rtl="0">
              <a:lnSpc>
                <a:spcPct val="100000"/>
              </a:lnSpc>
              <a:spcBef>
                <a:spcPts val="2133"/>
              </a:spcBef>
              <a:spcAft>
                <a:spcPts val="0"/>
              </a:spcAft>
              <a:buNone/>
              <a:defRPr sz="1867"/>
            </a:lvl2pPr>
            <a:lvl3pPr lvl="2" rtl="0">
              <a:lnSpc>
                <a:spcPct val="100000"/>
              </a:lnSpc>
              <a:spcBef>
                <a:spcPts val="2133"/>
              </a:spcBef>
              <a:spcAft>
                <a:spcPts val="0"/>
              </a:spcAft>
              <a:buNone/>
              <a:defRPr sz="1867"/>
            </a:lvl3pPr>
            <a:lvl4pPr lvl="3" rtl="0">
              <a:lnSpc>
                <a:spcPct val="100000"/>
              </a:lnSpc>
              <a:spcBef>
                <a:spcPts val="2133"/>
              </a:spcBef>
              <a:spcAft>
                <a:spcPts val="0"/>
              </a:spcAft>
              <a:buNone/>
              <a:defRPr sz="1867"/>
            </a:lvl4pPr>
            <a:lvl5pPr lvl="4" rtl="0">
              <a:lnSpc>
                <a:spcPct val="100000"/>
              </a:lnSpc>
              <a:spcBef>
                <a:spcPts val="2133"/>
              </a:spcBef>
              <a:spcAft>
                <a:spcPts val="0"/>
              </a:spcAft>
              <a:buNone/>
              <a:defRPr sz="1867"/>
            </a:lvl5pPr>
            <a:lvl6pPr lvl="5" rtl="0">
              <a:lnSpc>
                <a:spcPct val="100000"/>
              </a:lnSpc>
              <a:spcBef>
                <a:spcPts val="2133"/>
              </a:spcBef>
              <a:spcAft>
                <a:spcPts val="0"/>
              </a:spcAft>
              <a:buNone/>
              <a:defRPr sz="1867"/>
            </a:lvl6pPr>
            <a:lvl7pPr lvl="6" rtl="0">
              <a:lnSpc>
                <a:spcPct val="100000"/>
              </a:lnSpc>
              <a:spcBef>
                <a:spcPts val="2133"/>
              </a:spcBef>
              <a:spcAft>
                <a:spcPts val="0"/>
              </a:spcAft>
              <a:buNone/>
              <a:defRPr sz="1867"/>
            </a:lvl7pPr>
            <a:lvl8pPr lvl="7" rtl="0">
              <a:lnSpc>
                <a:spcPct val="100000"/>
              </a:lnSpc>
              <a:spcBef>
                <a:spcPts val="2133"/>
              </a:spcBef>
              <a:spcAft>
                <a:spcPts val="0"/>
              </a:spcAft>
              <a:buNone/>
              <a:defRPr sz="1867"/>
            </a:lvl8pPr>
            <a:lvl9pPr lvl="8" rtl="0">
              <a:lnSpc>
                <a:spcPct val="100000"/>
              </a:lnSpc>
              <a:spcBef>
                <a:spcPts val="2133"/>
              </a:spcBef>
              <a:spcAft>
                <a:spcPts val="2133"/>
              </a:spcAft>
              <a:buNone/>
              <a:defRPr sz="1867"/>
            </a:lvl9pPr>
          </a:lstStyle>
          <a:p>
            <a:r>
              <a:rPr lang="en-US" smtClean="0"/>
              <a:t>Click to edit Master subtitle style</a:t>
            </a:r>
            <a:endParaRPr/>
          </a:p>
        </p:txBody>
      </p:sp>
      <p:sp>
        <p:nvSpPr>
          <p:cNvPr id="396" name="Google Shape;396;p19"/>
          <p:cNvSpPr txBox="1">
            <a:spLocks noGrp="1"/>
          </p:cNvSpPr>
          <p:nvPr>
            <p:ph type="title" idx="5" hasCustomPrompt="1"/>
          </p:nvPr>
        </p:nvSpPr>
        <p:spPr>
          <a:xfrm>
            <a:off x="8244856" y="1592461"/>
            <a:ext cx="2271200" cy="4716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600"/>
              <a:buNone/>
              <a:defRPr sz="32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r>
              <a:t>xx%</a:t>
            </a:r>
          </a:p>
        </p:txBody>
      </p:sp>
      <p:sp>
        <p:nvSpPr>
          <p:cNvPr id="397" name="Google Shape;397;p19"/>
          <p:cNvSpPr txBox="1">
            <a:spLocks noGrp="1"/>
          </p:cNvSpPr>
          <p:nvPr>
            <p:ph type="ctrTitle" idx="6"/>
          </p:nvPr>
        </p:nvSpPr>
        <p:spPr>
          <a:xfrm>
            <a:off x="960067" y="479267"/>
            <a:ext cx="4285600" cy="11132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32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spTree>
    <p:extLst>
      <p:ext uri="{BB962C8B-B14F-4D97-AF65-F5344CB8AC3E}">
        <p14:creationId xmlns:p14="http://schemas.microsoft.com/office/powerpoint/2010/main" val="791070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four columns">
  <p:cSld name="Title and four columns">
    <p:spTree>
      <p:nvGrpSpPr>
        <p:cNvPr id="1" name="Shape 398"/>
        <p:cNvGrpSpPr/>
        <p:nvPr/>
      </p:nvGrpSpPr>
      <p:grpSpPr>
        <a:xfrm>
          <a:off x="0" y="0"/>
          <a:ext cx="0" cy="0"/>
          <a:chOff x="0" y="0"/>
          <a:chExt cx="0" cy="0"/>
        </a:xfrm>
      </p:grpSpPr>
      <p:sp>
        <p:nvSpPr>
          <p:cNvPr id="399" name="Google Shape;399;p20"/>
          <p:cNvSpPr txBox="1">
            <a:spLocks noGrp="1"/>
          </p:cNvSpPr>
          <p:nvPr>
            <p:ph type="subTitle" idx="1"/>
          </p:nvPr>
        </p:nvSpPr>
        <p:spPr>
          <a:xfrm>
            <a:off x="960000" y="2420567"/>
            <a:ext cx="3195600" cy="697600"/>
          </a:xfrm>
          <a:prstGeom prst="rect">
            <a:avLst/>
          </a:prstGeom>
          <a:noFill/>
        </p:spPr>
        <p:txBody>
          <a:bodyPr spcFirstLastPara="1" wrap="square" lIns="91425" tIns="91425" rIns="91425" bIns="91425" anchor="t" anchorCtr="0">
            <a:noAutofit/>
          </a:bodyPr>
          <a:lstStyle>
            <a:lvl1pPr lvl="0" algn="r" rtl="0">
              <a:lnSpc>
                <a:spcPct val="100000"/>
              </a:lnSpc>
              <a:spcBef>
                <a:spcPts val="0"/>
              </a:spcBef>
              <a:spcAft>
                <a:spcPts val="0"/>
              </a:spcAft>
              <a:buNone/>
              <a:defRPr sz="2400">
                <a:latin typeface="Barlow Semi Condensed SemiBold"/>
                <a:ea typeface="Barlow Semi Condensed SemiBold"/>
                <a:cs typeface="Barlow Semi Condensed SemiBold"/>
                <a:sym typeface="Barlow Semi Condensed SemiBold"/>
              </a:defRPr>
            </a:lvl1pPr>
            <a:lvl2pPr lvl="1"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2pPr>
            <a:lvl3pPr lvl="2"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3pPr>
            <a:lvl4pPr lvl="3"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4pPr>
            <a:lvl5pPr lvl="4"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5pPr>
            <a:lvl6pPr lvl="5"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6pPr>
            <a:lvl7pPr lvl="6"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7pPr>
            <a:lvl8pPr lvl="7"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8pPr>
            <a:lvl9pPr lvl="8" algn="r" rtl="0">
              <a:lnSpc>
                <a:spcPct val="100000"/>
              </a:lnSpc>
              <a:spcBef>
                <a:spcPts val="2133"/>
              </a:spcBef>
              <a:spcAft>
                <a:spcPts val="2133"/>
              </a:spcAft>
              <a:buNone/>
              <a:defRPr sz="2400">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sp>
        <p:nvSpPr>
          <p:cNvPr id="400" name="Google Shape;400;p20"/>
          <p:cNvSpPr txBox="1">
            <a:spLocks noGrp="1"/>
          </p:cNvSpPr>
          <p:nvPr>
            <p:ph type="subTitle" idx="2"/>
          </p:nvPr>
        </p:nvSpPr>
        <p:spPr>
          <a:xfrm>
            <a:off x="8036381" y="2420567"/>
            <a:ext cx="3195600" cy="697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400">
                <a:latin typeface="Barlow Semi Condensed SemiBold"/>
                <a:ea typeface="Barlow Semi Condensed SemiBold"/>
                <a:cs typeface="Barlow Semi Condensed SemiBold"/>
                <a:sym typeface="Barlow Semi Condensed SemiBold"/>
              </a:defRPr>
            </a:lvl1pPr>
            <a:lvl2pPr lvl="1"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2pPr>
            <a:lvl3pPr lvl="2"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3pPr>
            <a:lvl4pPr lvl="3"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4pPr>
            <a:lvl5pPr lvl="4"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5pPr>
            <a:lvl6pPr lvl="5"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6pPr>
            <a:lvl7pPr lvl="6"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7pPr>
            <a:lvl8pPr lvl="7"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8pPr>
            <a:lvl9pPr lvl="8" rtl="0">
              <a:lnSpc>
                <a:spcPct val="100000"/>
              </a:lnSpc>
              <a:spcBef>
                <a:spcPts val="2133"/>
              </a:spcBef>
              <a:spcAft>
                <a:spcPts val="2133"/>
              </a:spcAft>
              <a:buNone/>
              <a:defRPr sz="2400">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sp>
        <p:nvSpPr>
          <p:cNvPr id="401" name="Google Shape;401;p20"/>
          <p:cNvSpPr txBox="1">
            <a:spLocks noGrp="1"/>
          </p:cNvSpPr>
          <p:nvPr>
            <p:ph type="subTitle" idx="3"/>
          </p:nvPr>
        </p:nvSpPr>
        <p:spPr>
          <a:xfrm>
            <a:off x="960047" y="2874867"/>
            <a:ext cx="3195600" cy="770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None/>
              <a:defRPr sz="1867"/>
            </a:lvl1pPr>
            <a:lvl2pPr lvl="1" algn="r" rtl="0">
              <a:lnSpc>
                <a:spcPct val="100000"/>
              </a:lnSpc>
              <a:spcBef>
                <a:spcPts val="2133"/>
              </a:spcBef>
              <a:spcAft>
                <a:spcPts val="0"/>
              </a:spcAft>
              <a:buNone/>
              <a:defRPr sz="1867"/>
            </a:lvl2pPr>
            <a:lvl3pPr lvl="2" algn="r" rtl="0">
              <a:lnSpc>
                <a:spcPct val="100000"/>
              </a:lnSpc>
              <a:spcBef>
                <a:spcPts val="2133"/>
              </a:spcBef>
              <a:spcAft>
                <a:spcPts val="0"/>
              </a:spcAft>
              <a:buNone/>
              <a:defRPr sz="1867"/>
            </a:lvl3pPr>
            <a:lvl4pPr lvl="3" algn="r" rtl="0">
              <a:lnSpc>
                <a:spcPct val="100000"/>
              </a:lnSpc>
              <a:spcBef>
                <a:spcPts val="2133"/>
              </a:spcBef>
              <a:spcAft>
                <a:spcPts val="0"/>
              </a:spcAft>
              <a:buNone/>
              <a:defRPr sz="1867"/>
            </a:lvl4pPr>
            <a:lvl5pPr lvl="4" algn="r" rtl="0">
              <a:lnSpc>
                <a:spcPct val="100000"/>
              </a:lnSpc>
              <a:spcBef>
                <a:spcPts val="2133"/>
              </a:spcBef>
              <a:spcAft>
                <a:spcPts val="0"/>
              </a:spcAft>
              <a:buNone/>
              <a:defRPr sz="1867"/>
            </a:lvl5pPr>
            <a:lvl6pPr lvl="5" algn="r" rtl="0">
              <a:lnSpc>
                <a:spcPct val="100000"/>
              </a:lnSpc>
              <a:spcBef>
                <a:spcPts val="2133"/>
              </a:spcBef>
              <a:spcAft>
                <a:spcPts val="0"/>
              </a:spcAft>
              <a:buNone/>
              <a:defRPr sz="1867"/>
            </a:lvl6pPr>
            <a:lvl7pPr lvl="6" algn="r" rtl="0">
              <a:lnSpc>
                <a:spcPct val="100000"/>
              </a:lnSpc>
              <a:spcBef>
                <a:spcPts val="2133"/>
              </a:spcBef>
              <a:spcAft>
                <a:spcPts val="0"/>
              </a:spcAft>
              <a:buNone/>
              <a:defRPr sz="1867"/>
            </a:lvl7pPr>
            <a:lvl8pPr lvl="7" algn="r" rtl="0">
              <a:lnSpc>
                <a:spcPct val="100000"/>
              </a:lnSpc>
              <a:spcBef>
                <a:spcPts val="2133"/>
              </a:spcBef>
              <a:spcAft>
                <a:spcPts val="0"/>
              </a:spcAft>
              <a:buNone/>
              <a:defRPr sz="1867"/>
            </a:lvl8pPr>
            <a:lvl9pPr lvl="8" algn="r" rtl="0">
              <a:lnSpc>
                <a:spcPct val="100000"/>
              </a:lnSpc>
              <a:spcBef>
                <a:spcPts val="2133"/>
              </a:spcBef>
              <a:spcAft>
                <a:spcPts val="2133"/>
              </a:spcAft>
              <a:buNone/>
              <a:defRPr sz="1867"/>
            </a:lvl9pPr>
          </a:lstStyle>
          <a:p>
            <a:r>
              <a:rPr lang="en-US" smtClean="0"/>
              <a:t>Click to edit Master subtitle style</a:t>
            </a:r>
            <a:endParaRPr/>
          </a:p>
        </p:txBody>
      </p:sp>
      <p:sp>
        <p:nvSpPr>
          <p:cNvPr id="402" name="Google Shape;402;p20"/>
          <p:cNvSpPr txBox="1">
            <a:spLocks noGrp="1"/>
          </p:cNvSpPr>
          <p:nvPr>
            <p:ph type="subTitle" idx="4"/>
          </p:nvPr>
        </p:nvSpPr>
        <p:spPr>
          <a:xfrm>
            <a:off x="8036333" y="2874867"/>
            <a:ext cx="3195600" cy="770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867"/>
            </a:lvl1pPr>
            <a:lvl2pPr lvl="1" rtl="0">
              <a:lnSpc>
                <a:spcPct val="100000"/>
              </a:lnSpc>
              <a:spcBef>
                <a:spcPts val="2133"/>
              </a:spcBef>
              <a:spcAft>
                <a:spcPts val="0"/>
              </a:spcAft>
              <a:buNone/>
              <a:defRPr sz="1867"/>
            </a:lvl2pPr>
            <a:lvl3pPr lvl="2" rtl="0">
              <a:lnSpc>
                <a:spcPct val="100000"/>
              </a:lnSpc>
              <a:spcBef>
                <a:spcPts val="2133"/>
              </a:spcBef>
              <a:spcAft>
                <a:spcPts val="0"/>
              </a:spcAft>
              <a:buNone/>
              <a:defRPr sz="1867"/>
            </a:lvl3pPr>
            <a:lvl4pPr lvl="3" rtl="0">
              <a:lnSpc>
                <a:spcPct val="100000"/>
              </a:lnSpc>
              <a:spcBef>
                <a:spcPts val="2133"/>
              </a:spcBef>
              <a:spcAft>
                <a:spcPts val="0"/>
              </a:spcAft>
              <a:buNone/>
              <a:defRPr sz="1867"/>
            </a:lvl4pPr>
            <a:lvl5pPr lvl="4" rtl="0">
              <a:lnSpc>
                <a:spcPct val="100000"/>
              </a:lnSpc>
              <a:spcBef>
                <a:spcPts val="2133"/>
              </a:spcBef>
              <a:spcAft>
                <a:spcPts val="0"/>
              </a:spcAft>
              <a:buNone/>
              <a:defRPr sz="1867"/>
            </a:lvl5pPr>
            <a:lvl6pPr lvl="5" rtl="0">
              <a:lnSpc>
                <a:spcPct val="100000"/>
              </a:lnSpc>
              <a:spcBef>
                <a:spcPts val="2133"/>
              </a:spcBef>
              <a:spcAft>
                <a:spcPts val="0"/>
              </a:spcAft>
              <a:buNone/>
              <a:defRPr sz="1867"/>
            </a:lvl6pPr>
            <a:lvl7pPr lvl="6" rtl="0">
              <a:lnSpc>
                <a:spcPct val="100000"/>
              </a:lnSpc>
              <a:spcBef>
                <a:spcPts val="2133"/>
              </a:spcBef>
              <a:spcAft>
                <a:spcPts val="0"/>
              </a:spcAft>
              <a:buNone/>
              <a:defRPr sz="1867"/>
            </a:lvl7pPr>
            <a:lvl8pPr lvl="7" rtl="0">
              <a:lnSpc>
                <a:spcPct val="100000"/>
              </a:lnSpc>
              <a:spcBef>
                <a:spcPts val="2133"/>
              </a:spcBef>
              <a:spcAft>
                <a:spcPts val="0"/>
              </a:spcAft>
              <a:buNone/>
              <a:defRPr sz="1867"/>
            </a:lvl8pPr>
            <a:lvl9pPr lvl="8" rtl="0">
              <a:lnSpc>
                <a:spcPct val="100000"/>
              </a:lnSpc>
              <a:spcBef>
                <a:spcPts val="2133"/>
              </a:spcBef>
              <a:spcAft>
                <a:spcPts val="2133"/>
              </a:spcAft>
              <a:buNone/>
              <a:defRPr sz="1867"/>
            </a:lvl9pPr>
          </a:lstStyle>
          <a:p>
            <a:r>
              <a:rPr lang="en-US" smtClean="0"/>
              <a:t>Click to edit Master subtitle style</a:t>
            </a:r>
            <a:endParaRPr/>
          </a:p>
        </p:txBody>
      </p:sp>
      <p:sp>
        <p:nvSpPr>
          <p:cNvPr id="403" name="Google Shape;403;p20"/>
          <p:cNvSpPr txBox="1">
            <a:spLocks noGrp="1"/>
          </p:cNvSpPr>
          <p:nvPr>
            <p:ph type="subTitle" idx="5"/>
          </p:nvPr>
        </p:nvSpPr>
        <p:spPr>
          <a:xfrm>
            <a:off x="960000" y="4215443"/>
            <a:ext cx="3195600" cy="697600"/>
          </a:xfrm>
          <a:prstGeom prst="rect">
            <a:avLst/>
          </a:prstGeom>
          <a:noFill/>
        </p:spPr>
        <p:txBody>
          <a:bodyPr spcFirstLastPara="1" wrap="square" lIns="91425" tIns="91425" rIns="91425" bIns="91425" anchor="t" anchorCtr="0">
            <a:noAutofit/>
          </a:bodyPr>
          <a:lstStyle>
            <a:lvl1pPr lvl="0" algn="r" rtl="0">
              <a:lnSpc>
                <a:spcPct val="100000"/>
              </a:lnSpc>
              <a:spcBef>
                <a:spcPts val="0"/>
              </a:spcBef>
              <a:spcAft>
                <a:spcPts val="0"/>
              </a:spcAft>
              <a:buNone/>
              <a:defRPr sz="2400">
                <a:latin typeface="Barlow Semi Condensed SemiBold"/>
                <a:ea typeface="Barlow Semi Condensed SemiBold"/>
                <a:cs typeface="Barlow Semi Condensed SemiBold"/>
                <a:sym typeface="Barlow Semi Condensed SemiBold"/>
              </a:defRPr>
            </a:lvl1pPr>
            <a:lvl2pPr lvl="1"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2pPr>
            <a:lvl3pPr lvl="2"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3pPr>
            <a:lvl4pPr lvl="3"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4pPr>
            <a:lvl5pPr lvl="4"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5pPr>
            <a:lvl6pPr lvl="5"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6pPr>
            <a:lvl7pPr lvl="6"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7pPr>
            <a:lvl8pPr lvl="7" algn="r"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8pPr>
            <a:lvl9pPr lvl="8" algn="r" rtl="0">
              <a:lnSpc>
                <a:spcPct val="100000"/>
              </a:lnSpc>
              <a:spcBef>
                <a:spcPts val="2133"/>
              </a:spcBef>
              <a:spcAft>
                <a:spcPts val="2133"/>
              </a:spcAft>
              <a:buNone/>
              <a:defRPr sz="2400">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sp>
        <p:nvSpPr>
          <p:cNvPr id="404" name="Google Shape;404;p20"/>
          <p:cNvSpPr txBox="1">
            <a:spLocks noGrp="1"/>
          </p:cNvSpPr>
          <p:nvPr>
            <p:ph type="subTitle" idx="6"/>
          </p:nvPr>
        </p:nvSpPr>
        <p:spPr>
          <a:xfrm>
            <a:off x="8036381" y="4215433"/>
            <a:ext cx="3195600" cy="697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400">
                <a:latin typeface="Barlow Semi Condensed SemiBold"/>
                <a:ea typeface="Barlow Semi Condensed SemiBold"/>
                <a:cs typeface="Barlow Semi Condensed SemiBold"/>
                <a:sym typeface="Barlow Semi Condensed SemiBold"/>
              </a:defRPr>
            </a:lvl1pPr>
            <a:lvl2pPr lvl="1"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2pPr>
            <a:lvl3pPr lvl="2"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3pPr>
            <a:lvl4pPr lvl="3"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4pPr>
            <a:lvl5pPr lvl="4"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5pPr>
            <a:lvl6pPr lvl="5"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6pPr>
            <a:lvl7pPr lvl="6"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7pPr>
            <a:lvl8pPr lvl="7" rtl="0">
              <a:lnSpc>
                <a:spcPct val="100000"/>
              </a:lnSpc>
              <a:spcBef>
                <a:spcPts val="2133"/>
              </a:spcBef>
              <a:spcAft>
                <a:spcPts val="0"/>
              </a:spcAft>
              <a:buNone/>
              <a:defRPr sz="2400">
                <a:latin typeface="Barlow Semi Condensed SemiBold"/>
                <a:ea typeface="Barlow Semi Condensed SemiBold"/>
                <a:cs typeface="Barlow Semi Condensed SemiBold"/>
                <a:sym typeface="Barlow Semi Condensed SemiBold"/>
              </a:defRPr>
            </a:lvl8pPr>
            <a:lvl9pPr lvl="8" rtl="0">
              <a:lnSpc>
                <a:spcPct val="100000"/>
              </a:lnSpc>
              <a:spcBef>
                <a:spcPts val="2133"/>
              </a:spcBef>
              <a:spcAft>
                <a:spcPts val="2133"/>
              </a:spcAft>
              <a:buNone/>
              <a:defRPr sz="2400">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sp>
        <p:nvSpPr>
          <p:cNvPr id="405" name="Google Shape;405;p20"/>
          <p:cNvSpPr txBox="1">
            <a:spLocks noGrp="1"/>
          </p:cNvSpPr>
          <p:nvPr>
            <p:ph type="subTitle" idx="7"/>
          </p:nvPr>
        </p:nvSpPr>
        <p:spPr>
          <a:xfrm>
            <a:off x="960047" y="4669733"/>
            <a:ext cx="3195600" cy="770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None/>
              <a:defRPr sz="1867"/>
            </a:lvl1pPr>
            <a:lvl2pPr lvl="1" algn="r" rtl="0">
              <a:lnSpc>
                <a:spcPct val="100000"/>
              </a:lnSpc>
              <a:spcBef>
                <a:spcPts val="2133"/>
              </a:spcBef>
              <a:spcAft>
                <a:spcPts val="0"/>
              </a:spcAft>
              <a:buNone/>
              <a:defRPr sz="1867"/>
            </a:lvl2pPr>
            <a:lvl3pPr lvl="2" algn="r" rtl="0">
              <a:lnSpc>
                <a:spcPct val="100000"/>
              </a:lnSpc>
              <a:spcBef>
                <a:spcPts val="2133"/>
              </a:spcBef>
              <a:spcAft>
                <a:spcPts val="0"/>
              </a:spcAft>
              <a:buNone/>
              <a:defRPr sz="1867"/>
            </a:lvl3pPr>
            <a:lvl4pPr lvl="3" algn="r" rtl="0">
              <a:lnSpc>
                <a:spcPct val="100000"/>
              </a:lnSpc>
              <a:spcBef>
                <a:spcPts val="2133"/>
              </a:spcBef>
              <a:spcAft>
                <a:spcPts val="0"/>
              </a:spcAft>
              <a:buNone/>
              <a:defRPr sz="1867"/>
            </a:lvl4pPr>
            <a:lvl5pPr lvl="4" algn="r" rtl="0">
              <a:lnSpc>
                <a:spcPct val="100000"/>
              </a:lnSpc>
              <a:spcBef>
                <a:spcPts val="2133"/>
              </a:spcBef>
              <a:spcAft>
                <a:spcPts val="0"/>
              </a:spcAft>
              <a:buNone/>
              <a:defRPr sz="1867"/>
            </a:lvl5pPr>
            <a:lvl6pPr lvl="5" algn="r" rtl="0">
              <a:lnSpc>
                <a:spcPct val="100000"/>
              </a:lnSpc>
              <a:spcBef>
                <a:spcPts val="2133"/>
              </a:spcBef>
              <a:spcAft>
                <a:spcPts val="0"/>
              </a:spcAft>
              <a:buNone/>
              <a:defRPr sz="1867"/>
            </a:lvl6pPr>
            <a:lvl7pPr lvl="6" algn="r" rtl="0">
              <a:lnSpc>
                <a:spcPct val="100000"/>
              </a:lnSpc>
              <a:spcBef>
                <a:spcPts val="2133"/>
              </a:spcBef>
              <a:spcAft>
                <a:spcPts val="0"/>
              </a:spcAft>
              <a:buNone/>
              <a:defRPr sz="1867"/>
            </a:lvl7pPr>
            <a:lvl8pPr lvl="7" algn="r" rtl="0">
              <a:lnSpc>
                <a:spcPct val="100000"/>
              </a:lnSpc>
              <a:spcBef>
                <a:spcPts val="2133"/>
              </a:spcBef>
              <a:spcAft>
                <a:spcPts val="0"/>
              </a:spcAft>
              <a:buNone/>
              <a:defRPr sz="1867"/>
            </a:lvl8pPr>
            <a:lvl9pPr lvl="8" algn="r" rtl="0">
              <a:lnSpc>
                <a:spcPct val="100000"/>
              </a:lnSpc>
              <a:spcBef>
                <a:spcPts val="2133"/>
              </a:spcBef>
              <a:spcAft>
                <a:spcPts val="2133"/>
              </a:spcAft>
              <a:buNone/>
              <a:defRPr sz="1867"/>
            </a:lvl9pPr>
          </a:lstStyle>
          <a:p>
            <a:r>
              <a:rPr lang="en-US" smtClean="0"/>
              <a:t>Click to edit Master subtitle style</a:t>
            </a:r>
            <a:endParaRPr/>
          </a:p>
        </p:txBody>
      </p:sp>
      <p:sp>
        <p:nvSpPr>
          <p:cNvPr id="406" name="Google Shape;406;p20"/>
          <p:cNvSpPr txBox="1">
            <a:spLocks noGrp="1"/>
          </p:cNvSpPr>
          <p:nvPr>
            <p:ph type="subTitle" idx="8"/>
          </p:nvPr>
        </p:nvSpPr>
        <p:spPr>
          <a:xfrm>
            <a:off x="8036333" y="4669733"/>
            <a:ext cx="3195600" cy="770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867"/>
            </a:lvl1pPr>
            <a:lvl2pPr lvl="1" rtl="0">
              <a:lnSpc>
                <a:spcPct val="100000"/>
              </a:lnSpc>
              <a:spcBef>
                <a:spcPts val="2133"/>
              </a:spcBef>
              <a:spcAft>
                <a:spcPts val="0"/>
              </a:spcAft>
              <a:buNone/>
              <a:defRPr sz="1867"/>
            </a:lvl2pPr>
            <a:lvl3pPr lvl="2" rtl="0">
              <a:lnSpc>
                <a:spcPct val="100000"/>
              </a:lnSpc>
              <a:spcBef>
                <a:spcPts val="2133"/>
              </a:spcBef>
              <a:spcAft>
                <a:spcPts val="0"/>
              </a:spcAft>
              <a:buNone/>
              <a:defRPr sz="1867"/>
            </a:lvl3pPr>
            <a:lvl4pPr lvl="3" rtl="0">
              <a:lnSpc>
                <a:spcPct val="100000"/>
              </a:lnSpc>
              <a:spcBef>
                <a:spcPts val="2133"/>
              </a:spcBef>
              <a:spcAft>
                <a:spcPts val="0"/>
              </a:spcAft>
              <a:buNone/>
              <a:defRPr sz="1867"/>
            </a:lvl4pPr>
            <a:lvl5pPr lvl="4" rtl="0">
              <a:lnSpc>
                <a:spcPct val="100000"/>
              </a:lnSpc>
              <a:spcBef>
                <a:spcPts val="2133"/>
              </a:spcBef>
              <a:spcAft>
                <a:spcPts val="0"/>
              </a:spcAft>
              <a:buNone/>
              <a:defRPr sz="1867"/>
            </a:lvl5pPr>
            <a:lvl6pPr lvl="5" rtl="0">
              <a:lnSpc>
                <a:spcPct val="100000"/>
              </a:lnSpc>
              <a:spcBef>
                <a:spcPts val="2133"/>
              </a:spcBef>
              <a:spcAft>
                <a:spcPts val="0"/>
              </a:spcAft>
              <a:buNone/>
              <a:defRPr sz="1867"/>
            </a:lvl6pPr>
            <a:lvl7pPr lvl="6" rtl="0">
              <a:lnSpc>
                <a:spcPct val="100000"/>
              </a:lnSpc>
              <a:spcBef>
                <a:spcPts val="2133"/>
              </a:spcBef>
              <a:spcAft>
                <a:spcPts val="0"/>
              </a:spcAft>
              <a:buNone/>
              <a:defRPr sz="1867"/>
            </a:lvl7pPr>
            <a:lvl8pPr lvl="7" rtl="0">
              <a:lnSpc>
                <a:spcPct val="100000"/>
              </a:lnSpc>
              <a:spcBef>
                <a:spcPts val="2133"/>
              </a:spcBef>
              <a:spcAft>
                <a:spcPts val="0"/>
              </a:spcAft>
              <a:buNone/>
              <a:defRPr sz="1867"/>
            </a:lvl8pPr>
            <a:lvl9pPr lvl="8" rtl="0">
              <a:lnSpc>
                <a:spcPct val="100000"/>
              </a:lnSpc>
              <a:spcBef>
                <a:spcPts val="2133"/>
              </a:spcBef>
              <a:spcAft>
                <a:spcPts val="2133"/>
              </a:spcAft>
              <a:buNone/>
              <a:defRPr sz="1867"/>
            </a:lvl9pPr>
          </a:lstStyle>
          <a:p>
            <a:r>
              <a:rPr lang="en-US" smtClean="0"/>
              <a:t>Click to edit Master subtitle style</a:t>
            </a:r>
            <a:endParaRPr/>
          </a:p>
        </p:txBody>
      </p:sp>
      <p:sp>
        <p:nvSpPr>
          <p:cNvPr id="407" name="Google Shape;407;p20"/>
          <p:cNvSpPr txBox="1">
            <a:spLocks noGrp="1"/>
          </p:cNvSpPr>
          <p:nvPr>
            <p:ph type="ctrTitle"/>
          </p:nvPr>
        </p:nvSpPr>
        <p:spPr>
          <a:xfrm>
            <a:off x="960067" y="479267"/>
            <a:ext cx="4285600" cy="11132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32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spTree>
    <p:extLst>
      <p:ext uri="{BB962C8B-B14F-4D97-AF65-F5344CB8AC3E}">
        <p14:creationId xmlns:p14="http://schemas.microsoft.com/office/powerpoint/2010/main" val="3385122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spTree>
      <p:nvGrpSpPr>
        <p:cNvPr id="1" name="Shape 408"/>
        <p:cNvGrpSpPr/>
        <p:nvPr/>
      </p:nvGrpSpPr>
      <p:grpSpPr>
        <a:xfrm>
          <a:off x="0" y="0"/>
          <a:ext cx="0" cy="0"/>
          <a:chOff x="0" y="0"/>
          <a:chExt cx="0" cy="0"/>
        </a:xfrm>
      </p:grpSpPr>
      <p:grpSp>
        <p:nvGrpSpPr>
          <p:cNvPr id="409" name="Google Shape;409;p21"/>
          <p:cNvGrpSpPr/>
          <p:nvPr/>
        </p:nvGrpSpPr>
        <p:grpSpPr>
          <a:xfrm>
            <a:off x="960067" y="0"/>
            <a:ext cx="11279000" cy="6881400"/>
            <a:chOff x="720050" y="0"/>
            <a:chExt cx="8459250" cy="5161050"/>
          </a:xfrm>
        </p:grpSpPr>
        <p:sp>
          <p:nvSpPr>
            <p:cNvPr id="410" name="Google Shape;410;p21"/>
            <p:cNvSpPr/>
            <p:nvPr/>
          </p:nvSpPr>
          <p:spPr>
            <a:xfrm>
              <a:off x="968850" y="2561050"/>
              <a:ext cx="8210450" cy="2600000"/>
            </a:xfrm>
            <a:custGeom>
              <a:avLst/>
              <a:gdLst/>
              <a:ahLst/>
              <a:cxnLst/>
              <a:rect l="l" t="t" r="r" b="b"/>
              <a:pathLst>
                <a:path w="328418" h="104000" extrusionOk="0">
                  <a:moveTo>
                    <a:pt x="0" y="7590"/>
                  </a:moveTo>
                  <a:lnTo>
                    <a:pt x="229618" y="104000"/>
                  </a:lnTo>
                  <a:lnTo>
                    <a:pt x="328418" y="0"/>
                  </a:lnTo>
                </a:path>
              </a:pathLst>
            </a:custGeom>
            <a:noFill/>
            <a:ln w="19050" cap="flat" cmpd="sng">
              <a:solidFill>
                <a:srgbClr val="434343"/>
              </a:solidFill>
              <a:prstDash val="solid"/>
              <a:round/>
              <a:headEnd type="none" w="med" len="med"/>
              <a:tailEnd type="none" w="med" len="med"/>
            </a:ln>
          </p:spPr>
        </p:sp>
        <p:sp>
          <p:nvSpPr>
            <p:cNvPr id="411" name="Google Shape;411;p21"/>
            <p:cNvSpPr/>
            <p:nvPr/>
          </p:nvSpPr>
          <p:spPr>
            <a:xfrm>
              <a:off x="720050" y="0"/>
              <a:ext cx="3845100" cy="5143500"/>
            </a:xfrm>
            <a:prstGeom prst="rect">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12" name="Google Shape;412;p21"/>
          <p:cNvSpPr txBox="1">
            <a:spLocks noGrp="1"/>
          </p:cNvSpPr>
          <p:nvPr>
            <p:ph type="subTitle" idx="1"/>
          </p:nvPr>
        </p:nvSpPr>
        <p:spPr>
          <a:xfrm>
            <a:off x="1442393" y="4404067"/>
            <a:ext cx="4225200" cy="1034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None/>
              <a:defRPr sz="1867">
                <a:solidFill>
                  <a:srgbClr val="F3F3F3"/>
                </a:solidFill>
              </a:defRPr>
            </a:lvl1pPr>
            <a:lvl2pPr lvl="1" algn="r" rtl="0">
              <a:lnSpc>
                <a:spcPct val="100000"/>
              </a:lnSpc>
              <a:spcBef>
                <a:spcPts val="2133"/>
              </a:spcBef>
              <a:spcAft>
                <a:spcPts val="0"/>
              </a:spcAft>
              <a:buNone/>
              <a:defRPr sz="1867">
                <a:solidFill>
                  <a:srgbClr val="F3F3F3"/>
                </a:solidFill>
              </a:defRPr>
            </a:lvl2pPr>
            <a:lvl3pPr lvl="2" algn="r" rtl="0">
              <a:lnSpc>
                <a:spcPct val="100000"/>
              </a:lnSpc>
              <a:spcBef>
                <a:spcPts val="2133"/>
              </a:spcBef>
              <a:spcAft>
                <a:spcPts val="0"/>
              </a:spcAft>
              <a:buNone/>
              <a:defRPr sz="1867">
                <a:solidFill>
                  <a:srgbClr val="F3F3F3"/>
                </a:solidFill>
              </a:defRPr>
            </a:lvl3pPr>
            <a:lvl4pPr lvl="3" algn="r" rtl="0">
              <a:lnSpc>
                <a:spcPct val="100000"/>
              </a:lnSpc>
              <a:spcBef>
                <a:spcPts val="2133"/>
              </a:spcBef>
              <a:spcAft>
                <a:spcPts val="0"/>
              </a:spcAft>
              <a:buNone/>
              <a:defRPr sz="1867">
                <a:solidFill>
                  <a:srgbClr val="F3F3F3"/>
                </a:solidFill>
              </a:defRPr>
            </a:lvl4pPr>
            <a:lvl5pPr lvl="4" algn="r" rtl="0">
              <a:lnSpc>
                <a:spcPct val="100000"/>
              </a:lnSpc>
              <a:spcBef>
                <a:spcPts val="2133"/>
              </a:spcBef>
              <a:spcAft>
                <a:spcPts val="0"/>
              </a:spcAft>
              <a:buNone/>
              <a:defRPr sz="1867">
                <a:solidFill>
                  <a:srgbClr val="F3F3F3"/>
                </a:solidFill>
              </a:defRPr>
            </a:lvl5pPr>
            <a:lvl6pPr lvl="5" algn="r" rtl="0">
              <a:lnSpc>
                <a:spcPct val="100000"/>
              </a:lnSpc>
              <a:spcBef>
                <a:spcPts val="2133"/>
              </a:spcBef>
              <a:spcAft>
                <a:spcPts val="0"/>
              </a:spcAft>
              <a:buNone/>
              <a:defRPr sz="1867">
                <a:solidFill>
                  <a:srgbClr val="F3F3F3"/>
                </a:solidFill>
              </a:defRPr>
            </a:lvl6pPr>
            <a:lvl7pPr lvl="6" algn="r" rtl="0">
              <a:lnSpc>
                <a:spcPct val="100000"/>
              </a:lnSpc>
              <a:spcBef>
                <a:spcPts val="2133"/>
              </a:spcBef>
              <a:spcAft>
                <a:spcPts val="0"/>
              </a:spcAft>
              <a:buNone/>
              <a:defRPr sz="1867">
                <a:solidFill>
                  <a:srgbClr val="F3F3F3"/>
                </a:solidFill>
              </a:defRPr>
            </a:lvl7pPr>
            <a:lvl8pPr lvl="7" algn="r" rtl="0">
              <a:lnSpc>
                <a:spcPct val="100000"/>
              </a:lnSpc>
              <a:spcBef>
                <a:spcPts val="2133"/>
              </a:spcBef>
              <a:spcAft>
                <a:spcPts val="0"/>
              </a:spcAft>
              <a:buNone/>
              <a:defRPr sz="1867">
                <a:solidFill>
                  <a:srgbClr val="F3F3F3"/>
                </a:solidFill>
              </a:defRPr>
            </a:lvl8pPr>
            <a:lvl9pPr lvl="8" algn="r" rtl="0">
              <a:lnSpc>
                <a:spcPct val="100000"/>
              </a:lnSpc>
              <a:spcBef>
                <a:spcPts val="2133"/>
              </a:spcBef>
              <a:spcAft>
                <a:spcPts val="2133"/>
              </a:spcAft>
              <a:buNone/>
              <a:defRPr sz="1867">
                <a:solidFill>
                  <a:srgbClr val="F3F3F3"/>
                </a:solidFill>
              </a:defRPr>
            </a:lvl9pPr>
          </a:lstStyle>
          <a:p>
            <a:r>
              <a:rPr lang="en-US" smtClean="0"/>
              <a:t>Click to edit Master subtitle style</a:t>
            </a:r>
            <a:endParaRPr/>
          </a:p>
        </p:txBody>
      </p:sp>
      <p:sp>
        <p:nvSpPr>
          <p:cNvPr id="413" name="Google Shape;413;p21"/>
          <p:cNvSpPr txBox="1">
            <a:spLocks noGrp="1"/>
          </p:cNvSpPr>
          <p:nvPr>
            <p:ph type="subTitle" idx="2"/>
          </p:nvPr>
        </p:nvSpPr>
        <p:spPr>
          <a:xfrm>
            <a:off x="1442403" y="2911784"/>
            <a:ext cx="4225200" cy="1034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None/>
              <a:defRPr sz="1867">
                <a:solidFill>
                  <a:srgbClr val="F3F3F3"/>
                </a:solidFill>
              </a:defRPr>
            </a:lvl1pPr>
            <a:lvl2pPr lvl="1" algn="r" rtl="0">
              <a:lnSpc>
                <a:spcPct val="100000"/>
              </a:lnSpc>
              <a:spcBef>
                <a:spcPts val="2133"/>
              </a:spcBef>
              <a:spcAft>
                <a:spcPts val="0"/>
              </a:spcAft>
              <a:buNone/>
              <a:defRPr sz="1867">
                <a:solidFill>
                  <a:srgbClr val="F3F3F3"/>
                </a:solidFill>
              </a:defRPr>
            </a:lvl2pPr>
            <a:lvl3pPr lvl="2" algn="r" rtl="0">
              <a:lnSpc>
                <a:spcPct val="100000"/>
              </a:lnSpc>
              <a:spcBef>
                <a:spcPts val="2133"/>
              </a:spcBef>
              <a:spcAft>
                <a:spcPts val="0"/>
              </a:spcAft>
              <a:buNone/>
              <a:defRPr sz="1867">
                <a:solidFill>
                  <a:srgbClr val="F3F3F3"/>
                </a:solidFill>
              </a:defRPr>
            </a:lvl3pPr>
            <a:lvl4pPr lvl="3" algn="r" rtl="0">
              <a:lnSpc>
                <a:spcPct val="100000"/>
              </a:lnSpc>
              <a:spcBef>
                <a:spcPts val="2133"/>
              </a:spcBef>
              <a:spcAft>
                <a:spcPts val="0"/>
              </a:spcAft>
              <a:buNone/>
              <a:defRPr sz="1867">
                <a:solidFill>
                  <a:srgbClr val="F3F3F3"/>
                </a:solidFill>
              </a:defRPr>
            </a:lvl4pPr>
            <a:lvl5pPr lvl="4" algn="r" rtl="0">
              <a:lnSpc>
                <a:spcPct val="100000"/>
              </a:lnSpc>
              <a:spcBef>
                <a:spcPts val="2133"/>
              </a:spcBef>
              <a:spcAft>
                <a:spcPts val="0"/>
              </a:spcAft>
              <a:buNone/>
              <a:defRPr sz="1867">
                <a:solidFill>
                  <a:srgbClr val="F3F3F3"/>
                </a:solidFill>
              </a:defRPr>
            </a:lvl5pPr>
            <a:lvl6pPr lvl="5" algn="r" rtl="0">
              <a:lnSpc>
                <a:spcPct val="100000"/>
              </a:lnSpc>
              <a:spcBef>
                <a:spcPts val="2133"/>
              </a:spcBef>
              <a:spcAft>
                <a:spcPts val="0"/>
              </a:spcAft>
              <a:buNone/>
              <a:defRPr sz="1867">
                <a:solidFill>
                  <a:srgbClr val="F3F3F3"/>
                </a:solidFill>
              </a:defRPr>
            </a:lvl6pPr>
            <a:lvl7pPr lvl="6" algn="r" rtl="0">
              <a:lnSpc>
                <a:spcPct val="100000"/>
              </a:lnSpc>
              <a:spcBef>
                <a:spcPts val="2133"/>
              </a:spcBef>
              <a:spcAft>
                <a:spcPts val="0"/>
              </a:spcAft>
              <a:buNone/>
              <a:defRPr sz="1867">
                <a:solidFill>
                  <a:srgbClr val="F3F3F3"/>
                </a:solidFill>
              </a:defRPr>
            </a:lvl7pPr>
            <a:lvl8pPr lvl="7" algn="r" rtl="0">
              <a:lnSpc>
                <a:spcPct val="100000"/>
              </a:lnSpc>
              <a:spcBef>
                <a:spcPts val="2133"/>
              </a:spcBef>
              <a:spcAft>
                <a:spcPts val="0"/>
              </a:spcAft>
              <a:buNone/>
              <a:defRPr sz="1867">
                <a:solidFill>
                  <a:srgbClr val="F3F3F3"/>
                </a:solidFill>
              </a:defRPr>
            </a:lvl8pPr>
            <a:lvl9pPr lvl="8" algn="r" rtl="0">
              <a:lnSpc>
                <a:spcPct val="100000"/>
              </a:lnSpc>
              <a:spcBef>
                <a:spcPts val="2133"/>
              </a:spcBef>
              <a:spcAft>
                <a:spcPts val="2133"/>
              </a:spcAft>
              <a:buNone/>
              <a:defRPr sz="1867">
                <a:solidFill>
                  <a:srgbClr val="F3F3F3"/>
                </a:solidFill>
              </a:defRPr>
            </a:lvl9pPr>
          </a:lstStyle>
          <a:p>
            <a:r>
              <a:rPr lang="en-US" smtClean="0"/>
              <a:t>Click to edit Master subtitle style</a:t>
            </a:r>
            <a:endParaRPr/>
          </a:p>
        </p:txBody>
      </p:sp>
      <p:sp>
        <p:nvSpPr>
          <p:cNvPr id="414" name="Google Shape;414;p21"/>
          <p:cNvSpPr txBox="1">
            <a:spLocks noGrp="1"/>
          </p:cNvSpPr>
          <p:nvPr>
            <p:ph type="subTitle" idx="3"/>
          </p:nvPr>
        </p:nvSpPr>
        <p:spPr>
          <a:xfrm>
            <a:off x="1442415" y="1419533"/>
            <a:ext cx="4225200" cy="1034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None/>
              <a:defRPr sz="1867">
                <a:solidFill>
                  <a:srgbClr val="F3F3F3"/>
                </a:solidFill>
              </a:defRPr>
            </a:lvl1pPr>
            <a:lvl2pPr lvl="1" algn="r" rtl="0">
              <a:lnSpc>
                <a:spcPct val="100000"/>
              </a:lnSpc>
              <a:spcBef>
                <a:spcPts val="2133"/>
              </a:spcBef>
              <a:spcAft>
                <a:spcPts val="0"/>
              </a:spcAft>
              <a:buNone/>
              <a:defRPr sz="1867">
                <a:solidFill>
                  <a:srgbClr val="F3F3F3"/>
                </a:solidFill>
              </a:defRPr>
            </a:lvl2pPr>
            <a:lvl3pPr lvl="2" algn="r" rtl="0">
              <a:lnSpc>
                <a:spcPct val="100000"/>
              </a:lnSpc>
              <a:spcBef>
                <a:spcPts val="2133"/>
              </a:spcBef>
              <a:spcAft>
                <a:spcPts val="0"/>
              </a:spcAft>
              <a:buNone/>
              <a:defRPr sz="1867">
                <a:solidFill>
                  <a:srgbClr val="F3F3F3"/>
                </a:solidFill>
              </a:defRPr>
            </a:lvl3pPr>
            <a:lvl4pPr lvl="3" algn="r" rtl="0">
              <a:lnSpc>
                <a:spcPct val="100000"/>
              </a:lnSpc>
              <a:spcBef>
                <a:spcPts val="2133"/>
              </a:spcBef>
              <a:spcAft>
                <a:spcPts val="0"/>
              </a:spcAft>
              <a:buNone/>
              <a:defRPr sz="1867">
                <a:solidFill>
                  <a:srgbClr val="F3F3F3"/>
                </a:solidFill>
              </a:defRPr>
            </a:lvl4pPr>
            <a:lvl5pPr lvl="4" algn="r" rtl="0">
              <a:lnSpc>
                <a:spcPct val="100000"/>
              </a:lnSpc>
              <a:spcBef>
                <a:spcPts val="2133"/>
              </a:spcBef>
              <a:spcAft>
                <a:spcPts val="0"/>
              </a:spcAft>
              <a:buNone/>
              <a:defRPr sz="1867">
                <a:solidFill>
                  <a:srgbClr val="F3F3F3"/>
                </a:solidFill>
              </a:defRPr>
            </a:lvl5pPr>
            <a:lvl6pPr lvl="5" algn="r" rtl="0">
              <a:lnSpc>
                <a:spcPct val="100000"/>
              </a:lnSpc>
              <a:spcBef>
                <a:spcPts val="2133"/>
              </a:spcBef>
              <a:spcAft>
                <a:spcPts val="0"/>
              </a:spcAft>
              <a:buNone/>
              <a:defRPr sz="1867">
                <a:solidFill>
                  <a:srgbClr val="F3F3F3"/>
                </a:solidFill>
              </a:defRPr>
            </a:lvl6pPr>
            <a:lvl7pPr lvl="6" algn="r" rtl="0">
              <a:lnSpc>
                <a:spcPct val="100000"/>
              </a:lnSpc>
              <a:spcBef>
                <a:spcPts val="2133"/>
              </a:spcBef>
              <a:spcAft>
                <a:spcPts val="0"/>
              </a:spcAft>
              <a:buNone/>
              <a:defRPr sz="1867">
                <a:solidFill>
                  <a:srgbClr val="F3F3F3"/>
                </a:solidFill>
              </a:defRPr>
            </a:lvl7pPr>
            <a:lvl8pPr lvl="7" algn="r" rtl="0">
              <a:lnSpc>
                <a:spcPct val="100000"/>
              </a:lnSpc>
              <a:spcBef>
                <a:spcPts val="2133"/>
              </a:spcBef>
              <a:spcAft>
                <a:spcPts val="0"/>
              </a:spcAft>
              <a:buNone/>
              <a:defRPr sz="1867">
                <a:solidFill>
                  <a:srgbClr val="F3F3F3"/>
                </a:solidFill>
              </a:defRPr>
            </a:lvl8pPr>
            <a:lvl9pPr lvl="8" algn="r" rtl="0">
              <a:lnSpc>
                <a:spcPct val="100000"/>
              </a:lnSpc>
              <a:spcBef>
                <a:spcPts val="2133"/>
              </a:spcBef>
              <a:spcAft>
                <a:spcPts val="2133"/>
              </a:spcAft>
              <a:buNone/>
              <a:defRPr sz="1867">
                <a:solidFill>
                  <a:srgbClr val="F3F3F3"/>
                </a:solidFill>
              </a:defRPr>
            </a:lvl9pPr>
          </a:lstStyle>
          <a:p>
            <a:r>
              <a:rPr lang="en-US" smtClean="0"/>
              <a:t>Click to edit Master subtitle style</a:t>
            </a:r>
            <a:endParaRPr/>
          </a:p>
        </p:txBody>
      </p:sp>
      <p:sp>
        <p:nvSpPr>
          <p:cNvPr id="415" name="Google Shape;415;p21"/>
          <p:cNvSpPr txBox="1">
            <a:spLocks noGrp="1"/>
          </p:cNvSpPr>
          <p:nvPr>
            <p:ph type="ctrTitle"/>
          </p:nvPr>
        </p:nvSpPr>
        <p:spPr>
          <a:xfrm>
            <a:off x="7902867" y="479267"/>
            <a:ext cx="3338400" cy="1781200"/>
          </a:xfrm>
          <a:prstGeom prst="rect">
            <a:avLst/>
          </a:prstGeom>
        </p:spPr>
        <p:txBody>
          <a:bodyPr spcFirstLastPara="1" wrap="square" lIns="91425" tIns="91425" rIns="91425" bIns="91425" anchor="t" anchorCtr="0">
            <a:noAutofit/>
          </a:bodyPr>
          <a:lstStyle>
            <a:lvl1pPr lvl="0" algn="r" rtl="0">
              <a:spcBef>
                <a:spcPts val="0"/>
              </a:spcBef>
              <a:spcAft>
                <a:spcPts val="0"/>
              </a:spcAft>
              <a:buSzPts val="2400"/>
              <a:buNone/>
              <a:defRPr sz="32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grpSp>
        <p:nvGrpSpPr>
          <p:cNvPr id="416" name="Google Shape;416;p21"/>
          <p:cNvGrpSpPr/>
          <p:nvPr/>
        </p:nvGrpSpPr>
        <p:grpSpPr>
          <a:xfrm>
            <a:off x="-120799" y="199572"/>
            <a:ext cx="836400" cy="1929133"/>
            <a:chOff x="6656382" y="-78921"/>
            <a:chExt cx="627300" cy="1446850"/>
          </a:xfrm>
        </p:grpSpPr>
        <p:sp>
          <p:nvSpPr>
            <p:cNvPr id="417" name="Google Shape;417;p21"/>
            <p:cNvSpPr/>
            <p:nvPr/>
          </p:nvSpPr>
          <p:spPr>
            <a:xfrm>
              <a:off x="66563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8" name="Google Shape;418;p21"/>
            <p:cNvSpPr/>
            <p:nvPr/>
          </p:nvSpPr>
          <p:spPr>
            <a:xfrm>
              <a:off x="69389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9" name="Google Shape;419;p21"/>
            <p:cNvSpPr/>
            <p:nvPr/>
          </p:nvSpPr>
          <p:spPr>
            <a:xfrm>
              <a:off x="72215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0" name="Google Shape;420;p21"/>
            <p:cNvSpPr/>
            <p:nvPr/>
          </p:nvSpPr>
          <p:spPr>
            <a:xfrm>
              <a:off x="66563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1" name="Google Shape;421;p21"/>
            <p:cNvSpPr/>
            <p:nvPr/>
          </p:nvSpPr>
          <p:spPr>
            <a:xfrm>
              <a:off x="69389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2" name="Google Shape;422;p21"/>
            <p:cNvSpPr/>
            <p:nvPr/>
          </p:nvSpPr>
          <p:spPr>
            <a:xfrm>
              <a:off x="72215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3" name="Google Shape;423;p21"/>
            <p:cNvSpPr/>
            <p:nvPr/>
          </p:nvSpPr>
          <p:spPr>
            <a:xfrm>
              <a:off x="66563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4" name="Google Shape;424;p21"/>
            <p:cNvSpPr/>
            <p:nvPr/>
          </p:nvSpPr>
          <p:spPr>
            <a:xfrm>
              <a:off x="69389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5" name="Google Shape;425;p21"/>
            <p:cNvSpPr/>
            <p:nvPr/>
          </p:nvSpPr>
          <p:spPr>
            <a:xfrm>
              <a:off x="72215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6" name="Google Shape;426;p21"/>
            <p:cNvSpPr/>
            <p:nvPr/>
          </p:nvSpPr>
          <p:spPr>
            <a:xfrm>
              <a:off x="66563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7" name="Google Shape;427;p21"/>
            <p:cNvSpPr/>
            <p:nvPr/>
          </p:nvSpPr>
          <p:spPr>
            <a:xfrm>
              <a:off x="69389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8" name="Google Shape;428;p21"/>
            <p:cNvSpPr/>
            <p:nvPr/>
          </p:nvSpPr>
          <p:spPr>
            <a:xfrm>
              <a:off x="72215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9" name="Google Shape;429;p21"/>
            <p:cNvSpPr/>
            <p:nvPr/>
          </p:nvSpPr>
          <p:spPr>
            <a:xfrm>
              <a:off x="66563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0" name="Google Shape;430;p21"/>
            <p:cNvSpPr/>
            <p:nvPr/>
          </p:nvSpPr>
          <p:spPr>
            <a:xfrm>
              <a:off x="69389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1" name="Google Shape;431;p21"/>
            <p:cNvSpPr/>
            <p:nvPr/>
          </p:nvSpPr>
          <p:spPr>
            <a:xfrm>
              <a:off x="72215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2" name="Google Shape;432;p21"/>
            <p:cNvSpPr/>
            <p:nvPr/>
          </p:nvSpPr>
          <p:spPr>
            <a:xfrm>
              <a:off x="66563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3" name="Google Shape;433;p21"/>
            <p:cNvSpPr/>
            <p:nvPr/>
          </p:nvSpPr>
          <p:spPr>
            <a:xfrm>
              <a:off x="69389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4" name="Google Shape;434;p21"/>
            <p:cNvSpPr/>
            <p:nvPr/>
          </p:nvSpPr>
          <p:spPr>
            <a:xfrm>
              <a:off x="72215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25271002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six columns ">
  <p:cSld name="Title and six columns ">
    <p:spTree>
      <p:nvGrpSpPr>
        <p:cNvPr id="1" name="Shape 435"/>
        <p:cNvGrpSpPr/>
        <p:nvPr/>
      </p:nvGrpSpPr>
      <p:grpSpPr>
        <a:xfrm>
          <a:off x="0" y="0"/>
          <a:ext cx="0" cy="0"/>
          <a:chOff x="0" y="0"/>
          <a:chExt cx="0" cy="0"/>
        </a:xfrm>
      </p:grpSpPr>
      <p:sp>
        <p:nvSpPr>
          <p:cNvPr id="436" name="Google Shape;436;p22"/>
          <p:cNvSpPr txBox="1">
            <a:spLocks noGrp="1"/>
          </p:cNvSpPr>
          <p:nvPr>
            <p:ph type="subTitle" idx="1"/>
          </p:nvPr>
        </p:nvSpPr>
        <p:spPr>
          <a:xfrm>
            <a:off x="960067" y="5050213"/>
            <a:ext cx="2872000" cy="10064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2133"/>
              </a:spcBef>
              <a:spcAft>
                <a:spcPts val="0"/>
              </a:spcAft>
              <a:buNone/>
              <a:defRPr sz="1600"/>
            </a:lvl2pPr>
            <a:lvl3pPr lvl="2" algn="ctr" rtl="0">
              <a:lnSpc>
                <a:spcPct val="100000"/>
              </a:lnSpc>
              <a:spcBef>
                <a:spcPts val="2133"/>
              </a:spcBef>
              <a:spcAft>
                <a:spcPts val="0"/>
              </a:spcAft>
              <a:buNone/>
              <a:defRPr sz="1600"/>
            </a:lvl3pPr>
            <a:lvl4pPr lvl="3" algn="ctr" rtl="0">
              <a:lnSpc>
                <a:spcPct val="100000"/>
              </a:lnSpc>
              <a:spcBef>
                <a:spcPts val="2133"/>
              </a:spcBef>
              <a:spcAft>
                <a:spcPts val="0"/>
              </a:spcAft>
              <a:buNone/>
              <a:defRPr sz="1600"/>
            </a:lvl4pPr>
            <a:lvl5pPr lvl="4" algn="ctr" rtl="0">
              <a:lnSpc>
                <a:spcPct val="100000"/>
              </a:lnSpc>
              <a:spcBef>
                <a:spcPts val="2133"/>
              </a:spcBef>
              <a:spcAft>
                <a:spcPts val="0"/>
              </a:spcAft>
              <a:buNone/>
              <a:defRPr sz="1600"/>
            </a:lvl5pPr>
            <a:lvl6pPr lvl="5" algn="ctr" rtl="0">
              <a:lnSpc>
                <a:spcPct val="100000"/>
              </a:lnSpc>
              <a:spcBef>
                <a:spcPts val="2133"/>
              </a:spcBef>
              <a:spcAft>
                <a:spcPts val="0"/>
              </a:spcAft>
              <a:buNone/>
              <a:defRPr sz="1600"/>
            </a:lvl6pPr>
            <a:lvl7pPr lvl="6" algn="ctr" rtl="0">
              <a:lnSpc>
                <a:spcPct val="100000"/>
              </a:lnSpc>
              <a:spcBef>
                <a:spcPts val="2133"/>
              </a:spcBef>
              <a:spcAft>
                <a:spcPts val="0"/>
              </a:spcAft>
              <a:buNone/>
              <a:defRPr sz="1600"/>
            </a:lvl7pPr>
            <a:lvl8pPr lvl="7" algn="ctr" rtl="0">
              <a:lnSpc>
                <a:spcPct val="100000"/>
              </a:lnSpc>
              <a:spcBef>
                <a:spcPts val="2133"/>
              </a:spcBef>
              <a:spcAft>
                <a:spcPts val="0"/>
              </a:spcAft>
              <a:buNone/>
              <a:defRPr sz="1600"/>
            </a:lvl8pPr>
            <a:lvl9pPr lvl="8" algn="ctr" rtl="0">
              <a:lnSpc>
                <a:spcPct val="100000"/>
              </a:lnSpc>
              <a:spcBef>
                <a:spcPts val="2133"/>
              </a:spcBef>
              <a:spcAft>
                <a:spcPts val="2133"/>
              </a:spcAft>
              <a:buNone/>
              <a:defRPr sz="1600"/>
            </a:lvl9pPr>
          </a:lstStyle>
          <a:p>
            <a:r>
              <a:rPr lang="en-US" smtClean="0"/>
              <a:t>Click to edit Master subtitle style</a:t>
            </a:r>
            <a:endParaRPr/>
          </a:p>
        </p:txBody>
      </p:sp>
      <p:sp>
        <p:nvSpPr>
          <p:cNvPr id="437" name="Google Shape;437;p22"/>
          <p:cNvSpPr txBox="1">
            <a:spLocks noGrp="1"/>
          </p:cNvSpPr>
          <p:nvPr>
            <p:ph type="subTitle" idx="2"/>
          </p:nvPr>
        </p:nvSpPr>
        <p:spPr>
          <a:xfrm>
            <a:off x="4659947" y="5050213"/>
            <a:ext cx="2872000" cy="10064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2133"/>
              </a:spcBef>
              <a:spcAft>
                <a:spcPts val="0"/>
              </a:spcAft>
              <a:buNone/>
              <a:defRPr sz="1600"/>
            </a:lvl2pPr>
            <a:lvl3pPr lvl="2" algn="ctr" rtl="0">
              <a:lnSpc>
                <a:spcPct val="100000"/>
              </a:lnSpc>
              <a:spcBef>
                <a:spcPts val="2133"/>
              </a:spcBef>
              <a:spcAft>
                <a:spcPts val="0"/>
              </a:spcAft>
              <a:buNone/>
              <a:defRPr sz="1600"/>
            </a:lvl3pPr>
            <a:lvl4pPr lvl="3" algn="ctr" rtl="0">
              <a:lnSpc>
                <a:spcPct val="100000"/>
              </a:lnSpc>
              <a:spcBef>
                <a:spcPts val="2133"/>
              </a:spcBef>
              <a:spcAft>
                <a:spcPts val="0"/>
              </a:spcAft>
              <a:buNone/>
              <a:defRPr sz="1600"/>
            </a:lvl4pPr>
            <a:lvl5pPr lvl="4" algn="ctr" rtl="0">
              <a:lnSpc>
                <a:spcPct val="100000"/>
              </a:lnSpc>
              <a:spcBef>
                <a:spcPts val="2133"/>
              </a:spcBef>
              <a:spcAft>
                <a:spcPts val="0"/>
              </a:spcAft>
              <a:buNone/>
              <a:defRPr sz="1600"/>
            </a:lvl5pPr>
            <a:lvl6pPr lvl="5" algn="ctr" rtl="0">
              <a:lnSpc>
                <a:spcPct val="100000"/>
              </a:lnSpc>
              <a:spcBef>
                <a:spcPts val="2133"/>
              </a:spcBef>
              <a:spcAft>
                <a:spcPts val="0"/>
              </a:spcAft>
              <a:buNone/>
              <a:defRPr sz="1600"/>
            </a:lvl6pPr>
            <a:lvl7pPr lvl="6" algn="ctr" rtl="0">
              <a:lnSpc>
                <a:spcPct val="100000"/>
              </a:lnSpc>
              <a:spcBef>
                <a:spcPts val="2133"/>
              </a:spcBef>
              <a:spcAft>
                <a:spcPts val="0"/>
              </a:spcAft>
              <a:buNone/>
              <a:defRPr sz="1600"/>
            </a:lvl7pPr>
            <a:lvl8pPr lvl="7" algn="ctr" rtl="0">
              <a:lnSpc>
                <a:spcPct val="100000"/>
              </a:lnSpc>
              <a:spcBef>
                <a:spcPts val="2133"/>
              </a:spcBef>
              <a:spcAft>
                <a:spcPts val="0"/>
              </a:spcAft>
              <a:buNone/>
              <a:defRPr sz="1600"/>
            </a:lvl8pPr>
            <a:lvl9pPr lvl="8" algn="ctr" rtl="0">
              <a:lnSpc>
                <a:spcPct val="100000"/>
              </a:lnSpc>
              <a:spcBef>
                <a:spcPts val="2133"/>
              </a:spcBef>
              <a:spcAft>
                <a:spcPts val="2133"/>
              </a:spcAft>
              <a:buNone/>
              <a:defRPr sz="1600"/>
            </a:lvl9pPr>
          </a:lstStyle>
          <a:p>
            <a:r>
              <a:rPr lang="en-US" smtClean="0"/>
              <a:t>Click to edit Master subtitle style</a:t>
            </a:r>
            <a:endParaRPr/>
          </a:p>
        </p:txBody>
      </p:sp>
      <p:sp>
        <p:nvSpPr>
          <p:cNvPr id="438" name="Google Shape;438;p22"/>
          <p:cNvSpPr txBox="1">
            <a:spLocks noGrp="1"/>
          </p:cNvSpPr>
          <p:nvPr>
            <p:ph type="subTitle" idx="3"/>
          </p:nvPr>
        </p:nvSpPr>
        <p:spPr>
          <a:xfrm>
            <a:off x="8372800" y="5050213"/>
            <a:ext cx="2872000" cy="10064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2133"/>
              </a:spcBef>
              <a:spcAft>
                <a:spcPts val="0"/>
              </a:spcAft>
              <a:buNone/>
              <a:defRPr sz="1600"/>
            </a:lvl2pPr>
            <a:lvl3pPr lvl="2" algn="ctr" rtl="0">
              <a:lnSpc>
                <a:spcPct val="100000"/>
              </a:lnSpc>
              <a:spcBef>
                <a:spcPts val="2133"/>
              </a:spcBef>
              <a:spcAft>
                <a:spcPts val="0"/>
              </a:spcAft>
              <a:buNone/>
              <a:defRPr sz="1600"/>
            </a:lvl3pPr>
            <a:lvl4pPr lvl="3" algn="ctr" rtl="0">
              <a:lnSpc>
                <a:spcPct val="100000"/>
              </a:lnSpc>
              <a:spcBef>
                <a:spcPts val="2133"/>
              </a:spcBef>
              <a:spcAft>
                <a:spcPts val="0"/>
              </a:spcAft>
              <a:buNone/>
              <a:defRPr sz="1600"/>
            </a:lvl4pPr>
            <a:lvl5pPr lvl="4" algn="ctr" rtl="0">
              <a:lnSpc>
                <a:spcPct val="100000"/>
              </a:lnSpc>
              <a:spcBef>
                <a:spcPts val="2133"/>
              </a:spcBef>
              <a:spcAft>
                <a:spcPts val="0"/>
              </a:spcAft>
              <a:buNone/>
              <a:defRPr sz="1600"/>
            </a:lvl5pPr>
            <a:lvl6pPr lvl="5" algn="ctr" rtl="0">
              <a:lnSpc>
                <a:spcPct val="100000"/>
              </a:lnSpc>
              <a:spcBef>
                <a:spcPts val="2133"/>
              </a:spcBef>
              <a:spcAft>
                <a:spcPts val="0"/>
              </a:spcAft>
              <a:buNone/>
              <a:defRPr sz="1600"/>
            </a:lvl6pPr>
            <a:lvl7pPr lvl="6" algn="ctr" rtl="0">
              <a:lnSpc>
                <a:spcPct val="100000"/>
              </a:lnSpc>
              <a:spcBef>
                <a:spcPts val="2133"/>
              </a:spcBef>
              <a:spcAft>
                <a:spcPts val="0"/>
              </a:spcAft>
              <a:buNone/>
              <a:defRPr sz="1600"/>
            </a:lvl7pPr>
            <a:lvl8pPr lvl="7" algn="ctr" rtl="0">
              <a:lnSpc>
                <a:spcPct val="100000"/>
              </a:lnSpc>
              <a:spcBef>
                <a:spcPts val="2133"/>
              </a:spcBef>
              <a:spcAft>
                <a:spcPts val="0"/>
              </a:spcAft>
              <a:buNone/>
              <a:defRPr sz="1600"/>
            </a:lvl8pPr>
            <a:lvl9pPr lvl="8" algn="ctr" rtl="0">
              <a:lnSpc>
                <a:spcPct val="100000"/>
              </a:lnSpc>
              <a:spcBef>
                <a:spcPts val="2133"/>
              </a:spcBef>
              <a:spcAft>
                <a:spcPts val="2133"/>
              </a:spcAft>
              <a:buNone/>
              <a:defRPr sz="1600"/>
            </a:lvl9pPr>
          </a:lstStyle>
          <a:p>
            <a:r>
              <a:rPr lang="en-US" smtClean="0"/>
              <a:t>Click to edit Master subtitle style</a:t>
            </a:r>
            <a:endParaRPr/>
          </a:p>
        </p:txBody>
      </p:sp>
      <p:sp>
        <p:nvSpPr>
          <p:cNvPr id="439" name="Google Shape;439;p22"/>
          <p:cNvSpPr txBox="1">
            <a:spLocks noGrp="1"/>
          </p:cNvSpPr>
          <p:nvPr>
            <p:ph type="subTitle" idx="4"/>
          </p:nvPr>
        </p:nvSpPr>
        <p:spPr>
          <a:xfrm>
            <a:off x="960067" y="4469400"/>
            <a:ext cx="2872000" cy="6308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None/>
              <a:defRPr sz="4000">
                <a:latin typeface="Barlow Semi Condensed SemiBold"/>
                <a:ea typeface="Barlow Semi Condensed SemiBold"/>
                <a:cs typeface="Barlow Semi Condensed SemiBold"/>
                <a:sym typeface="Barlow Semi Condensed SemiBold"/>
              </a:defRPr>
            </a:lvl1pPr>
            <a:lvl2pPr lvl="1"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2pPr>
            <a:lvl3pPr lvl="2"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3pPr>
            <a:lvl4pPr lvl="3"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4pPr>
            <a:lvl5pPr lvl="4"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5pPr>
            <a:lvl6pPr lvl="5"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6pPr>
            <a:lvl7pPr lvl="6"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7pPr>
            <a:lvl8pPr lvl="7"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8pPr>
            <a:lvl9pPr lvl="8" algn="ctr" rtl="0">
              <a:lnSpc>
                <a:spcPct val="100000"/>
              </a:lnSpc>
              <a:spcBef>
                <a:spcPts val="2133"/>
              </a:spcBef>
              <a:spcAft>
                <a:spcPts val="2133"/>
              </a:spcAft>
              <a:buNone/>
              <a:defRPr sz="4000">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sp>
        <p:nvSpPr>
          <p:cNvPr id="440" name="Google Shape;440;p22"/>
          <p:cNvSpPr txBox="1">
            <a:spLocks noGrp="1"/>
          </p:cNvSpPr>
          <p:nvPr>
            <p:ph type="subTitle" idx="5"/>
          </p:nvPr>
        </p:nvSpPr>
        <p:spPr>
          <a:xfrm>
            <a:off x="4659948" y="4469400"/>
            <a:ext cx="2872000" cy="6308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None/>
              <a:defRPr sz="4000">
                <a:latin typeface="Barlow Semi Condensed SemiBold"/>
                <a:ea typeface="Barlow Semi Condensed SemiBold"/>
                <a:cs typeface="Barlow Semi Condensed SemiBold"/>
                <a:sym typeface="Barlow Semi Condensed SemiBold"/>
              </a:defRPr>
            </a:lvl1pPr>
            <a:lvl2pPr lvl="1"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2pPr>
            <a:lvl3pPr lvl="2"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3pPr>
            <a:lvl4pPr lvl="3"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4pPr>
            <a:lvl5pPr lvl="4"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5pPr>
            <a:lvl6pPr lvl="5"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6pPr>
            <a:lvl7pPr lvl="6"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7pPr>
            <a:lvl8pPr lvl="7"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8pPr>
            <a:lvl9pPr lvl="8" algn="ctr" rtl="0">
              <a:lnSpc>
                <a:spcPct val="100000"/>
              </a:lnSpc>
              <a:spcBef>
                <a:spcPts val="2133"/>
              </a:spcBef>
              <a:spcAft>
                <a:spcPts val="2133"/>
              </a:spcAft>
              <a:buNone/>
              <a:defRPr sz="4000">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sp>
        <p:nvSpPr>
          <p:cNvPr id="441" name="Google Shape;441;p22"/>
          <p:cNvSpPr txBox="1">
            <a:spLocks noGrp="1"/>
          </p:cNvSpPr>
          <p:nvPr>
            <p:ph type="subTitle" idx="6"/>
          </p:nvPr>
        </p:nvSpPr>
        <p:spPr>
          <a:xfrm>
            <a:off x="8372803" y="4469400"/>
            <a:ext cx="2872000" cy="6308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None/>
              <a:defRPr sz="4000">
                <a:latin typeface="Barlow Semi Condensed SemiBold"/>
                <a:ea typeface="Barlow Semi Condensed SemiBold"/>
                <a:cs typeface="Barlow Semi Condensed SemiBold"/>
                <a:sym typeface="Barlow Semi Condensed SemiBold"/>
              </a:defRPr>
            </a:lvl1pPr>
            <a:lvl2pPr lvl="1"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2pPr>
            <a:lvl3pPr lvl="2"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3pPr>
            <a:lvl4pPr lvl="3"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4pPr>
            <a:lvl5pPr lvl="4"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5pPr>
            <a:lvl6pPr lvl="5"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6pPr>
            <a:lvl7pPr lvl="6"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7pPr>
            <a:lvl8pPr lvl="7"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8pPr>
            <a:lvl9pPr lvl="8" algn="ctr" rtl="0">
              <a:lnSpc>
                <a:spcPct val="100000"/>
              </a:lnSpc>
              <a:spcBef>
                <a:spcPts val="2133"/>
              </a:spcBef>
              <a:spcAft>
                <a:spcPts val="2133"/>
              </a:spcAft>
              <a:buNone/>
              <a:defRPr sz="4000">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sp>
        <p:nvSpPr>
          <p:cNvPr id="442" name="Google Shape;442;p22"/>
          <p:cNvSpPr txBox="1">
            <a:spLocks noGrp="1"/>
          </p:cNvSpPr>
          <p:nvPr>
            <p:ph type="subTitle" idx="7"/>
          </p:nvPr>
        </p:nvSpPr>
        <p:spPr>
          <a:xfrm>
            <a:off x="960067" y="2987783"/>
            <a:ext cx="2872000" cy="10064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2133"/>
              </a:spcBef>
              <a:spcAft>
                <a:spcPts val="0"/>
              </a:spcAft>
              <a:buNone/>
              <a:defRPr sz="1600"/>
            </a:lvl2pPr>
            <a:lvl3pPr lvl="2" algn="ctr" rtl="0">
              <a:lnSpc>
                <a:spcPct val="100000"/>
              </a:lnSpc>
              <a:spcBef>
                <a:spcPts val="2133"/>
              </a:spcBef>
              <a:spcAft>
                <a:spcPts val="0"/>
              </a:spcAft>
              <a:buNone/>
              <a:defRPr sz="1600"/>
            </a:lvl3pPr>
            <a:lvl4pPr lvl="3" algn="ctr" rtl="0">
              <a:lnSpc>
                <a:spcPct val="100000"/>
              </a:lnSpc>
              <a:spcBef>
                <a:spcPts val="2133"/>
              </a:spcBef>
              <a:spcAft>
                <a:spcPts val="0"/>
              </a:spcAft>
              <a:buNone/>
              <a:defRPr sz="1600"/>
            </a:lvl4pPr>
            <a:lvl5pPr lvl="4" algn="ctr" rtl="0">
              <a:lnSpc>
                <a:spcPct val="100000"/>
              </a:lnSpc>
              <a:spcBef>
                <a:spcPts val="2133"/>
              </a:spcBef>
              <a:spcAft>
                <a:spcPts val="0"/>
              </a:spcAft>
              <a:buNone/>
              <a:defRPr sz="1600"/>
            </a:lvl5pPr>
            <a:lvl6pPr lvl="5" algn="ctr" rtl="0">
              <a:lnSpc>
                <a:spcPct val="100000"/>
              </a:lnSpc>
              <a:spcBef>
                <a:spcPts val="2133"/>
              </a:spcBef>
              <a:spcAft>
                <a:spcPts val="0"/>
              </a:spcAft>
              <a:buNone/>
              <a:defRPr sz="1600"/>
            </a:lvl6pPr>
            <a:lvl7pPr lvl="6" algn="ctr" rtl="0">
              <a:lnSpc>
                <a:spcPct val="100000"/>
              </a:lnSpc>
              <a:spcBef>
                <a:spcPts val="2133"/>
              </a:spcBef>
              <a:spcAft>
                <a:spcPts val="0"/>
              </a:spcAft>
              <a:buNone/>
              <a:defRPr sz="1600"/>
            </a:lvl7pPr>
            <a:lvl8pPr lvl="7" algn="ctr" rtl="0">
              <a:lnSpc>
                <a:spcPct val="100000"/>
              </a:lnSpc>
              <a:spcBef>
                <a:spcPts val="2133"/>
              </a:spcBef>
              <a:spcAft>
                <a:spcPts val="0"/>
              </a:spcAft>
              <a:buNone/>
              <a:defRPr sz="1600"/>
            </a:lvl8pPr>
            <a:lvl9pPr lvl="8" algn="ctr" rtl="0">
              <a:lnSpc>
                <a:spcPct val="100000"/>
              </a:lnSpc>
              <a:spcBef>
                <a:spcPts val="2133"/>
              </a:spcBef>
              <a:spcAft>
                <a:spcPts val="2133"/>
              </a:spcAft>
              <a:buNone/>
              <a:defRPr sz="1600"/>
            </a:lvl9pPr>
          </a:lstStyle>
          <a:p>
            <a:r>
              <a:rPr lang="en-US" smtClean="0"/>
              <a:t>Click to edit Master subtitle style</a:t>
            </a:r>
            <a:endParaRPr/>
          </a:p>
        </p:txBody>
      </p:sp>
      <p:sp>
        <p:nvSpPr>
          <p:cNvPr id="443" name="Google Shape;443;p22"/>
          <p:cNvSpPr txBox="1">
            <a:spLocks noGrp="1"/>
          </p:cNvSpPr>
          <p:nvPr>
            <p:ph type="subTitle" idx="8"/>
          </p:nvPr>
        </p:nvSpPr>
        <p:spPr>
          <a:xfrm>
            <a:off x="4659947" y="2987783"/>
            <a:ext cx="2872000" cy="10064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2133"/>
              </a:spcBef>
              <a:spcAft>
                <a:spcPts val="0"/>
              </a:spcAft>
              <a:buNone/>
              <a:defRPr sz="1600"/>
            </a:lvl2pPr>
            <a:lvl3pPr lvl="2" algn="ctr" rtl="0">
              <a:lnSpc>
                <a:spcPct val="100000"/>
              </a:lnSpc>
              <a:spcBef>
                <a:spcPts val="2133"/>
              </a:spcBef>
              <a:spcAft>
                <a:spcPts val="0"/>
              </a:spcAft>
              <a:buNone/>
              <a:defRPr sz="1600"/>
            </a:lvl3pPr>
            <a:lvl4pPr lvl="3" algn="ctr" rtl="0">
              <a:lnSpc>
                <a:spcPct val="100000"/>
              </a:lnSpc>
              <a:spcBef>
                <a:spcPts val="2133"/>
              </a:spcBef>
              <a:spcAft>
                <a:spcPts val="0"/>
              </a:spcAft>
              <a:buNone/>
              <a:defRPr sz="1600"/>
            </a:lvl4pPr>
            <a:lvl5pPr lvl="4" algn="ctr" rtl="0">
              <a:lnSpc>
                <a:spcPct val="100000"/>
              </a:lnSpc>
              <a:spcBef>
                <a:spcPts val="2133"/>
              </a:spcBef>
              <a:spcAft>
                <a:spcPts val="0"/>
              </a:spcAft>
              <a:buNone/>
              <a:defRPr sz="1600"/>
            </a:lvl5pPr>
            <a:lvl6pPr lvl="5" algn="ctr" rtl="0">
              <a:lnSpc>
                <a:spcPct val="100000"/>
              </a:lnSpc>
              <a:spcBef>
                <a:spcPts val="2133"/>
              </a:spcBef>
              <a:spcAft>
                <a:spcPts val="0"/>
              </a:spcAft>
              <a:buNone/>
              <a:defRPr sz="1600"/>
            </a:lvl6pPr>
            <a:lvl7pPr lvl="6" algn="ctr" rtl="0">
              <a:lnSpc>
                <a:spcPct val="100000"/>
              </a:lnSpc>
              <a:spcBef>
                <a:spcPts val="2133"/>
              </a:spcBef>
              <a:spcAft>
                <a:spcPts val="0"/>
              </a:spcAft>
              <a:buNone/>
              <a:defRPr sz="1600"/>
            </a:lvl7pPr>
            <a:lvl8pPr lvl="7" algn="ctr" rtl="0">
              <a:lnSpc>
                <a:spcPct val="100000"/>
              </a:lnSpc>
              <a:spcBef>
                <a:spcPts val="2133"/>
              </a:spcBef>
              <a:spcAft>
                <a:spcPts val="0"/>
              </a:spcAft>
              <a:buNone/>
              <a:defRPr sz="1600"/>
            </a:lvl8pPr>
            <a:lvl9pPr lvl="8" algn="ctr" rtl="0">
              <a:lnSpc>
                <a:spcPct val="100000"/>
              </a:lnSpc>
              <a:spcBef>
                <a:spcPts val="2133"/>
              </a:spcBef>
              <a:spcAft>
                <a:spcPts val="2133"/>
              </a:spcAft>
              <a:buNone/>
              <a:defRPr sz="1600"/>
            </a:lvl9pPr>
          </a:lstStyle>
          <a:p>
            <a:r>
              <a:rPr lang="en-US" smtClean="0"/>
              <a:t>Click to edit Master subtitle style</a:t>
            </a:r>
            <a:endParaRPr/>
          </a:p>
        </p:txBody>
      </p:sp>
      <p:sp>
        <p:nvSpPr>
          <p:cNvPr id="444" name="Google Shape;444;p22"/>
          <p:cNvSpPr txBox="1">
            <a:spLocks noGrp="1"/>
          </p:cNvSpPr>
          <p:nvPr>
            <p:ph type="subTitle" idx="9"/>
          </p:nvPr>
        </p:nvSpPr>
        <p:spPr>
          <a:xfrm>
            <a:off x="8372800" y="2987783"/>
            <a:ext cx="2872000" cy="10064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2133"/>
              </a:spcBef>
              <a:spcAft>
                <a:spcPts val="0"/>
              </a:spcAft>
              <a:buNone/>
              <a:defRPr sz="1600"/>
            </a:lvl2pPr>
            <a:lvl3pPr lvl="2" algn="ctr" rtl="0">
              <a:lnSpc>
                <a:spcPct val="100000"/>
              </a:lnSpc>
              <a:spcBef>
                <a:spcPts val="2133"/>
              </a:spcBef>
              <a:spcAft>
                <a:spcPts val="0"/>
              </a:spcAft>
              <a:buNone/>
              <a:defRPr sz="1600"/>
            </a:lvl3pPr>
            <a:lvl4pPr lvl="3" algn="ctr" rtl="0">
              <a:lnSpc>
                <a:spcPct val="100000"/>
              </a:lnSpc>
              <a:spcBef>
                <a:spcPts val="2133"/>
              </a:spcBef>
              <a:spcAft>
                <a:spcPts val="0"/>
              </a:spcAft>
              <a:buNone/>
              <a:defRPr sz="1600"/>
            </a:lvl4pPr>
            <a:lvl5pPr lvl="4" algn="ctr" rtl="0">
              <a:lnSpc>
                <a:spcPct val="100000"/>
              </a:lnSpc>
              <a:spcBef>
                <a:spcPts val="2133"/>
              </a:spcBef>
              <a:spcAft>
                <a:spcPts val="0"/>
              </a:spcAft>
              <a:buNone/>
              <a:defRPr sz="1600"/>
            </a:lvl5pPr>
            <a:lvl6pPr lvl="5" algn="ctr" rtl="0">
              <a:lnSpc>
                <a:spcPct val="100000"/>
              </a:lnSpc>
              <a:spcBef>
                <a:spcPts val="2133"/>
              </a:spcBef>
              <a:spcAft>
                <a:spcPts val="0"/>
              </a:spcAft>
              <a:buNone/>
              <a:defRPr sz="1600"/>
            </a:lvl6pPr>
            <a:lvl7pPr lvl="6" algn="ctr" rtl="0">
              <a:lnSpc>
                <a:spcPct val="100000"/>
              </a:lnSpc>
              <a:spcBef>
                <a:spcPts val="2133"/>
              </a:spcBef>
              <a:spcAft>
                <a:spcPts val="0"/>
              </a:spcAft>
              <a:buNone/>
              <a:defRPr sz="1600"/>
            </a:lvl7pPr>
            <a:lvl8pPr lvl="7" algn="ctr" rtl="0">
              <a:lnSpc>
                <a:spcPct val="100000"/>
              </a:lnSpc>
              <a:spcBef>
                <a:spcPts val="2133"/>
              </a:spcBef>
              <a:spcAft>
                <a:spcPts val="0"/>
              </a:spcAft>
              <a:buNone/>
              <a:defRPr sz="1600"/>
            </a:lvl8pPr>
            <a:lvl9pPr lvl="8" algn="ctr" rtl="0">
              <a:lnSpc>
                <a:spcPct val="100000"/>
              </a:lnSpc>
              <a:spcBef>
                <a:spcPts val="2133"/>
              </a:spcBef>
              <a:spcAft>
                <a:spcPts val="2133"/>
              </a:spcAft>
              <a:buNone/>
              <a:defRPr sz="1600"/>
            </a:lvl9pPr>
          </a:lstStyle>
          <a:p>
            <a:r>
              <a:rPr lang="en-US" smtClean="0"/>
              <a:t>Click to edit Master subtitle style</a:t>
            </a:r>
            <a:endParaRPr/>
          </a:p>
        </p:txBody>
      </p:sp>
      <p:sp>
        <p:nvSpPr>
          <p:cNvPr id="445" name="Google Shape;445;p22"/>
          <p:cNvSpPr txBox="1">
            <a:spLocks noGrp="1"/>
          </p:cNvSpPr>
          <p:nvPr>
            <p:ph type="subTitle" idx="13"/>
          </p:nvPr>
        </p:nvSpPr>
        <p:spPr>
          <a:xfrm>
            <a:off x="960067" y="2406951"/>
            <a:ext cx="2872000" cy="6308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None/>
              <a:defRPr sz="4000">
                <a:latin typeface="Barlow Semi Condensed SemiBold"/>
                <a:ea typeface="Barlow Semi Condensed SemiBold"/>
                <a:cs typeface="Barlow Semi Condensed SemiBold"/>
                <a:sym typeface="Barlow Semi Condensed SemiBold"/>
              </a:defRPr>
            </a:lvl1pPr>
            <a:lvl2pPr lvl="1"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2pPr>
            <a:lvl3pPr lvl="2"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3pPr>
            <a:lvl4pPr lvl="3"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4pPr>
            <a:lvl5pPr lvl="4"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5pPr>
            <a:lvl6pPr lvl="5"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6pPr>
            <a:lvl7pPr lvl="6"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7pPr>
            <a:lvl8pPr lvl="7"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8pPr>
            <a:lvl9pPr lvl="8" algn="ctr" rtl="0">
              <a:lnSpc>
                <a:spcPct val="100000"/>
              </a:lnSpc>
              <a:spcBef>
                <a:spcPts val="2133"/>
              </a:spcBef>
              <a:spcAft>
                <a:spcPts val="2133"/>
              </a:spcAft>
              <a:buNone/>
              <a:defRPr sz="4000">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sp>
        <p:nvSpPr>
          <p:cNvPr id="446" name="Google Shape;446;p22"/>
          <p:cNvSpPr txBox="1">
            <a:spLocks noGrp="1"/>
          </p:cNvSpPr>
          <p:nvPr>
            <p:ph type="subTitle" idx="14"/>
          </p:nvPr>
        </p:nvSpPr>
        <p:spPr>
          <a:xfrm>
            <a:off x="4659948" y="2406951"/>
            <a:ext cx="2872000" cy="6308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None/>
              <a:defRPr sz="4000">
                <a:latin typeface="Barlow Semi Condensed SemiBold"/>
                <a:ea typeface="Barlow Semi Condensed SemiBold"/>
                <a:cs typeface="Barlow Semi Condensed SemiBold"/>
                <a:sym typeface="Barlow Semi Condensed SemiBold"/>
              </a:defRPr>
            </a:lvl1pPr>
            <a:lvl2pPr lvl="1"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2pPr>
            <a:lvl3pPr lvl="2"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3pPr>
            <a:lvl4pPr lvl="3"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4pPr>
            <a:lvl5pPr lvl="4"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5pPr>
            <a:lvl6pPr lvl="5"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6pPr>
            <a:lvl7pPr lvl="6"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7pPr>
            <a:lvl8pPr lvl="7"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8pPr>
            <a:lvl9pPr lvl="8" algn="ctr" rtl="0">
              <a:lnSpc>
                <a:spcPct val="100000"/>
              </a:lnSpc>
              <a:spcBef>
                <a:spcPts val="2133"/>
              </a:spcBef>
              <a:spcAft>
                <a:spcPts val="2133"/>
              </a:spcAft>
              <a:buNone/>
              <a:defRPr sz="4000">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sp>
        <p:nvSpPr>
          <p:cNvPr id="447" name="Google Shape;447;p22"/>
          <p:cNvSpPr txBox="1">
            <a:spLocks noGrp="1"/>
          </p:cNvSpPr>
          <p:nvPr>
            <p:ph type="subTitle" idx="15"/>
          </p:nvPr>
        </p:nvSpPr>
        <p:spPr>
          <a:xfrm>
            <a:off x="8372803" y="2406951"/>
            <a:ext cx="2872000" cy="6308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None/>
              <a:defRPr sz="4000">
                <a:latin typeface="Barlow Semi Condensed SemiBold"/>
                <a:ea typeface="Barlow Semi Condensed SemiBold"/>
                <a:cs typeface="Barlow Semi Condensed SemiBold"/>
                <a:sym typeface="Barlow Semi Condensed SemiBold"/>
              </a:defRPr>
            </a:lvl1pPr>
            <a:lvl2pPr lvl="1"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2pPr>
            <a:lvl3pPr lvl="2"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3pPr>
            <a:lvl4pPr lvl="3"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4pPr>
            <a:lvl5pPr lvl="4"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5pPr>
            <a:lvl6pPr lvl="5"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6pPr>
            <a:lvl7pPr lvl="6"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7pPr>
            <a:lvl8pPr lvl="7" algn="ctr" rtl="0">
              <a:lnSpc>
                <a:spcPct val="100000"/>
              </a:lnSpc>
              <a:spcBef>
                <a:spcPts val="2133"/>
              </a:spcBef>
              <a:spcAft>
                <a:spcPts val="0"/>
              </a:spcAft>
              <a:buNone/>
              <a:defRPr sz="4000">
                <a:latin typeface="Barlow Semi Condensed SemiBold"/>
                <a:ea typeface="Barlow Semi Condensed SemiBold"/>
                <a:cs typeface="Barlow Semi Condensed SemiBold"/>
                <a:sym typeface="Barlow Semi Condensed SemiBold"/>
              </a:defRPr>
            </a:lvl8pPr>
            <a:lvl9pPr lvl="8" algn="ctr" rtl="0">
              <a:lnSpc>
                <a:spcPct val="100000"/>
              </a:lnSpc>
              <a:spcBef>
                <a:spcPts val="2133"/>
              </a:spcBef>
              <a:spcAft>
                <a:spcPts val="2133"/>
              </a:spcAft>
              <a:buNone/>
              <a:defRPr sz="4000">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sp>
        <p:nvSpPr>
          <p:cNvPr id="448" name="Google Shape;448;p22"/>
          <p:cNvSpPr txBox="1">
            <a:spLocks noGrp="1"/>
          </p:cNvSpPr>
          <p:nvPr>
            <p:ph type="ctrTitle"/>
          </p:nvPr>
        </p:nvSpPr>
        <p:spPr>
          <a:xfrm>
            <a:off x="960067" y="479267"/>
            <a:ext cx="4285600" cy="11132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32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spTree>
    <p:extLst>
      <p:ext uri="{BB962C8B-B14F-4D97-AF65-F5344CB8AC3E}">
        <p14:creationId xmlns:p14="http://schemas.microsoft.com/office/powerpoint/2010/main" val="27991779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Headline">
  <p:cSld name="Headline">
    <p:spTree>
      <p:nvGrpSpPr>
        <p:cNvPr id="1" name="Shape 449"/>
        <p:cNvGrpSpPr/>
        <p:nvPr/>
      </p:nvGrpSpPr>
      <p:grpSpPr>
        <a:xfrm>
          <a:off x="0" y="0"/>
          <a:ext cx="0" cy="0"/>
          <a:chOff x="0" y="0"/>
          <a:chExt cx="0" cy="0"/>
        </a:xfrm>
      </p:grpSpPr>
      <p:sp>
        <p:nvSpPr>
          <p:cNvPr id="450" name="Google Shape;450;p23"/>
          <p:cNvSpPr txBox="1">
            <a:spLocks noGrp="1"/>
          </p:cNvSpPr>
          <p:nvPr>
            <p:ph type="title"/>
          </p:nvPr>
        </p:nvSpPr>
        <p:spPr>
          <a:xfrm>
            <a:off x="2393800" y="2299400"/>
            <a:ext cx="7404400" cy="22592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41294A"/>
              </a:buClr>
              <a:buSzPts val="4200"/>
              <a:buNone/>
              <a:defRPr sz="6400"/>
            </a:lvl1pPr>
            <a:lvl2pPr lvl="1" algn="ctr" rtl="0">
              <a:spcBef>
                <a:spcPts val="0"/>
              </a:spcBef>
              <a:spcAft>
                <a:spcPts val="0"/>
              </a:spcAft>
              <a:buClr>
                <a:srgbClr val="41294A"/>
              </a:buClr>
              <a:buSzPts val="4200"/>
              <a:buNone/>
              <a:defRPr sz="5600">
                <a:solidFill>
                  <a:srgbClr val="41294A"/>
                </a:solidFill>
              </a:defRPr>
            </a:lvl2pPr>
            <a:lvl3pPr lvl="2" algn="ctr" rtl="0">
              <a:spcBef>
                <a:spcPts val="0"/>
              </a:spcBef>
              <a:spcAft>
                <a:spcPts val="0"/>
              </a:spcAft>
              <a:buClr>
                <a:srgbClr val="41294A"/>
              </a:buClr>
              <a:buSzPts val="4200"/>
              <a:buNone/>
              <a:defRPr sz="5600">
                <a:solidFill>
                  <a:srgbClr val="41294A"/>
                </a:solidFill>
              </a:defRPr>
            </a:lvl3pPr>
            <a:lvl4pPr lvl="3" algn="ctr" rtl="0">
              <a:spcBef>
                <a:spcPts val="0"/>
              </a:spcBef>
              <a:spcAft>
                <a:spcPts val="0"/>
              </a:spcAft>
              <a:buClr>
                <a:srgbClr val="41294A"/>
              </a:buClr>
              <a:buSzPts val="4200"/>
              <a:buNone/>
              <a:defRPr sz="5600">
                <a:solidFill>
                  <a:srgbClr val="41294A"/>
                </a:solidFill>
              </a:defRPr>
            </a:lvl4pPr>
            <a:lvl5pPr lvl="4" algn="ctr" rtl="0">
              <a:spcBef>
                <a:spcPts val="0"/>
              </a:spcBef>
              <a:spcAft>
                <a:spcPts val="0"/>
              </a:spcAft>
              <a:buClr>
                <a:srgbClr val="41294A"/>
              </a:buClr>
              <a:buSzPts val="4200"/>
              <a:buNone/>
              <a:defRPr sz="5600">
                <a:solidFill>
                  <a:srgbClr val="41294A"/>
                </a:solidFill>
              </a:defRPr>
            </a:lvl5pPr>
            <a:lvl6pPr lvl="5" algn="ctr" rtl="0">
              <a:spcBef>
                <a:spcPts val="0"/>
              </a:spcBef>
              <a:spcAft>
                <a:spcPts val="0"/>
              </a:spcAft>
              <a:buClr>
                <a:srgbClr val="41294A"/>
              </a:buClr>
              <a:buSzPts val="4200"/>
              <a:buNone/>
              <a:defRPr sz="5600">
                <a:solidFill>
                  <a:srgbClr val="41294A"/>
                </a:solidFill>
              </a:defRPr>
            </a:lvl6pPr>
            <a:lvl7pPr lvl="6" algn="ctr" rtl="0">
              <a:spcBef>
                <a:spcPts val="0"/>
              </a:spcBef>
              <a:spcAft>
                <a:spcPts val="0"/>
              </a:spcAft>
              <a:buClr>
                <a:srgbClr val="41294A"/>
              </a:buClr>
              <a:buSzPts val="4200"/>
              <a:buNone/>
              <a:defRPr sz="5600">
                <a:solidFill>
                  <a:srgbClr val="41294A"/>
                </a:solidFill>
              </a:defRPr>
            </a:lvl7pPr>
            <a:lvl8pPr lvl="7" algn="ctr" rtl="0">
              <a:spcBef>
                <a:spcPts val="0"/>
              </a:spcBef>
              <a:spcAft>
                <a:spcPts val="0"/>
              </a:spcAft>
              <a:buClr>
                <a:srgbClr val="41294A"/>
              </a:buClr>
              <a:buSzPts val="4200"/>
              <a:buNone/>
              <a:defRPr sz="5600">
                <a:solidFill>
                  <a:srgbClr val="41294A"/>
                </a:solidFill>
              </a:defRPr>
            </a:lvl8pPr>
            <a:lvl9pPr lvl="8" algn="ctr" rtl="0">
              <a:spcBef>
                <a:spcPts val="0"/>
              </a:spcBef>
              <a:spcAft>
                <a:spcPts val="0"/>
              </a:spcAft>
              <a:buClr>
                <a:srgbClr val="41294A"/>
              </a:buClr>
              <a:buSzPts val="4200"/>
              <a:buNone/>
              <a:defRPr sz="5600">
                <a:solidFill>
                  <a:srgbClr val="41294A"/>
                </a:solidFill>
              </a:defRPr>
            </a:lvl9pPr>
          </a:lstStyle>
          <a:p>
            <a:r>
              <a:rPr lang="en-US" smtClean="0"/>
              <a:t>Click to edit Master title style</a:t>
            </a:r>
            <a:endParaRPr/>
          </a:p>
        </p:txBody>
      </p:sp>
      <p:sp>
        <p:nvSpPr>
          <p:cNvPr id="451" name="Google Shape;451;p23"/>
          <p:cNvSpPr txBox="1">
            <a:spLocks noGrp="1"/>
          </p:cNvSpPr>
          <p:nvPr>
            <p:ph type="subTitle" idx="1"/>
          </p:nvPr>
        </p:nvSpPr>
        <p:spPr>
          <a:xfrm>
            <a:off x="2393800" y="4482733"/>
            <a:ext cx="7404400" cy="52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41294A"/>
              </a:buClr>
              <a:buSzPts val="2100"/>
              <a:buNone/>
              <a:defRPr sz="1867"/>
            </a:lvl1pPr>
            <a:lvl2pPr lvl="1" algn="ctr" rtl="0">
              <a:lnSpc>
                <a:spcPct val="100000"/>
              </a:lnSpc>
              <a:spcBef>
                <a:spcPts val="0"/>
              </a:spcBef>
              <a:spcAft>
                <a:spcPts val="0"/>
              </a:spcAft>
              <a:buClr>
                <a:srgbClr val="41294A"/>
              </a:buClr>
              <a:buSzPts val="2100"/>
              <a:buNone/>
              <a:defRPr sz="2800">
                <a:solidFill>
                  <a:srgbClr val="41294A"/>
                </a:solidFill>
              </a:defRPr>
            </a:lvl2pPr>
            <a:lvl3pPr lvl="2" algn="ctr" rtl="0">
              <a:lnSpc>
                <a:spcPct val="100000"/>
              </a:lnSpc>
              <a:spcBef>
                <a:spcPts val="0"/>
              </a:spcBef>
              <a:spcAft>
                <a:spcPts val="0"/>
              </a:spcAft>
              <a:buClr>
                <a:srgbClr val="41294A"/>
              </a:buClr>
              <a:buSzPts val="2100"/>
              <a:buNone/>
              <a:defRPr sz="2800">
                <a:solidFill>
                  <a:srgbClr val="41294A"/>
                </a:solidFill>
              </a:defRPr>
            </a:lvl3pPr>
            <a:lvl4pPr lvl="3" algn="ctr" rtl="0">
              <a:lnSpc>
                <a:spcPct val="100000"/>
              </a:lnSpc>
              <a:spcBef>
                <a:spcPts val="0"/>
              </a:spcBef>
              <a:spcAft>
                <a:spcPts val="0"/>
              </a:spcAft>
              <a:buClr>
                <a:srgbClr val="41294A"/>
              </a:buClr>
              <a:buSzPts val="2100"/>
              <a:buNone/>
              <a:defRPr sz="2800">
                <a:solidFill>
                  <a:srgbClr val="41294A"/>
                </a:solidFill>
              </a:defRPr>
            </a:lvl4pPr>
            <a:lvl5pPr lvl="4" algn="ctr" rtl="0">
              <a:lnSpc>
                <a:spcPct val="100000"/>
              </a:lnSpc>
              <a:spcBef>
                <a:spcPts val="0"/>
              </a:spcBef>
              <a:spcAft>
                <a:spcPts val="0"/>
              </a:spcAft>
              <a:buClr>
                <a:srgbClr val="41294A"/>
              </a:buClr>
              <a:buSzPts val="2100"/>
              <a:buNone/>
              <a:defRPr sz="2800">
                <a:solidFill>
                  <a:srgbClr val="41294A"/>
                </a:solidFill>
              </a:defRPr>
            </a:lvl5pPr>
            <a:lvl6pPr lvl="5" algn="ctr" rtl="0">
              <a:lnSpc>
                <a:spcPct val="100000"/>
              </a:lnSpc>
              <a:spcBef>
                <a:spcPts val="0"/>
              </a:spcBef>
              <a:spcAft>
                <a:spcPts val="0"/>
              </a:spcAft>
              <a:buClr>
                <a:srgbClr val="41294A"/>
              </a:buClr>
              <a:buSzPts val="2100"/>
              <a:buNone/>
              <a:defRPr sz="2800">
                <a:solidFill>
                  <a:srgbClr val="41294A"/>
                </a:solidFill>
              </a:defRPr>
            </a:lvl6pPr>
            <a:lvl7pPr lvl="6" algn="ctr" rtl="0">
              <a:lnSpc>
                <a:spcPct val="100000"/>
              </a:lnSpc>
              <a:spcBef>
                <a:spcPts val="0"/>
              </a:spcBef>
              <a:spcAft>
                <a:spcPts val="0"/>
              </a:spcAft>
              <a:buClr>
                <a:srgbClr val="41294A"/>
              </a:buClr>
              <a:buSzPts val="2100"/>
              <a:buNone/>
              <a:defRPr sz="2800">
                <a:solidFill>
                  <a:srgbClr val="41294A"/>
                </a:solidFill>
              </a:defRPr>
            </a:lvl7pPr>
            <a:lvl8pPr lvl="7" algn="ctr" rtl="0">
              <a:lnSpc>
                <a:spcPct val="100000"/>
              </a:lnSpc>
              <a:spcBef>
                <a:spcPts val="0"/>
              </a:spcBef>
              <a:spcAft>
                <a:spcPts val="0"/>
              </a:spcAft>
              <a:buClr>
                <a:srgbClr val="41294A"/>
              </a:buClr>
              <a:buSzPts val="2100"/>
              <a:buNone/>
              <a:defRPr sz="2800">
                <a:solidFill>
                  <a:srgbClr val="41294A"/>
                </a:solidFill>
              </a:defRPr>
            </a:lvl8pPr>
            <a:lvl9pPr lvl="8" algn="ctr" rtl="0">
              <a:lnSpc>
                <a:spcPct val="100000"/>
              </a:lnSpc>
              <a:spcBef>
                <a:spcPts val="0"/>
              </a:spcBef>
              <a:spcAft>
                <a:spcPts val="0"/>
              </a:spcAft>
              <a:buClr>
                <a:srgbClr val="41294A"/>
              </a:buClr>
              <a:buSzPts val="2100"/>
              <a:buNone/>
              <a:defRPr sz="2800">
                <a:solidFill>
                  <a:srgbClr val="41294A"/>
                </a:solidFill>
              </a:defRPr>
            </a:lvl9pPr>
          </a:lstStyle>
          <a:p>
            <a:r>
              <a:rPr lang="en-US" smtClean="0"/>
              <a:t>Click to edit Master subtitle style</a:t>
            </a:r>
            <a:endParaRPr/>
          </a:p>
        </p:txBody>
      </p:sp>
      <p:sp>
        <p:nvSpPr>
          <p:cNvPr id="452" name="Google Shape;452;p23"/>
          <p:cNvSpPr txBox="1">
            <a:spLocks noGrp="1"/>
          </p:cNvSpPr>
          <p:nvPr>
            <p:ph type="title" idx="2" hasCustomPrompt="1"/>
          </p:nvPr>
        </p:nvSpPr>
        <p:spPr>
          <a:xfrm>
            <a:off x="4073741" y="421267"/>
            <a:ext cx="4044400" cy="13060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rgbClr val="999999"/>
              </a:buClr>
              <a:buSzPts val="3600"/>
              <a:buNone/>
              <a:defRPr sz="8000" b="0"/>
            </a:lvl1pPr>
            <a:lvl2pPr lvl="1" algn="ct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9pPr>
          </a:lstStyle>
          <a:p>
            <a:r>
              <a:t>xx%</a:t>
            </a:r>
          </a:p>
        </p:txBody>
      </p:sp>
      <p:sp>
        <p:nvSpPr>
          <p:cNvPr id="453" name="Google Shape;453;p23"/>
          <p:cNvSpPr/>
          <p:nvPr/>
        </p:nvSpPr>
        <p:spPr>
          <a:xfrm>
            <a:off x="-210600" y="5533033"/>
            <a:ext cx="2411600" cy="1341467"/>
          </a:xfrm>
          <a:custGeom>
            <a:avLst/>
            <a:gdLst/>
            <a:ahLst/>
            <a:cxnLst/>
            <a:rect l="l" t="t" r="r" b="b"/>
            <a:pathLst>
              <a:path w="72348" h="40244" extrusionOk="0">
                <a:moveTo>
                  <a:pt x="0" y="4522"/>
                </a:moveTo>
                <a:lnTo>
                  <a:pt x="40244" y="0"/>
                </a:lnTo>
                <a:lnTo>
                  <a:pt x="72348" y="40244"/>
                </a:lnTo>
              </a:path>
            </a:pathLst>
          </a:custGeom>
          <a:noFill/>
          <a:ln w="19050" cap="flat" cmpd="sng">
            <a:solidFill>
              <a:srgbClr val="434343"/>
            </a:solidFill>
            <a:prstDash val="solid"/>
            <a:round/>
            <a:headEnd type="none" w="med" len="med"/>
            <a:tailEnd type="none" w="med" len="med"/>
          </a:ln>
        </p:spPr>
      </p:sp>
      <p:sp>
        <p:nvSpPr>
          <p:cNvPr id="454" name="Google Shape;454;p23"/>
          <p:cNvSpPr/>
          <p:nvPr/>
        </p:nvSpPr>
        <p:spPr>
          <a:xfrm rot="10800000">
            <a:off x="9795472" y="783"/>
            <a:ext cx="2411600" cy="1341467"/>
          </a:xfrm>
          <a:custGeom>
            <a:avLst/>
            <a:gdLst/>
            <a:ahLst/>
            <a:cxnLst/>
            <a:rect l="l" t="t" r="r" b="b"/>
            <a:pathLst>
              <a:path w="72348" h="40244" extrusionOk="0">
                <a:moveTo>
                  <a:pt x="0" y="4522"/>
                </a:moveTo>
                <a:lnTo>
                  <a:pt x="40244" y="0"/>
                </a:lnTo>
                <a:lnTo>
                  <a:pt x="72348" y="40244"/>
                </a:lnTo>
              </a:path>
            </a:pathLst>
          </a:custGeom>
          <a:noFill/>
          <a:ln w="19050" cap="flat" cmpd="sng">
            <a:solidFill>
              <a:srgbClr val="434343"/>
            </a:solidFill>
            <a:prstDash val="solid"/>
            <a:round/>
            <a:headEnd type="none" w="med" len="med"/>
            <a:tailEnd type="none" w="med" len="med"/>
          </a:ln>
        </p:spPr>
      </p:sp>
    </p:spTree>
    <p:extLst>
      <p:ext uri="{BB962C8B-B14F-4D97-AF65-F5344CB8AC3E}">
        <p14:creationId xmlns:p14="http://schemas.microsoft.com/office/powerpoint/2010/main" val="22283733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455"/>
        <p:cNvGrpSpPr/>
        <p:nvPr/>
      </p:nvGrpSpPr>
      <p:grpSpPr>
        <a:xfrm>
          <a:off x="0" y="0"/>
          <a:ext cx="0" cy="0"/>
          <a:chOff x="0" y="0"/>
          <a:chExt cx="0" cy="0"/>
        </a:xfrm>
      </p:grpSpPr>
      <p:sp>
        <p:nvSpPr>
          <p:cNvPr id="456" name="Google Shape;456;p24"/>
          <p:cNvSpPr/>
          <p:nvPr/>
        </p:nvSpPr>
        <p:spPr>
          <a:xfrm>
            <a:off x="0" y="0"/>
            <a:ext cx="6659200" cy="6858000"/>
          </a:xfrm>
          <a:prstGeom prst="rect">
            <a:avLst/>
          </a:prstGeom>
          <a:solidFill>
            <a:srgbClr val="43434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57" name="Google Shape;457;p24"/>
          <p:cNvSpPr txBox="1">
            <a:spLocks noGrp="1"/>
          </p:cNvSpPr>
          <p:nvPr>
            <p:ph type="ctrTitle"/>
          </p:nvPr>
        </p:nvSpPr>
        <p:spPr>
          <a:xfrm>
            <a:off x="960000" y="1512000"/>
            <a:ext cx="4405600" cy="20768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4000" b="0">
                <a:solidFill>
                  <a:srgbClr val="F3F3F3"/>
                </a:solidFill>
              </a:defRPr>
            </a:lvl1pPr>
            <a:lvl2pPr lvl="1" algn="r" rtl="0">
              <a:spcBef>
                <a:spcPts val="0"/>
              </a:spcBef>
              <a:spcAft>
                <a:spcPts val="0"/>
              </a:spcAft>
              <a:buSzPts val="2400"/>
              <a:buNone/>
              <a:defRPr sz="3200"/>
            </a:lvl2pPr>
            <a:lvl3pPr lvl="2" algn="r" rtl="0">
              <a:spcBef>
                <a:spcPts val="0"/>
              </a:spcBef>
              <a:spcAft>
                <a:spcPts val="0"/>
              </a:spcAft>
              <a:buSzPts val="2400"/>
              <a:buNone/>
              <a:defRPr sz="3200"/>
            </a:lvl3pPr>
            <a:lvl4pPr lvl="3" algn="r" rtl="0">
              <a:spcBef>
                <a:spcPts val="0"/>
              </a:spcBef>
              <a:spcAft>
                <a:spcPts val="0"/>
              </a:spcAft>
              <a:buSzPts val="2400"/>
              <a:buNone/>
              <a:defRPr sz="3200"/>
            </a:lvl4pPr>
            <a:lvl5pPr lvl="4" algn="r" rtl="0">
              <a:spcBef>
                <a:spcPts val="0"/>
              </a:spcBef>
              <a:spcAft>
                <a:spcPts val="0"/>
              </a:spcAft>
              <a:buSzPts val="2400"/>
              <a:buNone/>
              <a:defRPr sz="3200"/>
            </a:lvl5pPr>
            <a:lvl6pPr lvl="5" algn="r" rtl="0">
              <a:spcBef>
                <a:spcPts val="0"/>
              </a:spcBef>
              <a:spcAft>
                <a:spcPts val="0"/>
              </a:spcAft>
              <a:buSzPts val="2400"/>
              <a:buNone/>
              <a:defRPr sz="3200"/>
            </a:lvl6pPr>
            <a:lvl7pPr lvl="6" algn="r" rtl="0">
              <a:spcBef>
                <a:spcPts val="0"/>
              </a:spcBef>
              <a:spcAft>
                <a:spcPts val="0"/>
              </a:spcAft>
              <a:buSzPts val="2400"/>
              <a:buNone/>
              <a:defRPr sz="3200"/>
            </a:lvl7pPr>
            <a:lvl8pPr lvl="7" algn="r" rtl="0">
              <a:spcBef>
                <a:spcPts val="0"/>
              </a:spcBef>
              <a:spcAft>
                <a:spcPts val="0"/>
              </a:spcAft>
              <a:buSzPts val="2400"/>
              <a:buNone/>
              <a:defRPr sz="3200"/>
            </a:lvl8pPr>
            <a:lvl9pPr lvl="8" algn="r" rtl="0">
              <a:spcBef>
                <a:spcPts val="0"/>
              </a:spcBef>
              <a:spcAft>
                <a:spcPts val="0"/>
              </a:spcAft>
              <a:buSzPts val="2400"/>
              <a:buNone/>
              <a:defRPr sz="3200"/>
            </a:lvl9pPr>
          </a:lstStyle>
          <a:p>
            <a:r>
              <a:rPr lang="en-US" smtClean="0"/>
              <a:t>Click to edit Master title style</a:t>
            </a:r>
            <a:endParaRPr/>
          </a:p>
        </p:txBody>
      </p:sp>
      <p:sp>
        <p:nvSpPr>
          <p:cNvPr id="458" name="Google Shape;458;p24"/>
          <p:cNvSpPr txBox="1">
            <a:spLocks noGrp="1"/>
          </p:cNvSpPr>
          <p:nvPr>
            <p:ph type="subTitle" idx="1"/>
          </p:nvPr>
        </p:nvSpPr>
        <p:spPr>
          <a:xfrm>
            <a:off x="960000" y="3771200"/>
            <a:ext cx="4242400" cy="225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867">
                <a:solidFill>
                  <a:srgbClr val="F3F3F3"/>
                </a:solidFill>
              </a:defRPr>
            </a:lvl1pPr>
            <a:lvl2pPr lvl="1" rtl="0">
              <a:lnSpc>
                <a:spcPct val="100000"/>
              </a:lnSpc>
              <a:spcBef>
                <a:spcPts val="2133"/>
              </a:spcBef>
              <a:spcAft>
                <a:spcPts val="0"/>
              </a:spcAft>
              <a:buNone/>
              <a:defRPr sz="1867">
                <a:solidFill>
                  <a:srgbClr val="F3F3F3"/>
                </a:solidFill>
              </a:defRPr>
            </a:lvl2pPr>
            <a:lvl3pPr lvl="2" rtl="0">
              <a:lnSpc>
                <a:spcPct val="100000"/>
              </a:lnSpc>
              <a:spcBef>
                <a:spcPts val="2133"/>
              </a:spcBef>
              <a:spcAft>
                <a:spcPts val="0"/>
              </a:spcAft>
              <a:buNone/>
              <a:defRPr sz="1867">
                <a:solidFill>
                  <a:srgbClr val="F3F3F3"/>
                </a:solidFill>
              </a:defRPr>
            </a:lvl3pPr>
            <a:lvl4pPr lvl="3" rtl="0">
              <a:lnSpc>
                <a:spcPct val="100000"/>
              </a:lnSpc>
              <a:spcBef>
                <a:spcPts val="2133"/>
              </a:spcBef>
              <a:spcAft>
                <a:spcPts val="0"/>
              </a:spcAft>
              <a:buNone/>
              <a:defRPr sz="1867">
                <a:solidFill>
                  <a:srgbClr val="F3F3F3"/>
                </a:solidFill>
              </a:defRPr>
            </a:lvl4pPr>
            <a:lvl5pPr lvl="4" rtl="0">
              <a:lnSpc>
                <a:spcPct val="100000"/>
              </a:lnSpc>
              <a:spcBef>
                <a:spcPts val="2133"/>
              </a:spcBef>
              <a:spcAft>
                <a:spcPts val="0"/>
              </a:spcAft>
              <a:buNone/>
              <a:defRPr sz="1867">
                <a:solidFill>
                  <a:srgbClr val="F3F3F3"/>
                </a:solidFill>
              </a:defRPr>
            </a:lvl5pPr>
            <a:lvl6pPr lvl="5" rtl="0">
              <a:lnSpc>
                <a:spcPct val="100000"/>
              </a:lnSpc>
              <a:spcBef>
                <a:spcPts val="2133"/>
              </a:spcBef>
              <a:spcAft>
                <a:spcPts val="0"/>
              </a:spcAft>
              <a:buNone/>
              <a:defRPr sz="1867">
                <a:solidFill>
                  <a:srgbClr val="F3F3F3"/>
                </a:solidFill>
              </a:defRPr>
            </a:lvl6pPr>
            <a:lvl7pPr lvl="6" rtl="0">
              <a:lnSpc>
                <a:spcPct val="100000"/>
              </a:lnSpc>
              <a:spcBef>
                <a:spcPts val="2133"/>
              </a:spcBef>
              <a:spcAft>
                <a:spcPts val="0"/>
              </a:spcAft>
              <a:buNone/>
              <a:defRPr sz="1867">
                <a:solidFill>
                  <a:srgbClr val="F3F3F3"/>
                </a:solidFill>
              </a:defRPr>
            </a:lvl7pPr>
            <a:lvl8pPr lvl="7" rtl="0">
              <a:lnSpc>
                <a:spcPct val="100000"/>
              </a:lnSpc>
              <a:spcBef>
                <a:spcPts val="2133"/>
              </a:spcBef>
              <a:spcAft>
                <a:spcPts val="0"/>
              </a:spcAft>
              <a:buNone/>
              <a:defRPr sz="1867">
                <a:solidFill>
                  <a:srgbClr val="F3F3F3"/>
                </a:solidFill>
              </a:defRPr>
            </a:lvl8pPr>
            <a:lvl9pPr lvl="8" rtl="0">
              <a:lnSpc>
                <a:spcPct val="100000"/>
              </a:lnSpc>
              <a:spcBef>
                <a:spcPts val="2133"/>
              </a:spcBef>
              <a:spcAft>
                <a:spcPts val="2133"/>
              </a:spcAft>
              <a:buNone/>
              <a:defRPr sz="1867">
                <a:solidFill>
                  <a:srgbClr val="F3F3F3"/>
                </a:solidFill>
              </a:defRPr>
            </a:lvl9pPr>
          </a:lstStyle>
          <a:p>
            <a:r>
              <a:rPr lang="en-US" smtClean="0"/>
              <a:t>Click to edit Master subtitle style</a:t>
            </a:r>
            <a:endParaRPr/>
          </a:p>
        </p:txBody>
      </p:sp>
    </p:spTree>
    <p:extLst>
      <p:ext uri="{BB962C8B-B14F-4D97-AF65-F5344CB8AC3E}">
        <p14:creationId xmlns:p14="http://schemas.microsoft.com/office/powerpoint/2010/main" val="3054762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73"/>
        <p:cNvGrpSpPr/>
        <p:nvPr/>
      </p:nvGrpSpPr>
      <p:grpSpPr>
        <a:xfrm>
          <a:off x="0" y="0"/>
          <a:ext cx="0" cy="0"/>
          <a:chOff x="0" y="0"/>
          <a:chExt cx="0" cy="0"/>
        </a:xfrm>
      </p:grpSpPr>
      <p:sp>
        <p:nvSpPr>
          <p:cNvPr id="74" name="Google Shape;74;p3"/>
          <p:cNvSpPr/>
          <p:nvPr/>
        </p:nvSpPr>
        <p:spPr>
          <a:xfrm flipH="1">
            <a:off x="3445934" y="-52899"/>
            <a:ext cx="8791633" cy="6904833"/>
          </a:xfrm>
          <a:custGeom>
            <a:avLst/>
            <a:gdLst/>
            <a:ahLst/>
            <a:cxnLst/>
            <a:rect l="l" t="t" r="r" b="b"/>
            <a:pathLst>
              <a:path w="263749" h="207145" extrusionOk="0">
                <a:moveTo>
                  <a:pt x="177840" y="0"/>
                </a:moveTo>
                <a:lnTo>
                  <a:pt x="263749" y="78482"/>
                </a:lnTo>
                <a:lnTo>
                  <a:pt x="213367" y="207145"/>
                </a:lnTo>
                <a:lnTo>
                  <a:pt x="0" y="178643"/>
                </a:lnTo>
              </a:path>
            </a:pathLst>
          </a:custGeom>
          <a:noFill/>
          <a:ln w="19050" cap="flat" cmpd="sng">
            <a:solidFill>
              <a:srgbClr val="434343"/>
            </a:solidFill>
            <a:prstDash val="solid"/>
            <a:round/>
            <a:headEnd type="none" w="med" len="med"/>
            <a:tailEnd type="none" w="med" len="med"/>
          </a:ln>
        </p:spPr>
      </p:sp>
      <p:sp>
        <p:nvSpPr>
          <p:cNvPr id="75" name="Google Shape;75;p3"/>
          <p:cNvSpPr txBox="1">
            <a:spLocks noGrp="1"/>
          </p:cNvSpPr>
          <p:nvPr>
            <p:ph type="title"/>
          </p:nvPr>
        </p:nvSpPr>
        <p:spPr>
          <a:xfrm>
            <a:off x="6105133" y="2299400"/>
            <a:ext cx="5126800" cy="2259200"/>
          </a:xfrm>
          <a:prstGeom prst="rect">
            <a:avLst/>
          </a:prstGeom>
        </p:spPr>
        <p:txBody>
          <a:bodyPr spcFirstLastPara="1" wrap="square" lIns="91425" tIns="91425" rIns="91425" bIns="91425" anchor="ctr" anchorCtr="0">
            <a:noAutofit/>
          </a:bodyPr>
          <a:lstStyle>
            <a:lvl1pPr lvl="0" algn="r" rtl="0">
              <a:spcBef>
                <a:spcPts val="0"/>
              </a:spcBef>
              <a:spcAft>
                <a:spcPts val="0"/>
              </a:spcAft>
              <a:buClr>
                <a:srgbClr val="41294A"/>
              </a:buClr>
              <a:buSzPts val="4200"/>
              <a:buNone/>
              <a:defRPr sz="6400"/>
            </a:lvl1pPr>
            <a:lvl2pPr lvl="1" algn="r" rtl="0">
              <a:spcBef>
                <a:spcPts val="0"/>
              </a:spcBef>
              <a:spcAft>
                <a:spcPts val="0"/>
              </a:spcAft>
              <a:buClr>
                <a:srgbClr val="41294A"/>
              </a:buClr>
              <a:buSzPts val="4200"/>
              <a:buNone/>
              <a:defRPr sz="5600">
                <a:solidFill>
                  <a:srgbClr val="41294A"/>
                </a:solidFill>
              </a:defRPr>
            </a:lvl2pPr>
            <a:lvl3pPr lvl="2" algn="r" rtl="0">
              <a:spcBef>
                <a:spcPts val="0"/>
              </a:spcBef>
              <a:spcAft>
                <a:spcPts val="0"/>
              </a:spcAft>
              <a:buClr>
                <a:srgbClr val="41294A"/>
              </a:buClr>
              <a:buSzPts val="4200"/>
              <a:buNone/>
              <a:defRPr sz="5600">
                <a:solidFill>
                  <a:srgbClr val="41294A"/>
                </a:solidFill>
              </a:defRPr>
            </a:lvl3pPr>
            <a:lvl4pPr lvl="3" algn="r" rtl="0">
              <a:spcBef>
                <a:spcPts val="0"/>
              </a:spcBef>
              <a:spcAft>
                <a:spcPts val="0"/>
              </a:spcAft>
              <a:buClr>
                <a:srgbClr val="41294A"/>
              </a:buClr>
              <a:buSzPts val="4200"/>
              <a:buNone/>
              <a:defRPr sz="5600">
                <a:solidFill>
                  <a:srgbClr val="41294A"/>
                </a:solidFill>
              </a:defRPr>
            </a:lvl4pPr>
            <a:lvl5pPr lvl="4" algn="r" rtl="0">
              <a:spcBef>
                <a:spcPts val="0"/>
              </a:spcBef>
              <a:spcAft>
                <a:spcPts val="0"/>
              </a:spcAft>
              <a:buClr>
                <a:srgbClr val="41294A"/>
              </a:buClr>
              <a:buSzPts val="4200"/>
              <a:buNone/>
              <a:defRPr sz="5600">
                <a:solidFill>
                  <a:srgbClr val="41294A"/>
                </a:solidFill>
              </a:defRPr>
            </a:lvl5pPr>
            <a:lvl6pPr lvl="5" algn="r" rtl="0">
              <a:spcBef>
                <a:spcPts val="0"/>
              </a:spcBef>
              <a:spcAft>
                <a:spcPts val="0"/>
              </a:spcAft>
              <a:buClr>
                <a:srgbClr val="41294A"/>
              </a:buClr>
              <a:buSzPts val="4200"/>
              <a:buNone/>
              <a:defRPr sz="5600">
                <a:solidFill>
                  <a:srgbClr val="41294A"/>
                </a:solidFill>
              </a:defRPr>
            </a:lvl6pPr>
            <a:lvl7pPr lvl="6" algn="r" rtl="0">
              <a:spcBef>
                <a:spcPts val="0"/>
              </a:spcBef>
              <a:spcAft>
                <a:spcPts val="0"/>
              </a:spcAft>
              <a:buClr>
                <a:srgbClr val="41294A"/>
              </a:buClr>
              <a:buSzPts val="4200"/>
              <a:buNone/>
              <a:defRPr sz="5600">
                <a:solidFill>
                  <a:srgbClr val="41294A"/>
                </a:solidFill>
              </a:defRPr>
            </a:lvl7pPr>
            <a:lvl8pPr lvl="7" algn="r" rtl="0">
              <a:spcBef>
                <a:spcPts val="0"/>
              </a:spcBef>
              <a:spcAft>
                <a:spcPts val="0"/>
              </a:spcAft>
              <a:buClr>
                <a:srgbClr val="41294A"/>
              </a:buClr>
              <a:buSzPts val="4200"/>
              <a:buNone/>
              <a:defRPr sz="5600">
                <a:solidFill>
                  <a:srgbClr val="41294A"/>
                </a:solidFill>
              </a:defRPr>
            </a:lvl8pPr>
            <a:lvl9pPr lvl="8" algn="r" rtl="0">
              <a:spcBef>
                <a:spcPts val="0"/>
              </a:spcBef>
              <a:spcAft>
                <a:spcPts val="0"/>
              </a:spcAft>
              <a:buClr>
                <a:srgbClr val="41294A"/>
              </a:buClr>
              <a:buSzPts val="4200"/>
              <a:buNone/>
              <a:defRPr sz="5600">
                <a:solidFill>
                  <a:srgbClr val="41294A"/>
                </a:solidFill>
              </a:defRPr>
            </a:lvl9pPr>
          </a:lstStyle>
          <a:p>
            <a:r>
              <a:rPr lang="en-US" smtClean="0"/>
              <a:t>Click to edit Master title style</a:t>
            </a:r>
            <a:endParaRPr/>
          </a:p>
        </p:txBody>
      </p:sp>
      <p:sp>
        <p:nvSpPr>
          <p:cNvPr id="76" name="Google Shape;76;p3"/>
          <p:cNvSpPr txBox="1">
            <a:spLocks noGrp="1"/>
          </p:cNvSpPr>
          <p:nvPr>
            <p:ph type="subTitle" idx="1"/>
          </p:nvPr>
        </p:nvSpPr>
        <p:spPr>
          <a:xfrm>
            <a:off x="6105133" y="4482733"/>
            <a:ext cx="5126800" cy="526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rgbClr val="41294A"/>
              </a:buClr>
              <a:buSzPts val="2100"/>
              <a:buNone/>
              <a:defRPr sz="1867"/>
            </a:lvl1pPr>
            <a:lvl2pPr lvl="1" algn="r" rtl="0">
              <a:lnSpc>
                <a:spcPct val="100000"/>
              </a:lnSpc>
              <a:spcBef>
                <a:spcPts val="0"/>
              </a:spcBef>
              <a:spcAft>
                <a:spcPts val="0"/>
              </a:spcAft>
              <a:buClr>
                <a:srgbClr val="41294A"/>
              </a:buClr>
              <a:buSzPts val="2100"/>
              <a:buNone/>
              <a:defRPr sz="2800">
                <a:solidFill>
                  <a:srgbClr val="41294A"/>
                </a:solidFill>
              </a:defRPr>
            </a:lvl2pPr>
            <a:lvl3pPr lvl="2" algn="r" rtl="0">
              <a:lnSpc>
                <a:spcPct val="100000"/>
              </a:lnSpc>
              <a:spcBef>
                <a:spcPts val="0"/>
              </a:spcBef>
              <a:spcAft>
                <a:spcPts val="0"/>
              </a:spcAft>
              <a:buClr>
                <a:srgbClr val="41294A"/>
              </a:buClr>
              <a:buSzPts val="2100"/>
              <a:buNone/>
              <a:defRPr sz="2800">
                <a:solidFill>
                  <a:srgbClr val="41294A"/>
                </a:solidFill>
              </a:defRPr>
            </a:lvl3pPr>
            <a:lvl4pPr lvl="3" algn="r" rtl="0">
              <a:lnSpc>
                <a:spcPct val="100000"/>
              </a:lnSpc>
              <a:spcBef>
                <a:spcPts val="0"/>
              </a:spcBef>
              <a:spcAft>
                <a:spcPts val="0"/>
              </a:spcAft>
              <a:buClr>
                <a:srgbClr val="41294A"/>
              </a:buClr>
              <a:buSzPts val="2100"/>
              <a:buNone/>
              <a:defRPr sz="2800">
                <a:solidFill>
                  <a:srgbClr val="41294A"/>
                </a:solidFill>
              </a:defRPr>
            </a:lvl4pPr>
            <a:lvl5pPr lvl="4" algn="r" rtl="0">
              <a:lnSpc>
                <a:spcPct val="100000"/>
              </a:lnSpc>
              <a:spcBef>
                <a:spcPts val="0"/>
              </a:spcBef>
              <a:spcAft>
                <a:spcPts val="0"/>
              </a:spcAft>
              <a:buClr>
                <a:srgbClr val="41294A"/>
              </a:buClr>
              <a:buSzPts val="2100"/>
              <a:buNone/>
              <a:defRPr sz="2800">
                <a:solidFill>
                  <a:srgbClr val="41294A"/>
                </a:solidFill>
              </a:defRPr>
            </a:lvl5pPr>
            <a:lvl6pPr lvl="5" algn="r" rtl="0">
              <a:lnSpc>
                <a:spcPct val="100000"/>
              </a:lnSpc>
              <a:spcBef>
                <a:spcPts val="0"/>
              </a:spcBef>
              <a:spcAft>
                <a:spcPts val="0"/>
              </a:spcAft>
              <a:buClr>
                <a:srgbClr val="41294A"/>
              </a:buClr>
              <a:buSzPts val="2100"/>
              <a:buNone/>
              <a:defRPr sz="2800">
                <a:solidFill>
                  <a:srgbClr val="41294A"/>
                </a:solidFill>
              </a:defRPr>
            </a:lvl6pPr>
            <a:lvl7pPr lvl="6" algn="r" rtl="0">
              <a:lnSpc>
                <a:spcPct val="100000"/>
              </a:lnSpc>
              <a:spcBef>
                <a:spcPts val="0"/>
              </a:spcBef>
              <a:spcAft>
                <a:spcPts val="0"/>
              </a:spcAft>
              <a:buClr>
                <a:srgbClr val="41294A"/>
              </a:buClr>
              <a:buSzPts val="2100"/>
              <a:buNone/>
              <a:defRPr sz="2800">
                <a:solidFill>
                  <a:srgbClr val="41294A"/>
                </a:solidFill>
              </a:defRPr>
            </a:lvl7pPr>
            <a:lvl8pPr lvl="7" algn="r" rtl="0">
              <a:lnSpc>
                <a:spcPct val="100000"/>
              </a:lnSpc>
              <a:spcBef>
                <a:spcPts val="0"/>
              </a:spcBef>
              <a:spcAft>
                <a:spcPts val="0"/>
              </a:spcAft>
              <a:buClr>
                <a:srgbClr val="41294A"/>
              </a:buClr>
              <a:buSzPts val="2100"/>
              <a:buNone/>
              <a:defRPr sz="2800">
                <a:solidFill>
                  <a:srgbClr val="41294A"/>
                </a:solidFill>
              </a:defRPr>
            </a:lvl8pPr>
            <a:lvl9pPr lvl="8" algn="r" rtl="0">
              <a:lnSpc>
                <a:spcPct val="100000"/>
              </a:lnSpc>
              <a:spcBef>
                <a:spcPts val="0"/>
              </a:spcBef>
              <a:spcAft>
                <a:spcPts val="0"/>
              </a:spcAft>
              <a:buClr>
                <a:srgbClr val="41294A"/>
              </a:buClr>
              <a:buSzPts val="2100"/>
              <a:buNone/>
              <a:defRPr sz="2800">
                <a:solidFill>
                  <a:srgbClr val="41294A"/>
                </a:solidFill>
              </a:defRPr>
            </a:lvl9pPr>
          </a:lstStyle>
          <a:p>
            <a:r>
              <a:rPr lang="en-US" smtClean="0"/>
              <a:t>Click to edit Master subtitle style</a:t>
            </a:r>
            <a:endParaRPr/>
          </a:p>
        </p:txBody>
      </p:sp>
      <p:sp>
        <p:nvSpPr>
          <p:cNvPr id="77" name="Google Shape;77;p3"/>
          <p:cNvSpPr txBox="1">
            <a:spLocks noGrp="1"/>
          </p:cNvSpPr>
          <p:nvPr>
            <p:ph type="title" idx="2" hasCustomPrompt="1"/>
          </p:nvPr>
        </p:nvSpPr>
        <p:spPr>
          <a:xfrm>
            <a:off x="8431533" y="421267"/>
            <a:ext cx="2800400" cy="13060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Clr>
                <a:srgbClr val="999999"/>
              </a:buClr>
              <a:buSzPts val="3600"/>
              <a:buNone/>
              <a:defRPr sz="8000" b="0"/>
            </a:lvl1pPr>
            <a:lvl2pPr lvl="1"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9pPr>
          </a:lstStyle>
          <a:p>
            <a:r>
              <a:t>xx%</a:t>
            </a:r>
          </a:p>
        </p:txBody>
      </p:sp>
    </p:spTree>
    <p:extLst>
      <p:ext uri="{BB962C8B-B14F-4D97-AF65-F5344CB8AC3E}">
        <p14:creationId xmlns:p14="http://schemas.microsoft.com/office/powerpoint/2010/main" val="15691853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text 1">
  <p:cSld name="Title and text 1">
    <p:spTree>
      <p:nvGrpSpPr>
        <p:cNvPr id="1" name="Shape 459"/>
        <p:cNvGrpSpPr/>
        <p:nvPr/>
      </p:nvGrpSpPr>
      <p:grpSpPr>
        <a:xfrm>
          <a:off x="0" y="0"/>
          <a:ext cx="0" cy="0"/>
          <a:chOff x="0" y="0"/>
          <a:chExt cx="0" cy="0"/>
        </a:xfrm>
      </p:grpSpPr>
      <p:sp>
        <p:nvSpPr>
          <p:cNvPr id="460" name="Google Shape;460;p25"/>
          <p:cNvSpPr txBox="1">
            <a:spLocks noGrp="1"/>
          </p:cNvSpPr>
          <p:nvPr>
            <p:ph type="title"/>
          </p:nvPr>
        </p:nvSpPr>
        <p:spPr>
          <a:xfrm>
            <a:off x="3912867" y="2211200"/>
            <a:ext cx="1800400" cy="1794000"/>
          </a:xfrm>
          <a:prstGeom prst="rect">
            <a:avLst/>
          </a:prstGeom>
          <a:noFill/>
          <a:ln>
            <a:noFill/>
          </a:ln>
        </p:spPr>
        <p:txBody>
          <a:bodyPr spcFirstLastPara="1" wrap="square" lIns="0" tIns="0" rIns="72000" bIns="0" anchor="b" anchorCtr="0">
            <a:noAutofit/>
          </a:bodyPr>
          <a:lstStyle>
            <a:lvl1pPr lvl="0" algn="r" rtl="0">
              <a:spcBef>
                <a:spcPts val="0"/>
              </a:spcBef>
              <a:spcAft>
                <a:spcPts val="0"/>
              </a:spcAft>
              <a:buSzPts val="2200"/>
              <a:buNone/>
              <a:defRPr sz="3200" i="0"/>
            </a:lvl1pPr>
            <a:lvl2pPr lvl="1" algn="r" rtl="0">
              <a:spcBef>
                <a:spcPts val="0"/>
              </a:spcBef>
              <a:spcAft>
                <a:spcPts val="0"/>
              </a:spcAft>
              <a:buSzPts val="2500"/>
              <a:buNone/>
              <a:defRPr sz="3333"/>
            </a:lvl2pPr>
            <a:lvl3pPr lvl="2" algn="r" rtl="0">
              <a:spcBef>
                <a:spcPts val="0"/>
              </a:spcBef>
              <a:spcAft>
                <a:spcPts val="0"/>
              </a:spcAft>
              <a:buSzPts val="2500"/>
              <a:buNone/>
              <a:defRPr sz="3333"/>
            </a:lvl3pPr>
            <a:lvl4pPr lvl="3" algn="r" rtl="0">
              <a:spcBef>
                <a:spcPts val="0"/>
              </a:spcBef>
              <a:spcAft>
                <a:spcPts val="0"/>
              </a:spcAft>
              <a:buSzPts val="2500"/>
              <a:buNone/>
              <a:defRPr sz="3333"/>
            </a:lvl4pPr>
            <a:lvl5pPr lvl="4" algn="r" rtl="0">
              <a:spcBef>
                <a:spcPts val="0"/>
              </a:spcBef>
              <a:spcAft>
                <a:spcPts val="0"/>
              </a:spcAft>
              <a:buSzPts val="2500"/>
              <a:buNone/>
              <a:defRPr sz="3333"/>
            </a:lvl5pPr>
            <a:lvl6pPr lvl="5" algn="r" rtl="0">
              <a:spcBef>
                <a:spcPts val="0"/>
              </a:spcBef>
              <a:spcAft>
                <a:spcPts val="0"/>
              </a:spcAft>
              <a:buSzPts val="2500"/>
              <a:buNone/>
              <a:defRPr sz="3333"/>
            </a:lvl6pPr>
            <a:lvl7pPr lvl="6" algn="r" rtl="0">
              <a:spcBef>
                <a:spcPts val="0"/>
              </a:spcBef>
              <a:spcAft>
                <a:spcPts val="0"/>
              </a:spcAft>
              <a:buSzPts val="2500"/>
              <a:buNone/>
              <a:defRPr sz="3333"/>
            </a:lvl7pPr>
            <a:lvl8pPr lvl="7" algn="r" rtl="0">
              <a:spcBef>
                <a:spcPts val="0"/>
              </a:spcBef>
              <a:spcAft>
                <a:spcPts val="0"/>
              </a:spcAft>
              <a:buSzPts val="2500"/>
              <a:buNone/>
              <a:defRPr sz="3333"/>
            </a:lvl8pPr>
            <a:lvl9pPr lvl="8" algn="r" rtl="0">
              <a:spcBef>
                <a:spcPts val="0"/>
              </a:spcBef>
              <a:spcAft>
                <a:spcPts val="0"/>
              </a:spcAft>
              <a:buSzPts val="2500"/>
              <a:buNone/>
              <a:defRPr sz="3333"/>
            </a:lvl9pPr>
          </a:lstStyle>
          <a:p>
            <a:r>
              <a:rPr lang="en-US" smtClean="0"/>
              <a:t>Click to edit Master title style</a:t>
            </a:r>
            <a:endParaRPr/>
          </a:p>
        </p:txBody>
      </p:sp>
      <p:sp>
        <p:nvSpPr>
          <p:cNvPr id="461" name="Google Shape;461;p25"/>
          <p:cNvSpPr txBox="1">
            <a:spLocks noGrp="1"/>
          </p:cNvSpPr>
          <p:nvPr>
            <p:ph type="subTitle" idx="1"/>
          </p:nvPr>
        </p:nvSpPr>
        <p:spPr>
          <a:xfrm>
            <a:off x="2015800" y="4619067"/>
            <a:ext cx="3697200" cy="1184400"/>
          </a:xfrm>
          <a:prstGeom prst="rect">
            <a:avLst/>
          </a:prstGeom>
        </p:spPr>
        <p:txBody>
          <a:bodyPr spcFirstLastPara="1" wrap="square" lIns="91425" tIns="91425" rIns="72000" bIns="91425" anchor="ctr" anchorCtr="0">
            <a:noAutofit/>
          </a:bodyPr>
          <a:lstStyle>
            <a:lvl1pPr lvl="0" algn="r" rtl="0">
              <a:lnSpc>
                <a:spcPct val="100000"/>
              </a:lnSpc>
              <a:spcBef>
                <a:spcPts val="0"/>
              </a:spcBef>
              <a:spcAft>
                <a:spcPts val="0"/>
              </a:spcAft>
              <a:buNone/>
              <a:defRPr sz="1867"/>
            </a:lvl1pPr>
            <a:lvl2pPr lvl="1" algn="r" rtl="0">
              <a:lnSpc>
                <a:spcPct val="100000"/>
              </a:lnSpc>
              <a:spcBef>
                <a:spcPts val="2133"/>
              </a:spcBef>
              <a:spcAft>
                <a:spcPts val="0"/>
              </a:spcAft>
              <a:buNone/>
              <a:defRPr sz="1867"/>
            </a:lvl2pPr>
            <a:lvl3pPr lvl="2" algn="r" rtl="0">
              <a:lnSpc>
                <a:spcPct val="100000"/>
              </a:lnSpc>
              <a:spcBef>
                <a:spcPts val="2133"/>
              </a:spcBef>
              <a:spcAft>
                <a:spcPts val="0"/>
              </a:spcAft>
              <a:buNone/>
              <a:defRPr sz="1867"/>
            </a:lvl3pPr>
            <a:lvl4pPr lvl="3" algn="r" rtl="0">
              <a:lnSpc>
                <a:spcPct val="100000"/>
              </a:lnSpc>
              <a:spcBef>
                <a:spcPts val="2133"/>
              </a:spcBef>
              <a:spcAft>
                <a:spcPts val="0"/>
              </a:spcAft>
              <a:buNone/>
              <a:defRPr sz="1867"/>
            </a:lvl4pPr>
            <a:lvl5pPr lvl="4" algn="r" rtl="0">
              <a:lnSpc>
                <a:spcPct val="100000"/>
              </a:lnSpc>
              <a:spcBef>
                <a:spcPts val="2133"/>
              </a:spcBef>
              <a:spcAft>
                <a:spcPts val="0"/>
              </a:spcAft>
              <a:buNone/>
              <a:defRPr sz="1867"/>
            </a:lvl5pPr>
            <a:lvl6pPr lvl="5" algn="r" rtl="0">
              <a:lnSpc>
                <a:spcPct val="100000"/>
              </a:lnSpc>
              <a:spcBef>
                <a:spcPts val="2133"/>
              </a:spcBef>
              <a:spcAft>
                <a:spcPts val="0"/>
              </a:spcAft>
              <a:buNone/>
              <a:defRPr sz="1867"/>
            </a:lvl6pPr>
            <a:lvl7pPr lvl="6" algn="r" rtl="0">
              <a:lnSpc>
                <a:spcPct val="100000"/>
              </a:lnSpc>
              <a:spcBef>
                <a:spcPts val="2133"/>
              </a:spcBef>
              <a:spcAft>
                <a:spcPts val="0"/>
              </a:spcAft>
              <a:buNone/>
              <a:defRPr sz="1867"/>
            </a:lvl7pPr>
            <a:lvl8pPr lvl="7" algn="r" rtl="0">
              <a:lnSpc>
                <a:spcPct val="100000"/>
              </a:lnSpc>
              <a:spcBef>
                <a:spcPts val="2133"/>
              </a:spcBef>
              <a:spcAft>
                <a:spcPts val="0"/>
              </a:spcAft>
              <a:buNone/>
              <a:defRPr sz="1867"/>
            </a:lvl8pPr>
            <a:lvl9pPr lvl="8" algn="r" rtl="0">
              <a:lnSpc>
                <a:spcPct val="100000"/>
              </a:lnSpc>
              <a:spcBef>
                <a:spcPts val="2133"/>
              </a:spcBef>
              <a:spcAft>
                <a:spcPts val="2133"/>
              </a:spcAft>
              <a:buNone/>
              <a:defRPr sz="1867"/>
            </a:lvl9pPr>
          </a:lstStyle>
          <a:p>
            <a:r>
              <a:rPr lang="en-US" smtClean="0"/>
              <a:t>Click to edit Master subtitle style</a:t>
            </a:r>
            <a:endParaRPr/>
          </a:p>
        </p:txBody>
      </p:sp>
      <p:sp>
        <p:nvSpPr>
          <p:cNvPr id="462" name="Google Shape;462;p25"/>
          <p:cNvSpPr/>
          <p:nvPr/>
        </p:nvSpPr>
        <p:spPr>
          <a:xfrm rot="10800000">
            <a:off x="-150566" y="0"/>
            <a:ext cx="12480033" cy="2569867"/>
          </a:xfrm>
          <a:custGeom>
            <a:avLst/>
            <a:gdLst/>
            <a:ahLst/>
            <a:cxnLst/>
            <a:rect l="l" t="t" r="r" b="b"/>
            <a:pathLst>
              <a:path w="374401" h="77096" extrusionOk="0">
                <a:moveTo>
                  <a:pt x="0" y="0"/>
                </a:moveTo>
                <a:lnTo>
                  <a:pt x="41826" y="77096"/>
                </a:lnTo>
                <a:lnTo>
                  <a:pt x="374401" y="41826"/>
                </a:lnTo>
              </a:path>
            </a:pathLst>
          </a:custGeom>
          <a:noFill/>
          <a:ln w="19050" cap="flat" cmpd="sng">
            <a:solidFill>
              <a:srgbClr val="434343"/>
            </a:solidFill>
            <a:prstDash val="solid"/>
            <a:round/>
            <a:headEnd type="none" w="med" len="med"/>
            <a:tailEnd type="none" w="med" len="med"/>
          </a:ln>
        </p:spPr>
      </p:sp>
    </p:spTree>
    <p:extLst>
      <p:ext uri="{BB962C8B-B14F-4D97-AF65-F5344CB8AC3E}">
        <p14:creationId xmlns:p14="http://schemas.microsoft.com/office/powerpoint/2010/main" val="17753873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text 2">
  <p:cSld name="Title and text 2">
    <p:spTree>
      <p:nvGrpSpPr>
        <p:cNvPr id="1" name="Shape 463"/>
        <p:cNvGrpSpPr/>
        <p:nvPr/>
      </p:nvGrpSpPr>
      <p:grpSpPr>
        <a:xfrm>
          <a:off x="0" y="0"/>
          <a:ext cx="0" cy="0"/>
          <a:chOff x="0" y="0"/>
          <a:chExt cx="0" cy="0"/>
        </a:xfrm>
      </p:grpSpPr>
      <p:sp>
        <p:nvSpPr>
          <p:cNvPr id="464" name="Google Shape;464;p26"/>
          <p:cNvSpPr txBox="1">
            <a:spLocks noGrp="1"/>
          </p:cNvSpPr>
          <p:nvPr>
            <p:ph type="title"/>
          </p:nvPr>
        </p:nvSpPr>
        <p:spPr>
          <a:xfrm>
            <a:off x="6984333" y="2211200"/>
            <a:ext cx="2787600" cy="1794000"/>
          </a:xfrm>
          <a:prstGeom prst="rect">
            <a:avLst/>
          </a:prstGeom>
          <a:noFill/>
          <a:ln>
            <a:noFill/>
          </a:ln>
        </p:spPr>
        <p:txBody>
          <a:bodyPr spcFirstLastPara="1" wrap="square" lIns="91425" tIns="0" rIns="0" bIns="0" anchor="b" anchorCtr="0">
            <a:noAutofit/>
          </a:bodyPr>
          <a:lstStyle>
            <a:lvl1pPr lvl="0" rtl="0">
              <a:spcBef>
                <a:spcPts val="0"/>
              </a:spcBef>
              <a:spcAft>
                <a:spcPts val="0"/>
              </a:spcAft>
              <a:buSzPts val="2200"/>
              <a:buNone/>
              <a:defRPr sz="3200" i="0"/>
            </a:lvl1pPr>
            <a:lvl2pPr lvl="1" rtl="0">
              <a:spcBef>
                <a:spcPts val="0"/>
              </a:spcBef>
              <a:spcAft>
                <a:spcPts val="0"/>
              </a:spcAft>
              <a:buSzPts val="2500"/>
              <a:buNone/>
              <a:defRPr sz="3333"/>
            </a:lvl2pPr>
            <a:lvl3pPr lvl="2" rtl="0">
              <a:spcBef>
                <a:spcPts val="0"/>
              </a:spcBef>
              <a:spcAft>
                <a:spcPts val="0"/>
              </a:spcAft>
              <a:buSzPts val="2500"/>
              <a:buNone/>
              <a:defRPr sz="3333"/>
            </a:lvl3pPr>
            <a:lvl4pPr lvl="3" rtl="0">
              <a:spcBef>
                <a:spcPts val="0"/>
              </a:spcBef>
              <a:spcAft>
                <a:spcPts val="0"/>
              </a:spcAft>
              <a:buSzPts val="2500"/>
              <a:buNone/>
              <a:defRPr sz="3333"/>
            </a:lvl4pPr>
            <a:lvl5pPr lvl="4" rtl="0">
              <a:spcBef>
                <a:spcPts val="0"/>
              </a:spcBef>
              <a:spcAft>
                <a:spcPts val="0"/>
              </a:spcAft>
              <a:buSzPts val="2500"/>
              <a:buNone/>
              <a:defRPr sz="3333"/>
            </a:lvl5pPr>
            <a:lvl6pPr lvl="5" rtl="0">
              <a:spcBef>
                <a:spcPts val="0"/>
              </a:spcBef>
              <a:spcAft>
                <a:spcPts val="0"/>
              </a:spcAft>
              <a:buSzPts val="2500"/>
              <a:buNone/>
              <a:defRPr sz="3333"/>
            </a:lvl6pPr>
            <a:lvl7pPr lvl="6" rtl="0">
              <a:spcBef>
                <a:spcPts val="0"/>
              </a:spcBef>
              <a:spcAft>
                <a:spcPts val="0"/>
              </a:spcAft>
              <a:buSzPts val="2500"/>
              <a:buNone/>
              <a:defRPr sz="3333"/>
            </a:lvl7pPr>
            <a:lvl8pPr lvl="7" rtl="0">
              <a:spcBef>
                <a:spcPts val="0"/>
              </a:spcBef>
              <a:spcAft>
                <a:spcPts val="0"/>
              </a:spcAft>
              <a:buSzPts val="2500"/>
              <a:buNone/>
              <a:defRPr sz="3333"/>
            </a:lvl8pPr>
            <a:lvl9pPr lvl="8" rtl="0">
              <a:spcBef>
                <a:spcPts val="0"/>
              </a:spcBef>
              <a:spcAft>
                <a:spcPts val="0"/>
              </a:spcAft>
              <a:buSzPts val="2500"/>
              <a:buNone/>
              <a:defRPr sz="3333"/>
            </a:lvl9pPr>
          </a:lstStyle>
          <a:p>
            <a:r>
              <a:rPr lang="en-US" smtClean="0"/>
              <a:t>Click to edit Master title style</a:t>
            </a:r>
            <a:endParaRPr/>
          </a:p>
        </p:txBody>
      </p:sp>
      <p:sp>
        <p:nvSpPr>
          <p:cNvPr id="465" name="Google Shape;465;p26"/>
          <p:cNvSpPr txBox="1">
            <a:spLocks noGrp="1"/>
          </p:cNvSpPr>
          <p:nvPr>
            <p:ph type="subTitle" idx="1"/>
          </p:nvPr>
        </p:nvSpPr>
        <p:spPr>
          <a:xfrm>
            <a:off x="6984333" y="4640233"/>
            <a:ext cx="3331200" cy="1184400"/>
          </a:xfrm>
          <a:prstGeom prst="rect">
            <a:avLst/>
          </a:prstGeom>
        </p:spPr>
        <p:txBody>
          <a:bodyPr spcFirstLastPara="1" wrap="square" lIns="91425" tIns="91425" rIns="0" bIns="91425" anchor="ctr" anchorCtr="0">
            <a:noAutofit/>
          </a:bodyPr>
          <a:lstStyle>
            <a:lvl1pPr lvl="0" rtl="0">
              <a:lnSpc>
                <a:spcPct val="100000"/>
              </a:lnSpc>
              <a:spcBef>
                <a:spcPts val="0"/>
              </a:spcBef>
              <a:spcAft>
                <a:spcPts val="0"/>
              </a:spcAft>
              <a:buNone/>
              <a:defRPr sz="1867"/>
            </a:lvl1pPr>
            <a:lvl2pPr lvl="1" rtl="0">
              <a:lnSpc>
                <a:spcPct val="100000"/>
              </a:lnSpc>
              <a:spcBef>
                <a:spcPts val="2133"/>
              </a:spcBef>
              <a:spcAft>
                <a:spcPts val="0"/>
              </a:spcAft>
              <a:buNone/>
              <a:defRPr sz="1867">
                <a:solidFill>
                  <a:schemeClr val="dk2"/>
                </a:solidFill>
              </a:defRPr>
            </a:lvl2pPr>
            <a:lvl3pPr lvl="2" rtl="0">
              <a:lnSpc>
                <a:spcPct val="100000"/>
              </a:lnSpc>
              <a:spcBef>
                <a:spcPts val="2133"/>
              </a:spcBef>
              <a:spcAft>
                <a:spcPts val="0"/>
              </a:spcAft>
              <a:buNone/>
              <a:defRPr sz="1867">
                <a:solidFill>
                  <a:schemeClr val="dk2"/>
                </a:solidFill>
              </a:defRPr>
            </a:lvl3pPr>
            <a:lvl4pPr lvl="3" rtl="0">
              <a:lnSpc>
                <a:spcPct val="100000"/>
              </a:lnSpc>
              <a:spcBef>
                <a:spcPts val="2133"/>
              </a:spcBef>
              <a:spcAft>
                <a:spcPts val="0"/>
              </a:spcAft>
              <a:buNone/>
              <a:defRPr sz="1867">
                <a:solidFill>
                  <a:schemeClr val="dk2"/>
                </a:solidFill>
              </a:defRPr>
            </a:lvl4pPr>
            <a:lvl5pPr lvl="4" rtl="0">
              <a:lnSpc>
                <a:spcPct val="100000"/>
              </a:lnSpc>
              <a:spcBef>
                <a:spcPts val="2133"/>
              </a:spcBef>
              <a:spcAft>
                <a:spcPts val="0"/>
              </a:spcAft>
              <a:buNone/>
              <a:defRPr sz="1867">
                <a:solidFill>
                  <a:schemeClr val="dk2"/>
                </a:solidFill>
              </a:defRPr>
            </a:lvl5pPr>
            <a:lvl6pPr lvl="5" rtl="0">
              <a:lnSpc>
                <a:spcPct val="100000"/>
              </a:lnSpc>
              <a:spcBef>
                <a:spcPts val="2133"/>
              </a:spcBef>
              <a:spcAft>
                <a:spcPts val="0"/>
              </a:spcAft>
              <a:buNone/>
              <a:defRPr sz="1867">
                <a:solidFill>
                  <a:schemeClr val="dk2"/>
                </a:solidFill>
              </a:defRPr>
            </a:lvl6pPr>
            <a:lvl7pPr lvl="6" rtl="0">
              <a:lnSpc>
                <a:spcPct val="100000"/>
              </a:lnSpc>
              <a:spcBef>
                <a:spcPts val="2133"/>
              </a:spcBef>
              <a:spcAft>
                <a:spcPts val="0"/>
              </a:spcAft>
              <a:buNone/>
              <a:defRPr sz="1867">
                <a:solidFill>
                  <a:schemeClr val="dk2"/>
                </a:solidFill>
              </a:defRPr>
            </a:lvl7pPr>
            <a:lvl8pPr lvl="7" rtl="0">
              <a:lnSpc>
                <a:spcPct val="100000"/>
              </a:lnSpc>
              <a:spcBef>
                <a:spcPts val="2133"/>
              </a:spcBef>
              <a:spcAft>
                <a:spcPts val="0"/>
              </a:spcAft>
              <a:buNone/>
              <a:defRPr sz="1867">
                <a:solidFill>
                  <a:schemeClr val="dk2"/>
                </a:solidFill>
              </a:defRPr>
            </a:lvl8pPr>
            <a:lvl9pPr lvl="8" rtl="0">
              <a:lnSpc>
                <a:spcPct val="100000"/>
              </a:lnSpc>
              <a:spcBef>
                <a:spcPts val="2133"/>
              </a:spcBef>
              <a:spcAft>
                <a:spcPts val="2133"/>
              </a:spcAft>
              <a:buNone/>
              <a:defRPr sz="1867">
                <a:solidFill>
                  <a:schemeClr val="dk2"/>
                </a:solidFill>
              </a:defRPr>
            </a:lvl9pPr>
          </a:lstStyle>
          <a:p>
            <a:r>
              <a:rPr lang="en-US" smtClean="0"/>
              <a:t>Click to edit Master subtitle style</a:t>
            </a:r>
            <a:endParaRPr/>
          </a:p>
        </p:txBody>
      </p:sp>
      <p:sp>
        <p:nvSpPr>
          <p:cNvPr id="466" name="Google Shape;466;p26"/>
          <p:cNvSpPr/>
          <p:nvPr/>
        </p:nvSpPr>
        <p:spPr>
          <a:xfrm>
            <a:off x="-150566" y="4311433"/>
            <a:ext cx="12480033" cy="2569867"/>
          </a:xfrm>
          <a:custGeom>
            <a:avLst/>
            <a:gdLst/>
            <a:ahLst/>
            <a:cxnLst/>
            <a:rect l="l" t="t" r="r" b="b"/>
            <a:pathLst>
              <a:path w="374401" h="77096" extrusionOk="0">
                <a:moveTo>
                  <a:pt x="0" y="0"/>
                </a:moveTo>
                <a:lnTo>
                  <a:pt x="41826" y="77096"/>
                </a:lnTo>
                <a:lnTo>
                  <a:pt x="374401" y="41826"/>
                </a:lnTo>
              </a:path>
            </a:pathLst>
          </a:custGeom>
          <a:noFill/>
          <a:ln w="19050" cap="flat" cmpd="sng">
            <a:solidFill>
              <a:srgbClr val="434343"/>
            </a:solidFill>
            <a:prstDash val="solid"/>
            <a:round/>
            <a:headEnd type="none" w="med" len="med"/>
            <a:tailEnd type="none" w="med" len="med"/>
          </a:ln>
        </p:spPr>
      </p:sp>
    </p:spTree>
    <p:extLst>
      <p:ext uri="{BB962C8B-B14F-4D97-AF65-F5344CB8AC3E}">
        <p14:creationId xmlns:p14="http://schemas.microsoft.com/office/powerpoint/2010/main" val="11257940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text 3">
  <p:cSld name="Title and text 3">
    <p:spTree>
      <p:nvGrpSpPr>
        <p:cNvPr id="1" name="Shape 467"/>
        <p:cNvGrpSpPr/>
        <p:nvPr/>
      </p:nvGrpSpPr>
      <p:grpSpPr>
        <a:xfrm>
          <a:off x="0" y="0"/>
          <a:ext cx="0" cy="0"/>
          <a:chOff x="0" y="0"/>
          <a:chExt cx="0" cy="0"/>
        </a:xfrm>
      </p:grpSpPr>
      <p:sp>
        <p:nvSpPr>
          <p:cNvPr id="468" name="Google Shape;468;p27"/>
          <p:cNvSpPr txBox="1">
            <a:spLocks noGrp="1"/>
          </p:cNvSpPr>
          <p:nvPr>
            <p:ph type="title"/>
          </p:nvPr>
        </p:nvSpPr>
        <p:spPr>
          <a:xfrm>
            <a:off x="3912867" y="2211200"/>
            <a:ext cx="1800400" cy="1794000"/>
          </a:xfrm>
          <a:prstGeom prst="rect">
            <a:avLst/>
          </a:prstGeom>
          <a:noFill/>
          <a:ln>
            <a:noFill/>
          </a:ln>
        </p:spPr>
        <p:txBody>
          <a:bodyPr spcFirstLastPara="1" wrap="square" lIns="0" tIns="0" rIns="72000" bIns="0" anchor="b" anchorCtr="0">
            <a:noAutofit/>
          </a:bodyPr>
          <a:lstStyle>
            <a:lvl1pPr lvl="0" algn="r" rtl="0">
              <a:spcBef>
                <a:spcPts val="0"/>
              </a:spcBef>
              <a:spcAft>
                <a:spcPts val="0"/>
              </a:spcAft>
              <a:buSzPts val="2200"/>
              <a:buNone/>
              <a:defRPr sz="3200" i="0"/>
            </a:lvl1pPr>
            <a:lvl2pPr lvl="1" algn="r" rtl="0">
              <a:spcBef>
                <a:spcPts val="0"/>
              </a:spcBef>
              <a:spcAft>
                <a:spcPts val="0"/>
              </a:spcAft>
              <a:buSzPts val="2500"/>
              <a:buNone/>
              <a:defRPr sz="3333"/>
            </a:lvl2pPr>
            <a:lvl3pPr lvl="2" algn="r" rtl="0">
              <a:spcBef>
                <a:spcPts val="0"/>
              </a:spcBef>
              <a:spcAft>
                <a:spcPts val="0"/>
              </a:spcAft>
              <a:buSzPts val="2500"/>
              <a:buNone/>
              <a:defRPr sz="3333"/>
            </a:lvl3pPr>
            <a:lvl4pPr lvl="3" algn="r" rtl="0">
              <a:spcBef>
                <a:spcPts val="0"/>
              </a:spcBef>
              <a:spcAft>
                <a:spcPts val="0"/>
              </a:spcAft>
              <a:buSzPts val="2500"/>
              <a:buNone/>
              <a:defRPr sz="3333"/>
            </a:lvl4pPr>
            <a:lvl5pPr lvl="4" algn="r" rtl="0">
              <a:spcBef>
                <a:spcPts val="0"/>
              </a:spcBef>
              <a:spcAft>
                <a:spcPts val="0"/>
              </a:spcAft>
              <a:buSzPts val="2500"/>
              <a:buNone/>
              <a:defRPr sz="3333"/>
            </a:lvl5pPr>
            <a:lvl6pPr lvl="5" algn="r" rtl="0">
              <a:spcBef>
                <a:spcPts val="0"/>
              </a:spcBef>
              <a:spcAft>
                <a:spcPts val="0"/>
              </a:spcAft>
              <a:buSzPts val="2500"/>
              <a:buNone/>
              <a:defRPr sz="3333"/>
            </a:lvl6pPr>
            <a:lvl7pPr lvl="6" algn="r" rtl="0">
              <a:spcBef>
                <a:spcPts val="0"/>
              </a:spcBef>
              <a:spcAft>
                <a:spcPts val="0"/>
              </a:spcAft>
              <a:buSzPts val="2500"/>
              <a:buNone/>
              <a:defRPr sz="3333"/>
            </a:lvl7pPr>
            <a:lvl8pPr lvl="7" algn="r" rtl="0">
              <a:spcBef>
                <a:spcPts val="0"/>
              </a:spcBef>
              <a:spcAft>
                <a:spcPts val="0"/>
              </a:spcAft>
              <a:buSzPts val="2500"/>
              <a:buNone/>
              <a:defRPr sz="3333"/>
            </a:lvl8pPr>
            <a:lvl9pPr lvl="8" algn="r" rtl="0">
              <a:spcBef>
                <a:spcPts val="0"/>
              </a:spcBef>
              <a:spcAft>
                <a:spcPts val="0"/>
              </a:spcAft>
              <a:buSzPts val="2500"/>
              <a:buNone/>
              <a:defRPr sz="3333"/>
            </a:lvl9pPr>
          </a:lstStyle>
          <a:p>
            <a:r>
              <a:rPr lang="en-US" smtClean="0"/>
              <a:t>Click to edit Master title style</a:t>
            </a:r>
            <a:endParaRPr/>
          </a:p>
        </p:txBody>
      </p:sp>
      <p:sp>
        <p:nvSpPr>
          <p:cNvPr id="469" name="Google Shape;469;p27"/>
          <p:cNvSpPr txBox="1">
            <a:spLocks noGrp="1"/>
          </p:cNvSpPr>
          <p:nvPr>
            <p:ph type="subTitle" idx="1"/>
          </p:nvPr>
        </p:nvSpPr>
        <p:spPr>
          <a:xfrm>
            <a:off x="2015800" y="4701244"/>
            <a:ext cx="3697200" cy="1184400"/>
          </a:xfrm>
          <a:prstGeom prst="rect">
            <a:avLst/>
          </a:prstGeom>
        </p:spPr>
        <p:txBody>
          <a:bodyPr spcFirstLastPara="1" wrap="square" lIns="91425" tIns="91425" rIns="72000" bIns="91425" anchor="ctr" anchorCtr="0">
            <a:noAutofit/>
          </a:bodyPr>
          <a:lstStyle>
            <a:lvl1pPr lvl="0" algn="r" rtl="0">
              <a:lnSpc>
                <a:spcPct val="100000"/>
              </a:lnSpc>
              <a:spcBef>
                <a:spcPts val="0"/>
              </a:spcBef>
              <a:spcAft>
                <a:spcPts val="0"/>
              </a:spcAft>
              <a:buNone/>
              <a:defRPr sz="1867"/>
            </a:lvl1pPr>
            <a:lvl2pPr lvl="1" algn="r" rtl="0">
              <a:lnSpc>
                <a:spcPct val="100000"/>
              </a:lnSpc>
              <a:spcBef>
                <a:spcPts val="2133"/>
              </a:spcBef>
              <a:spcAft>
                <a:spcPts val="0"/>
              </a:spcAft>
              <a:buNone/>
              <a:defRPr sz="1867"/>
            </a:lvl2pPr>
            <a:lvl3pPr lvl="2" algn="r" rtl="0">
              <a:lnSpc>
                <a:spcPct val="100000"/>
              </a:lnSpc>
              <a:spcBef>
                <a:spcPts val="2133"/>
              </a:spcBef>
              <a:spcAft>
                <a:spcPts val="0"/>
              </a:spcAft>
              <a:buNone/>
              <a:defRPr sz="1867"/>
            </a:lvl3pPr>
            <a:lvl4pPr lvl="3" algn="r" rtl="0">
              <a:lnSpc>
                <a:spcPct val="100000"/>
              </a:lnSpc>
              <a:spcBef>
                <a:spcPts val="2133"/>
              </a:spcBef>
              <a:spcAft>
                <a:spcPts val="0"/>
              </a:spcAft>
              <a:buNone/>
              <a:defRPr sz="1867"/>
            </a:lvl4pPr>
            <a:lvl5pPr lvl="4" algn="r" rtl="0">
              <a:lnSpc>
                <a:spcPct val="100000"/>
              </a:lnSpc>
              <a:spcBef>
                <a:spcPts val="2133"/>
              </a:spcBef>
              <a:spcAft>
                <a:spcPts val="0"/>
              </a:spcAft>
              <a:buNone/>
              <a:defRPr sz="1867"/>
            </a:lvl5pPr>
            <a:lvl6pPr lvl="5" algn="r" rtl="0">
              <a:lnSpc>
                <a:spcPct val="100000"/>
              </a:lnSpc>
              <a:spcBef>
                <a:spcPts val="2133"/>
              </a:spcBef>
              <a:spcAft>
                <a:spcPts val="0"/>
              </a:spcAft>
              <a:buNone/>
              <a:defRPr sz="1867"/>
            </a:lvl6pPr>
            <a:lvl7pPr lvl="6" algn="r" rtl="0">
              <a:lnSpc>
                <a:spcPct val="100000"/>
              </a:lnSpc>
              <a:spcBef>
                <a:spcPts val="2133"/>
              </a:spcBef>
              <a:spcAft>
                <a:spcPts val="0"/>
              </a:spcAft>
              <a:buNone/>
              <a:defRPr sz="1867"/>
            </a:lvl7pPr>
            <a:lvl8pPr lvl="7" algn="r" rtl="0">
              <a:lnSpc>
                <a:spcPct val="100000"/>
              </a:lnSpc>
              <a:spcBef>
                <a:spcPts val="2133"/>
              </a:spcBef>
              <a:spcAft>
                <a:spcPts val="0"/>
              </a:spcAft>
              <a:buNone/>
              <a:defRPr sz="1867"/>
            </a:lvl8pPr>
            <a:lvl9pPr lvl="8" algn="r" rtl="0">
              <a:lnSpc>
                <a:spcPct val="100000"/>
              </a:lnSpc>
              <a:spcBef>
                <a:spcPts val="2133"/>
              </a:spcBef>
              <a:spcAft>
                <a:spcPts val="2133"/>
              </a:spcAft>
              <a:buNone/>
              <a:defRPr sz="1867"/>
            </a:lvl9pPr>
          </a:lstStyle>
          <a:p>
            <a:r>
              <a:rPr lang="en-US" smtClean="0"/>
              <a:t>Click to edit Master subtitle style</a:t>
            </a:r>
            <a:endParaRPr/>
          </a:p>
        </p:txBody>
      </p:sp>
      <p:sp>
        <p:nvSpPr>
          <p:cNvPr id="470" name="Google Shape;470;p27"/>
          <p:cNvSpPr/>
          <p:nvPr/>
        </p:nvSpPr>
        <p:spPr>
          <a:xfrm>
            <a:off x="-210600" y="5516533"/>
            <a:ext cx="2411600" cy="1341467"/>
          </a:xfrm>
          <a:custGeom>
            <a:avLst/>
            <a:gdLst/>
            <a:ahLst/>
            <a:cxnLst/>
            <a:rect l="l" t="t" r="r" b="b"/>
            <a:pathLst>
              <a:path w="72348" h="40244" extrusionOk="0">
                <a:moveTo>
                  <a:pt x="0" y="4522"/>
                </a:moveTo>
                <a:lnTo>
                  <a:pt x="40244" y="0"/>
                </a:lnTo>
                <a:lnTo>
                  <a:pt x="72348" y="40244"/>
                </a:lnTo>
              </a:path>
            </a:pathLst>
          </a:custGeom>
          <a:noFill/>
          <a:ln w="19050" cap="flat" cmpd="sng">
            <a:solidFill>
              <a:srgbClr val="434343"/>
            </a:solidFill>
            <a:prstDash val="solid"/>
            <a:round/>
            <a:headEnd type="none" w="med" len="med"/>
            <a:tailEnd type="none" w="med" len="med"/>
          </a:ln>
        </p:spPr>
      </p:sp>
    </p:spTree>
    <p:extLst>
      <p:ext uri="{BB962C8B-B14F-4D97-AF65-F5344CB8AC3E}">
        <p14:creationId xmlns:p14="http://schemas.microsoft.com/office/powerpoint/2010/main" val="37191932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471"/>
        <p:cNvGrpSpPr/>
        <p:nvPr/>
      </p:nvGrpSpPr>
      <p:grpSpPr>
        <a:xfrm>
          <a:off x="0" y="0"/>
          <a:ext cx="0" cy="0"/>
          <a:chOff x="0" y="0"/>
          <a:chExt cx="0" cy="0"/>
        </a:xfrm>
      </p:grpSpPr>
      <p:sp>
        <p:nvSpPr>
          <p:cNvPr id="472" name="Google Shape;472;p28"/>
          <p:cNvSpPr/>
          <p:nvPr/>
        </p:nvSpPr>
        <p:spPr>
          <a:xfrm flipH="1">
            <a:off x="910200" y="-127333"/>
            <a:ext cx="11281800" cy="7008733"/>
          </a:xfrm>
          <a:custGeom>
            <a:avLst/>
            <a:gdLst/>
            <a:ahLst/>
            <a:cxnLst/>
            <a:rect l="l" t="t" r="r" b="b"/>
            <a:pathLst>
              <a:path w="338454" h="210262" extrusionOk="0">
                <a:moveTo>
                  <a:pt x="266558" y="0"/>
                </a:moveTo>
                <a:lnTo>
                  <a:pt x="338454" y="106940"/>
                </a:lnTo>
                <a:lnTo>
                  <a:pt x="310419" y="210262"/>
                </a:lnTo>
                <a:lnTo>
                  <a:pt x="0" y="196245"/>
                </a:lnTo>
              </a:path>
            </a:pathLst>
          </a:custGeom>
          <a:noFill/>
          <a:ln w="19050" cap="flat" cmpd="sng">
            <a:solidFill>
              <a:srgbClr val="434343"/>
            </a:solidFill>
            <a:prstDash val="solid"/>
            <a:round/>
            <a:headEnd type="none" w="med" len="med"/>
            <a:tailEnd type="none" w="med" len="med"/>
          </a:ln>
        </p:spPr>
      </p:sp>
      <p:sp>
        <p:nvSpPr>
          <p:cNvPr id="473" name="Google Shape;473;p28"/>
          <p:cNvSpPr txBox="1">
            <a:spLocks noGrp="1"/>
          </p:cNvSpPr>
          <p:nvPr>
            <p:ph type="title"/>
          </p:nvPr>
        </p:nvSpPr>
        <p:spPr>
          <a:xfrm>
            <a:off x="3883567" y="1096233"/>
            <a:ext cx="7348400" cy="1841600"/>
          </a:xfrm>
          <a:prstGeom prst="rect">
            <a:avLst/>
          </a:prstGeom>
        </p:spPr>
        <p:txBody>
          <a:bodyPr spcFirstLastPara="1" wrap="square" lIns="91425" tIns="91425" rIns="91425" bIns="91425" anchor="b" anchorCtr="0">
            <a:noAutofit/>
          </a:bodyPr>
          <a:lstStyle>
            <a:lvl1pPr lvl="0" algn="r" rtl="0">
              <a:spcBef>
                <a:spcPts val="0"/>
              </a:spcBef>
              <a:spcAft>
                <a:spcPts val="0"/>
              </a:spcAft>
              <a:buSzPts val="4200"/>
              <a:buNone/>
              <a:defRPr sz="9600" b="0"/>
            </a:lvl1pPr>
            <a:lvl2pPr lvl="1" algn="ctr" rtl="0">
              <a:spcBef>
                <a:spcPts val="0"/>
              </a:spcBef>
              <a:spcAft>
                <a:spcPts val="0"/>
              </a:spcAft>
              <a:buSzPts val="4200"/>
              <a:buNone/>
              <a:defRPr sz="5600" b="0"/>
            </a:lvl2pPr>
            <a:lvl3pPr lvl="2" algn="ctr" rtl="0">
              <a:spcBef>
                <a:spcPts val="0"/>
              </a:spcBef>
              <a:spcAft>
                <a:spcPts val="0"/>
              </a:spcAft>
              <a:buSzPts val="4200"/>
              <a:buNone/>
              <a:defRPr sz="5600" b="0"/>
            </a:lvl3pPr>
            <a:lvl4pPr lvl="3" algn="ctr" rtl="0">
              <a:spcBef>
                <a:spcPts val="0"/>
              </a:spcBef>
              <a:spcAft>
                <a:spcPts val="0"/>
              </a:spcAft>
              <a:buSzPts val="4200"/>
              <a:buNone/>
              <a:defRPr sz="5600" b="0"/>
            </a:lvl4pPr>
            <a:lvl5pPr lvl="4" algn="ctr" rtl="0">
              <a:spcBef>
                <a:spcPts val="0"/>
              </a:spcBef>
              <a:spcAft>
                <a:spcPts val="0"/>
              </a:spcAft>
              <a:buSzPts val="4200"/>
              <a:buNone/>
              <a:defRPr sz="5600" b="0"/>
            </a:lvl5pPr>
            <a:lvl6pPr lvl="5" algn="ctr" rtl="0">
              <a:spcBef>
                <a:spcPts val="0"/>
              </a:spcBef>
              <a:spcAft>
                <a:spcPts val="0"/>
              </a:spcAft>
              <a:buSzPts val="4200"/>
              <a:buNone/>
              <a:defRPr sz="5600" b="0"/>
            </a:lvl6pPr>
            <a:lvl7pPr lvl="6" algn="ctr" rtl="0">
              <a:spcBef>
                <a:spcPts val="0"/>
              </a:spcBef>
              <a:spcAft>
                <a:spcPts val="0"/>
              </a:spcAft>
              <a:buSzPts val="4200"/>
              <a:buNone/>
              <a:defRPr sz="5600" b="0"/>
            </a:lvl7pPr>
            <a:lvl8pPr lvl="7" algn="ctr" rtl="0">
              <a:spcBef>
                <a:spcPts val="0"/>
              </a:spcBef>
              <a:spcAft>
                <a:spcPts val="0"/>
              </a:spcAft>
              <a:buSzPts val="4200"/>
              <a:buNone/>
              <a:defRPr sz="5600" b="0"/>
            </a:lvl8pPr>
            <a:lvl9pPr lvl="8" algn="ctr" rtl="0">
              <a:spcBef>
                <a:spcPts val="0"/>
              </a:spcBef>
              <a:spcAft>
                <a:spcPts val="0"/>
              </a:spcAft>
              <a:buSzPts val="4200"/>
              <a:buNone/>
              <a:defRPr sz="5600" b="0"/>
            </a:lvl9pPr>
          </a:lstStyle>
          <a:p>
            <a:r>
              <a:rPr lang="en-US" smtClean="0"/>
              <a:t>Click to edit Master title style</a:t>
            </a:r>
            <a:endParaRPr/>
          </a:p>
        </p:txBody>
      </p:sp>
      <p:sp>
        <p:nvSpPr>
          <p:cNvPr id="474" name="Google Shape;474;p28"/>
          <p:cNvSpPr txBox="1">
            <a:spLocks noGrp="1"/>
          </p:cNvSpPr>
          <p:nvPr>
            <p:ph type="subTitle" idx="1"/>
          </p:nvPr>
        </p:nvSpPr>
        <p:spPr>
          <a:xfrm>
            <a:off x="5468400" y="3530067"/>
            <a:ext cx="5763600" cy="2156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2100"/>
              <a:buNone/>
              <a:defRPr sz="1867"/>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r>
              <a:rPr lang="en-US" smtClean="0"/>
              <a:t>Click to edit Master subtitle style</a:t>
            </a:r>
            <a:endParaRPr/>
          </a:p>
        </p:txBody>
      </p:sp>
      <p:sp>
        <p:nvSpPr>
          <p:cNvPr id="475" name="Google Shape;475;p28"/>
          <p:cNvSpPr txBox="1"/>
          <p:nvPr/>
        </p:nvSpPr>
        <p:spPr>
          <a:xfrm>
            <a:off x="6571167" y="5295733"/>
            <a:ext cx="4661200" cy="716800"/>
          </a:xfrm>
          <a:prstGeom prst="rect">
            <a:avLst/>
          </a:prstGeom>
          <a:noFill/>
          <a:ln>
            <a:noFill/>
          </a:ln>
        </p:spPr>
        <p:txBody>
          <a:bodyPr spcFirstLastPara="1" wrap="square" lIns="121900" tIns="121900" rIns="121900" bIns="121900" anchor="t" anchorCtr="0">
            <a:noAutofit/>
          </a:bodyPr>
          <a:lstStyle/>
          <a:p>
            <a:pPr marL="0" lvl="0" indent="0" algn="r" rtl="0">
              <a:lnSpc>
                <a:spcPct val="115000"/>
              </a:lnSpc>
              <a:spcBef>
                <a:spcPts val="400"/>
              </a:spcBef>
              <a:spcAft>
                <a:spcPts val="0"/>
              </a:spcAft>
              <a:buNone/>
            </a:pPr>
            <a:r>
              <a:rPr lang="en" sz="1333" b="1">
                <a:solidFill>
                  <a:srgbClr val="434343"/>
                </a:solidFill>
                <a:latin typeface="Roboto Condensed"/>
                <a:ea typeface="Roboto Condensed"/>
                <a:cs typeface="Roboto Condensed"/>
                <a:sym typeface="Roboto Condensed"/>
              </a:rPr>
              <a:t>CREDITS</a:t>
            </a:r>
            <a:r>
              <a:rPr lang="en" sz="1333">
                <a:solidFill>
                  <a:srgbClr val="434343"/>
                </a:solidFill>
                <a:latin typeface="Roboto Condensed Light"/>
                <a:ea typeface="Roboto Condensed Light"/>
                <a:cs typeface="Roboto Condensed Light"/>
                <a:sym typeface="Roboto Condensed Light"/>
              </a:rPr>
              <a:t>: This presentation template was created by </a:t>
            </a:r>
            <a:r>
              <a:rPr lang="en" sz="1333" b="1">
                <a:solidFill>
                  <a:srgbClr val="434343"/>
                </a:solidFill>
                <a:uFill>
                  <a:noFill/>
                </a:uFill>
                <a:latin typeface="Roboto Condensed"/>
                <a:ea typeface="Roboto Condensed"/>
                <a:cs typeface="Roboto Condensed"/>
                <a:sym typeface="Roboto Condensed"/>
                <a:hlinkClick r:id="rId2"/>
              </a:rPr>
              <a:t>Slidesgo</a:t>
            </a:r>
            <a:r>
              <a:rPr lang="en" sz="1333">
                <a:solidFill>
                  <a:srgbClr val="434343"/>
                </a:solidFill>
                <a:latin typeface="Roboto Condensed Light"/>
                <a:ea typeface="Roboto Condensed Light"/>
                <a:cs typeface="Roboto Condensed Light"/>
                <a:sym typeface="Roboto Condensed Light"/>
              </a:rPr>
              <a:t>, including icons by </a:t>
            </a:r>
            <a:r>
              <a:rPr lang="en" sz="1333" b="1">
                <a:solidFill>
                  <a:srgbClr val="434343"/>
                </a:solidFill>
                <a:uFill>
                  <a:noFill/>
                </a:uFill>
                <a:latin typeface="Roboto Condensed"/>
                <a:ea typeface="Roboto Condensed"/>
                <a:cs typeface="Roboto Condensed"/>
                <a:sym typeface="Roboto Condensed"/>
                <a:hlinkClick r:id="rId3"/>
              </a:rPr>
              <a:t>Flaticon</a:t>
            </a:r>
            <a:r>
              <a:rPr lang="en" sz="1333">
                <a:solidFill>
                  <a:srgbClr val="434343"/>
                </a:solidFill>
                <a:latin typeface="Roboto Condensed Light"/>
                <a:ea typeface="Roboto Condensed Light"/>
                <a:cs typeface="Roboto Condensed Light"/>
                <a:sym typeface="Roboto Condensed Light"/>
              </a:rPr>
              <a:t>, and infographics &amp; images by </a:t>
            </a:r>
            <a:r>
              <a:rPr lang="en" sz="1333" b="1">
                <a:solidFill>
                  <a:srgbClr val="434343"/>
                </a:solidFill>
                <a:uFill>
                  <a:noFill/>
                </a:uFill>
                <a:latin typeface="Roboto Condensed"/>
                <a:ea typeface="Roboto Condensed"/>
                <a:cs typeface="Roboto Condensed"/>
                <a:sym typeface="Roboto Condensed"/>
                <a:hlinkClick r:id="rId4"/>
              </a:rPr>
              <a:t>Freepik</a:t>
            </a:r>
            <a:endParaRPr sz="2400" b="1">
              <a:solidFill>
                <a:srgbClr val="434343"/>
              </a:solidFill>
              <a:latin typeface="Roboto Condensed"/>
              <a:ea typeface="Roboto Condensed"/>
              <a:cs typeface="Roboto Condensed"/>
              <a:sym typeface="Roboto Condensed"/>
            </a:endParaRPr>
          </a:p>
          <a:p>
            <a:pPr marL="0" lvl="0" indent="0" algn="r" rtl="0">
              <a:spcBef>
                <a:spcPts val="0"/>
              </a:spcBef>
              <a:spcAft>
                <a:spcPts val="0"/>
              </a:spcAft>
              <a:buNone/>
            </a:pPr>
            <a:endParaRPr sz="2400">
              <a:solidFill>
                <a:srgbClr val="434343"/>
              </a:solidFill>
              <a:latin typeface="Roboto Condensed Light"/>
              <a:ea typeface="Roboto Condensed Light"/>
              <a:cs typeface="Roboto Condensed Light"/>
              <a:sym typeface="Roboto Condensed Light"/>
            </a:endParaRPr>
          </a:p>
          <a:p>
            <a:pPr marL="0" lvl="0" indent="0" algn="r" rtl="0">
              <a:lnSpc>
                <a:spcPct val="115000"/>
              </a:lnSpc>
              <a:spcBef>
                <a:spcPts val="400"/>
              </a:spcBef>
              <a:spcAft>
                <a:spcPts val="0"/>
              </a:spcAft>
              <a:buNone/>
            </a:pPr>
            <a:endParaRPr sz="1333">
              <a:solidFill>
                <a:srgbClr val="434343"/>
              </a:solidFill>
              <a:latin typeface="Roboto Condensed Light"/>
              <a:ea typeface="Roboto Condensed Light"/>
              <a:cs typeface="Roboto Condensed Light"/>
              <a:sym typeface="Roboto Condensed Light"/>
            </a:endParaRPr>
          </a:p>
        </p:txBody>
      </p:sp>
    </p:spTree>
    <p:extLst>
      <p:ext uri="{BB962C8B-B14F-4D97-AF65-F5344CB8AC3E}">
        <p14:creationId xmlns:p14="http://schemas.microsoft.com/office/powerpoint/2010/main" val="33186823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ackground ">
  <p:cSld name="Background ">
    <p:spTree>
      <p:nvGrpSpPr>
        <p:cNvPr id="1" name="Shape 476"/>
        <p:cNvGrpSpPr/>
        <p:nvPr/>
      </p:nvGrpSpPr>
      <p:grpSpPr>
        <a:xfrm>
          <a:off x="0" y="0"/>
          <a:ext cx="0" cy="0"/>
          <a:chOff x="0" y="0"/>
          <a:chExt cx="0" cy="0"/>
        </a:xfrm>
      </p:grpSpPr>
    </p:spTree>
    <p:extLst>
      <p:ext uri="{BB962C8B-B14F-4D97-AF65-F5344CB8AC3E}">
        <p14:creationId xmlns:p14="http://schemas.microsoft.com/office/powerpoint/2010/main" val="7190055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77"/>
        <p:cNvGrpSpPr/>
        <p:nvPr/>
      </p:nvGrpSpPr>
      <p:grpSpPr>
        <a:xfrm>
          <a:off x="0" y="0"/>
          <a:ext cx="0" cy="0"/>
          <a:chOff x="0" y="0"/>
          <a:chExt cx="0" cy="0"/>
        </a:xfrm>
      </p:grpSpPr>
    </p:spTree>
    <p:extLst>
      <p:ext uri="{BB962C8B-B14F-4D97-AF65-F5344CB8AC3E}">
        <p14:creationId xmlns:p14="http://schemas.microsoft.com/office/powerpoint/2010/main" val="28370758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68"/>
        <p:cNvGrpSpPr/>
        <p:nvPr/>
      </p:nvGrpSpPr>
      <p:grpSpPr>
        <a:xfrm>
          <a:off x="0" y="0"/>
          <a:ext cx="0" cy="0"/>
          <a:chOff x="0" y="0"/>
          <a:chExt cx="0" cy="0"/>
        </a:xfrm>
      </p:grpSpPr>
      <p:sp>
        <p:nvSpPr>
          <p:cNvPr id="169" name="Google Shape;169;p6"/>
          <p:cNvSpPr txBox="1">
            <a:spLocks noGrp="1"/>
          </p:cNvSpPr>
          <p:nvPr>
            <p:ph type="ctrTitle"/>
          </p:nvPr>
        </p:nvSpPr>
        <p:spPr>
          <a:xfrm>
            <a:off x="960067" y="479267"/>
            <a:ext cx="4285600" cy="11132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32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grpSp>
        <p:nvGrpSpPr>
          <p:cNvPr id="170" name="Google Shape;170;p6"/>
          <p:cNvGrpSpPr/>
          <p:nvPr/>
        </p:nvGrpSpPr>
        <p:grpSpPr>
          <a:xfrm rot="5400000">
            <a:off x="10915343" y="5576808"/>
            <a:ext cx="836400" cy="1929133"/>
            <a:chOff x="6656382" y="-78921"/>
            <a:chExt cx="627300" cy="1446850"/>
          </a:xfrm>
        </p:grpSpPr>
        <p:sp>
          <p:nvSpPr>
            <p:cNvPr id="171" name="Google Shape;171;p6"/>
            <p:cNvSpPr/>
            <p:nvPr/>
          </p:nvSpPr>
          <p:spPr>
            <a:xfrm>
              <a:off x="66563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72" name="Google Shape;172;p6"/>
            <p:cNvSpPr/>
            <p:nvPr/>
          </p:nvSpPr>
          <p:spPr>
            <a:xfrm>
              <a:off x="66563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73" name="Google Shape;173;p6"/>
            <p:cNvSpPr/>
            <p:nvPr/>
          </p:nvSpPr>
          <p:spPr>
            <a:xfrm>
              <a:off x="66563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74" name="Google Shape;174;p6"/>
            <p:cNvSpPr/>
            <p:nvPr/>
          </p:nvSpPr>
          <p:spPr>
            <a:xfrm>
              <a:off x="66563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75" name="Google Shape;175;p6"/>
            <p:cNvSpPr/>
            <p:nvPr/>
          </p:nvSpPr>
          <p:spPr>
            <a:xfrm>
              <a:off x="66563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76" name="Google Shape;176;p6"/>
            <p:cNvSpPr/>
            <p:nvPr/>
          </p:nvSpPr>
          <p:spPr>
            <a:xfrm>
              <a:off x="66563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77" name="Google Shape;177;p6"/>
            <p:cNvSpPr/>
            <p:nvPr/>
          </p:nvSpPr>
          <p:spPr>
            <a:xfrm>
              <a:off x="69389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78" name="Google Shape;178;p6"/>
            <p:cNvSpPr/>
            <p:nvPr/>
          </p:nvSpPr>
          <p:spPr>
            <a:xfrm>
              <a:off x="69389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79" name="Google Shape;179;p6"/>
            <p:cNvSpPr/>
            <p:nvPr/>
          </p:nvSpPr>
          <p:spPr>
            <a:xfrm>
              <a:off x="69389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80" name="Google Shape;180;p6"/>
            <p:cNvSpPr/>
            <p:nvPr/>
          </p:nvSpPr>
          <p:spPr>
            <a:xfrm>
              <a:off x="69389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81" name="Google Shape;181;p6"/>
            <p:cNvSpPr/>
            <p:nvPr/>
          </p:nvSpPr>
          <p:spPr>
            <a:xfrm>
              <a:off x="69389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82" name="Google Shape;182;p6"/>
            <p:cNvSpPr/>
            <p:nvPr/>
          </p:nvSpPr>
          <p:spPr>
            <a:xfrm>
              <a:off x="69389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83" name="Google Shape;183;p6"/>
            <p:cNvSpPr/>
            <p:nvPr/>
          </p:nvSpPr>
          <p:spPr>
            <a:xfrm>
              <a:off x="72215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84" name="Google Shape;184;p6"/>
            <p:cNvSpPr/>
            <p:nvPr/>
          </p:nvSpPr>
          <p:spPr>
            <a:xfrm>
              <a:off x="72215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85" name="Google Shape;185;p6"/>
            <p:cNvSpPr/>
            <p:nvPr/>
          </p:nvSpPr>
          <p:spPr>
            <a:xfrm>
              <a:off x="72215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86" name="Google Shape;186;p6"/>
            <p:cNvSpPr/>
            <p:nvPr/>
          </p:nvSpPr>
          <p:spPr>
            <a:xfrm>
              <a:off x="72215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87" name="Google Shape;187;p6"/>
            <p:cNvSpPr/>
            <p:nvPr/>
          </p:nvSpPr>
          <p:spPr>
            <a:xfrm>
              <a:off x="72215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88" name="Google Shape;188;p6"/>
            <p:cNvSpPr/>
            <p:nvPr/>
          </p:nvSpPr>
          <p:spPr>
            <a:xfrm>
              <a:off x="72215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grpSp>
      <p:sp>
        <p:nvSpPr>
          <p:cNvPr id="189" name="Google Shape;189;p6"/>
          <p:cNvSpPr/>
          <p:nvPr/>
        </p:nvSpPr>
        <p:spPr>
          <a:xfrm>
            <a:off x="-150566" y="4311433"/>
            <a:ext cx="12480033" cy="2569867"/>
          </a:xfrm>
          <a:custGeom>
            <a:avLst/>
            <a:gdLst/>
            <a:ahLst/>
            <a:cxnLst/>
            <a:rect l="l" t="t" r="r" b="b"/>
            <a:pathLst>
              <a:path w="374401" h="77096" extrusionOk="0">
                <a:moveTo>
                  <a:pt x="0" y="0"/>
                </a:moveTo>
                <a:lnTo>
                  <a:pt x="41826" y="77096"/>
                </a:lnTo>
                <a:lnTo>
                  <a:pt x="374401" y="41826"/>
                </a:lnTo>
              </a:path>
            </a:pathLst>
          </a:custGeom>
          <a:noFill/>
          <a:ln w="19050" cap="flat" cmpd="sng">
            <a:solidFill>
              <a:srgbClr val="434343"/>
            </a:solidFill>
            <a:prstDash val="solid"/>
            <a:round/>
            <a:headEnd type="none" w="med" len="med"/>
            <a:tailEnd type="none" w="med" len="med"/>
          </a:ln>
        </p:spPr>
      </p:sp>
    </p:spTree>
    <p:extLst>
      <p:ext uri="{BB962C8B-B14F-4D97-AF65-F5344CB8AC3E}">
        <p14:creationId xmlns:p14="http://schemas.microsoft.com/office/powerpoint/2010/main" val="7417641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481"/>
        <p:cNvGrpSpPr/>
        <p:nvPr/>
      </p:nvGrpSpPr>
      <p:grpSpPr>
        <a:xfrm>
          <a:off x="0" y="0"/>
          <a:ext cx="0" cy="0"/>
          <a:chOff x="0" y="0"/>
          <a:chExt cx="0" cy="0"/>
        </a:xfrm>
      </p:grpSpPr>
    </p:spTree>
    <p:extLst>
      <p:ext uri="{BB962C8B-B14F-4D97-AF65-F5344CB8AC3E}">
        <p14:creationId xmlns:p14="http://schemas.microsoft.com/office/powerpoint/2010/main" val="1736332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78"/>
        <p:cNvGrpSpPr/>
        <p:nvPr/>
      </p:nvGrpSpPr>
      <p:grpSpPr>
        <a:xfrm>
          <a:off x="0" y="0"/>
          <a:ext cx="0" cy="0"/>
          <a:chOff x="0" y="0"/>
          <a:chExt cx="0" cy="0"/>
        </a:xfrm>
      </p:grpSpPr>
      <p:sp>
        <p:nvSpPr>
          <p:cNvPr id="79" name="Google Shape;79;p4"/>
          <p:cNvSpPr txBox="1">
            <a:spLocks noGrp="1"/>
          </p:cNvSpPr>
          <p:nvPr>
            <p:ph type="subTitle" idx="1"/>
          </p:nvPr>
        </p:nvSpPr>
        <p:spPr>
          <a:xfrm flipH="1">
            <a:off x="959967" y="3532067"/>
            <a:ext cx="8232400" cy="25160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867"/>
            </a:lvl1pPr>
            <a:lvl2pPr lvl="1" rtl="0">
              <a:lnSpc>
                <a:spcPct val="100000"/>
              </a:lnSpc>
              <a:spcBef>
                <a:spcPts val="0"/>
              </a:spcBef>
              <a:spcAft>
                <a:spcPts val="0"/>
              </a:spcAft>
              <a:buNone/>
              <a:defRPr sz="1867"/>
            </a:lvl2pPr>
            <a:lvl3pPr lvl="2" rtl="0">
              <a:lnSpc>
                <a:spcPct val="100000"/>
              </a:lnSpc>
              <a:spcBef>
                <a:spcPts val="0"/>
              </a:spcBef>
              <a:spcAft>
                <a:spcPts val="0"/>
              </a:spcAft>
              <a:buNone/>
              <a:defRPr sz="1867"/>
            </a:lvl3pPr>
            <a:lvl4pPr lvl="3" rtl="0">
              <a:lnSpc>
                <a:spcPct val="100000"/>
              </a:lnSpc>
              <a:spcBef>
                <a:spcPts val="0"/>
              </a:spcBef>
              <a:spcAft>
                <a:spcPts val="0"/>
              </a:spcAft>
              <a:buNone/>
              <a:defRPr sz="1867"/>
            </a:lvl4pPr>
            <a:lvl5pPr lvl="4" rtl="0">
              <a:lnSpc>
                <a:spcPct val="100000"/>
              </a:lnSpc>
              <a:spcBef>
                <a:spcPts val="0"/>
              </a:spcBef>
              <a:spcAft>
                <a:spcPts val="0"/>
              </a:spcAft>
              <a:buNone/>
              <a:defRPr sz="1867"/>
            </a:lvl5pPr>
            <a:lvl6pPr lvl="5" rtl="0">
              <a:lnSpc>
                <a:spcPct val="100000"/>
              </a:lnSpc>
              <a:spcBef>
                <a:spcPts val="0"/>
              </a:spcBef>
              <a:spcAft>
                <a:spcPts val="0"/>
              </a:spcAft>
              <a:buNone/>
              <a:defRPr sz="1867"/>
            </a:lvl6pPr>
            <a:lvl7pPr lvl="6" rtl="0">
              <a:lnSpc>
                <a:spcPct val="100000"/>
              </a:lnSpc>
              <a:spcBef>
                <a:spcPts val="0"/>
              </a:spcBef>
              <a:spcAft>
                <a:spcPts val="0"/>
              </a:spcAft>
              <a:buNone/>
              <a:defRPr sz="1867"/>
            </a:lvl7pPr>
            <a:lvl8pPr lvl="7" rtl="0">
              <a:lnSpc>
                <a:spcPct val="100000"/>
              </a:lnSpc>
              <a:spcBef>
                <a:spcPts val="0"/>
              </a:spcBef>
              <a:spcAft>
                <a:spcPts val="0"/>
              </a:spcAft>
              <a:buNone/>
              <a:defRPr sz="1867"/>
            </a:lvl8pPr>
            <a:lvl9pPr lvl="8" rtl="0">
              <a:lnSpc>
                <a:spcPct val="100000"/>
              </a:lnSpc>
              <a:spcBef>
                <a:spcPts val="0"/>
              </a:spcBef>
              <a:spcAft>
                <a:spcPts val="0"/>
              </a:spcAft>
              <a:buNone/>
              <a:defRPr sz="1867"/>
            </a:lvl9pPr>
          </a:lstStyle>
          <a:p>
            <a:r>
              <a:rPr lang="en-US" smtClean="0"/>
              <a:t>Click to edit Master subtitle style</a:t>
            </a:r>
            <a:endParaRPr/>
          </a:p>
        </p:txBody>
      </p:sp>
      <p:sp>
        <p:nvSpPr>
          <p:cNvPr id="80" name="Google Shape;80;p4"/>
          <p:cNvSpPr txBox="1">
            <a:spLocks noGrp="1"/>
          </p:cNvSpPr>
          <p:nvPr>
            <p:ph type="title"/>
          </p:nvPr>
        </p:nvSpPr>
        <p:spPr>
          <a:xfrm>
            <a:off x="7129467" y="720000"/>
            <a:ext cx="4102800" cy="2228400"/>
          </a:xfrm>
          <a:prstGeom prst="rect">
            <a:avLst/>
          </a:prstGeom>
        </p:spPr>
        <p:txBody>
          <a:bodyPr spcFirstLastPara="1" wrap="square" lIns="91425" tIns="91425" rIns="91425" bIns="91425" anchor="ctr" anchorCtr="0">
            <a:noAutofit/>
          </a:bodyPr>
          <a:lstStyle>
            <a:lvl1pPr lvl="0" algn="r" rtl="0">
              <a:spcBef>
                <a:spcPts val="0"/>
              </a:spcBef>
              <a:spcAft>
                <a:spcPts val="0"/>
              </a:spcAft>
              <a:buNone/>
              <a:defRPr sz="4000" b="0"/>
            </a:lvl1pPr>
            <a:lvl2pPr lvl="1" algn="r" rtl="0">
              <a:spcBef>
                <a:spcPts val="0"/>
              </a:spcBef>
              <a:spcAft>
                <a:spcPts val="0"/>
              </a:spcAft>
              <a:buNone/>
              <a:defRPr sz="4000" b="0">
                <a:latin typeface="Roboto Slab Regular"/>
                <a:ea typeface="Roboto Slab Regular"/>
                <a:cs typeface="Roboto Slab Regular"/>
                <a:sym typeface="Roboto Slab Regular"/>
              </a:defRPr>
            </a:lvl2pPr>
            <a:lvl3pPr lvl="2" algn="r" rtl="0">
              <a:spcBef>
                <a:spcPts val="0"/>
              </a:spcBef>
              <a:spcAft>
                <a:spcPts val="0"/>
              </a:spcAft>
              <a:buNone/>
              <a:defRPr sz="4000" b="0">
                <a:latin typeface="Roboto Slab Regular"/>
                <a:ea typeface="Roboto Slab Regular"/>
                <a:cs typeface="Roboto Slab Regular"/>
                <a:sym typeface="Roboto Slab Regular"/>
              </a:defRPr>
            </a:lvl3pPr>
            <a:lvl4pPr lvl="3" algn="r" rtl="0">
              <a:spcBef>
                <a:spcPts val="0"/>
              </a:spcBef>
              <a:spcAft>
                <a:spcPts val="0"/>
              </a:spcAft>
              <a:buNone/>
              <a:defRPr sz="4000" b="0">
                <a:latin typeface="Roboto Slab Regular"/>
                <a:ea typeface="Roboto Slab Regular"/>
                <a:cs typeface="Roboto Slab Regular"/>
                <a:sym typeface="Roboto Slab Regular"/>
              </a:defRPr>
            </a:lvl4pPr>
            <a:lvl5pPr lvl="4" algn="r" rtl="0">
              <a:spcBef>
                <a:spcPts val="0"/>
              </a:spcBef>
              <a:spcAft>
                <a:spcPts val="0"/>
              </a:spcAft>
              <a:buNone/>
              <a:defRPr sz="4000" b="0">
                <a:latin typeface="Roboto Slab Regular"/>
                <a:ea typeface="Roboto Slab Regular"/>
                <a:cs typeface="Roboto Slab Regular"/>
                <a:sym typeface="Roboto Slab Regular"/>
              </a:defRPr>
            </a:lvl5pPr>
            <a:lvl6pPr lvl="5" algn="r" rtl="0">
              <a:spcBef>
                <a:spcPts val="0"/>
              </a:spcBef>
              <a:spcAft>
                <a:spcPts val="0"/>
              </a:spcAft>
              <a:buNone/>
              <a:defRPr sz="4000" b="0">
                <a:latin typeface="Roboto Slab Regular"/>
                <a:ea typeface="Roboto Slab Regular"/>
                <a:cs typeface="Roboto Slab Regular"/>
                <a:sym typeface="Roboto Slab Regular"/>
              </a:defRPr>
            </a:lvl6pPr>
            <a:lvl7pPr lvl="6" algn="r" rtl="0">
              <a:spcBef>
                <a:spcPts val="0"/>
              </a:spcBef>
              <a:spcAft>
                <a:spcPts val="0"/>
              </a:spcAft>
              <a:buNone/>
              <a:defRPr sz="4000" b="0">
                <a:latin typeface="Roboto Slab Regular"/>
                <a:ea typeface="Roboto Slab Regular"/>
                <a:cs typeface="Roboto Slab Regular"/>
                <a:sym typeface="Roboto Slab Regular"/>
              </a:defRPr>
            </a:lvl7pPr>
            <a:lvl8pPr lvl="7" algn="r" rtl="0">
              <a:spcBef>
                <a:spcPts val="0"/>
              </a:spcBef>
              <a:spcAft>
                <a:spcPts val="0"/>
              </a:spcAft>
              <a:buNone/>
              <a:defRPr sz="4000" b="0">
                <a:latin typeface="Roboto Slab Regular"/>
                <a:ea typeface="Roboto Slab Regular"/>
                <a:cs typeface="Roboto Slab Regular"/>
                <a:sym typeface="Roboto Slab Regular"/>
              </a:defRPr>
            </a:lvl8pPr>
            <a:lvl9pPr lvl="8" algn="r" rtl="0">
              <a:spcBef>
                <a:spcPts val="0"/>
              </a:spcBef>
              <a:spcAft>
                <a:spcPts val="0"/>
              </a:spcAft>
              <a:buNone/>
              <a:defRPr sz="4000" b="0">
                <a:latin typeface="Roboto Slab Regular"/>
                <a:ea typeface="Roboto Slab Regular"/>
                <a:cs typeface="Roboto Slab Regular"/>
                <a:sym typeface="Roboto Slab Regular"/>
              </a:defRPr>
            </a:lvl9pPr>
          </a:lstStyle>
          <a:p>
            <a:r>
              <a:rPr lang="en-US" smtClean="0"/>
              <a:t>Click to edit Master title style</a:t>
            </a:r>
            <a:endParaRPr/>
          </a:p>
        </p:txBody>
      </p:sp>
      <p:grpSp>
        <p:nvGrpSpPr>
          <p:cNvPr id="81" name="Google Shape;81;p4"/>
          <p:cNvGrpSpPr/>
          <p:nvPr/>
        </p:nvGrpSpPr>
        <p:grpSpPr>
          <a:xfrm>
            <a:off x="960076" y="-105228"/>
            <a:ext cx="3474000" cy="1929133"/>
            <a:chOff x="310975" y="334050"/>
            <a:chExt cx="2605500" cy="1446850"/>
          </a:xfrm>
        </p:grpSpPr>
        <p:sp>
          <p:nvSpPr>
            <p:cNvPr id="82" name="Google Shape;82;p4"/>
            <p:cNvSpPr/>
            <p:nvPr/>
          </p:nvSpPr>
          <p:spPr>
            <a:xfrm>
              <a:off x="3109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3" name="Google Shape;83;p4"/>
            <p:cNvSpPr/>
            <p:nvPr/>
          </p:nvSpPr>
          <p:spPr>
            <a:xfrm>
              <a:off x="5935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 name="Google Shape;84;p4"/>
            <p:cNvSpPr/>
            <p:nvPr/>
          </p:nvSpPr>
          <p:spPr>
            <a:xfrm>
              <a:off x="8761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 name="Google Shape;85;p4"/>
            <p:cNvSpPr/>
            <p:nvPr/>
          </p:nvSpPr>
          <p:spPr>
            <a:xfrm>
              <a:off x="11587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 name="Google Shape;86;p4"/>
            <p:cNvSpPr/>
            <p:nvPr/>
          </p:nvSpPr>
          <p:spPr>
            <a:xfrm>
              <a:off x="14413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7" name="Google Shape;87;p4"/>
            <p:cNvSpPr/>
            <p:nvPr/>
          </p:nvSpPr>
          <p:spPr>
            <a:xfrm>
              <a:off x="17239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 name="Google Shape;88;p4"/>
            <p:cNvSpPr/>
            <p:nvPr/>
          </p:nvSpPr>
          <p:spPr>
            <a:xfrm>
              <a:off x="20065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9" name="Google Shape;89;p4"/>
            <p:cNvSpPr/>
            <p:nvPr/>
          </p:nvSpPr>
          <p:spPr>
            <a:xfrm>
              <a:off x="22891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0" name="Google Shape;90;p4"/>
            <p:cNvSpPr/>
            <p:nvPr/>
          </p:nvSpPr>
          <p:spPr>
            <a:xfrm>
              <a:off x="25717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 name="Google Shape;91;p4"/>
            <p:cNvSpPr/>
            <p:nvPr/>
          </p:nvSpPr>
          <p:spPr>
            <a:xfrm>
              <a:off x="28543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 name="Google Shape;92;p4"/>
            <p:cNvSpPr/>
            <p:nvPr/>
          </p:nvSpPr>
          <p:spPr>
            <a:xfrm>
              <a:off x="3109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 name="Google Shape;93;p4"/>
            <p:cNvSpPr/>
            <p:nvPr/>
          </p:nvSpPr>
          <p:spPr>
            <a:xfrm>
              <a:off x="5935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 name="Google Shape;94;p4"/>
            <p:cNvSpPr/>
            <p:nvPr/>
          </p:nvSpPr>
          <p:spPr>
            <a:xfrm>
              <a:off x="8761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 name="Google Shape;95;p4"/>
            <p:cNvSpPr/>
            <p:nvPr/>
          </p:nvSpPr>
          <p:spPr>
            <a:xfrm>
              <a:off x="11587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 name="Google Shape;96;p4"/>
            <p:cNvSpPr/>
            <p:nvPr/>
          </p:nvSpPr>
          <p:spPr>
            <a:xfrm>
              <a:off x="14413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7" name="Google Shape;97;p4"/>
            <p:cNvSpPr/>
            <p:nvPr/>
          </p:nvSpPr>
          <p:spPr>
            <a:xfrm>
              <a:off x="17239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8" name="Google Shape;98;p4"/>
            <p:cNvSpPr/>
            <p:nvPr/>
          </p:nvSpPr>
          <p:spPr>
            <a:xfrm>
              <a:off x="20065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 name="Google Shape;99;p4"/>
            <p:cNvSpPr/>
            <p:nvPr/>
          </p:nvSpPr>
          <p:spPr>
            <a:xfrm>
              <a:off x="22891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 name="Google Shape;100;p4"/>
            <p:cNvSpPr/>
            <p:nvPr/>
          </p:nvSpPr>
          <p:spPr>
            <a:xfrm>
              <a:off x="25717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 name="Google Shape;101;p4"/>
            <p:cNvSpPr/>
            <p:nvPr/>
          </p:nvSpPr>
          <p:spPr>
            <a:xfrm>
              <a:off x="28543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 name="Google Shape;102;p4"/>
            <p:cNvSpPr/>
            <p:nvPr/>
          </p:nvSpPr>
          <p:spPr>
            <a:xfrm>
              <a:off x="3109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 name="Google Shape;103;p4"/>
            <p:cNvSpPr/>
            <p:nvPr/>
          </p:nvSpPr>
          <p:spPr>
            <a:xfrm>
              <a:off x="5935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4" name="Google Shape;104;p4"/>
            <p:cNvSpPr/>
            <p:nvPr/>
          </p:nvSpPr>
          <p:spPr>
            <a:xfrm>
              <a:off x="8761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5" name="Google Shape;105;p4"/>
            <p:cNvSpPr/>
            <p:nvPr/>
          </p:nvSpPr>
          <p:spPr>
            <a:xfrm>
              <a:off x="11587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 name="Google Shape;106;p4"/>
            <p:cNvSpPr/>
            <p:nvPr/>
          </p:nvSpPr>
          <p:spPr>
            <a:xfrm>
              <a:off x="14413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 name="Google Shape;107;p4"/>
            <p:cNvSpPr/>
            <p:nvPr/>
          </p:nvSpPr>
          <p:spPr>
            <a:xfrm>
              <a:off x="17239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 name="Google Shape;108;p4"/>
            <p:cNvSpPr/>
            <p:nvPr/>
          </p:nvSpPr>
          <p:spPr>
            <a:xfrm>
              <a:off x="20065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 name="Google Shape;109;p4"/>
            <p:cNvSpPr/>
            <p:nvPr/>
          </p:nvSpPr>
          <p:spPr>
            <a:xfrm>
              <a:off x="22891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 name="Google Shape;110;p4"/>
            <p:cNvSpPr/>
            <p:nvPr/>
          </p:nvSpPr>
          <p:spPr>
            <a:xfrm>
              <a:off x="25717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 name="Google Shape;111;p4"/>
            <p:cNvSpPr/>
            <p:nvPr/>
          </p:nvSpPr>
          <p:spPr>
            <a:xfrm>
              <a:off x="28543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 name="Google Shape;112;p4"/>
            <p:cNvSpPr/>
            <p:nvPr/>
          </p:nvSpPr>
          <p:spPr>
            <a:xfrm>
              <a:off x="3109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 name="Google Shape;113;p4"/>
            <p:cNvSpPr/>
            <p:nvPr/>
          </p:nvSpPr>
          <p:spPr>
            <a:xfrm>
              <a:off x="5935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 name="Google Shape;114;p4"/>
            <p:cNvSpPr/>
            <p:nvPr/>
          </p:nvSpPr>
          <p:spPr>
            <a:xfrm>
              <a:off x="8761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 name="Google Shape;115;p4"/>
            <p:cNvSpPr/>
            <p:nvPr/>
          </p:nvSpPr>
          <p:spPr>
            <a:xfrm>
              <a:off x="11587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 name="Google Shape;116;p4"/>
            <p:cNvSpPr/>
            <p:nvPr/>
          </p:nvSpPr>
          <p:spPr>
            <a:xfrm>
              <a:off x="14413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 name="Google Shape;117;p4"/>
            <p:cNvSpPr/>
            <p:nvPr/>
          </p:nvSpPr>
          <p:spPr>
            <a:xfrm>
              <a:off x="17239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 name="Google Shape;118;p4"/>
            <p:cNvSpPr/>
            <p:nvPr/>
          </p:nvSpPr>
          <p:spPr>
            <a:xfrm>
              <a:off x="20065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 name="Google Shape;119;p4"/>
            <p:cNvSpPr/>
            <p:nvPr/>
          </p:nvSpPr>
          <p:spPr>
            <a:xfrm>
              <a:off x="22891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 name="Google Shape;120;p4"/>
            <p:cNvSpPr/>
            <p:nvPr/>
          </p:nvSpPr>
          <p:spPr>
            <a:xfrm>
              <a:off x="25717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 name="Google Shape;121;p4"/>
            <p:cNvSpPr/>
            <p:nvPr/>
          </p:nvSpPr>
          <p:spPr>
            <a:xfrm>
              <a:off x="28543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2" name="Google Shape;122;p4"/>
            <p:cNvSpPr/>
            <p:nvPr/>
          </p:nvSpPr>
          <p:spPr>
            <a:xfrm>
              <a:off x="3109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 name="Google Shape;123;p4"/>
            <p:cNvSpPr/>
            <p:nvPr/>
          </p:nvSpPr>
          <p:spPr>
            <a:xfrm>
              <a:off x="5935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 name="Google Shape;124;p4"/>
            <p:cNvSpPr/>
            <p:nvPr/>
          </p:nvSpPr>
          <p:spPr>
            <a:xfrm>
              <a:off x="8761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 name="Google Shape;125;p4"/>
            <p:cNvSpPr/>
            <p:nvPr/>
          </p:nvSpPr>
          <p:spPr>
            <a:xfrm>
              <a:off x="11587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 name="Google Shape;126;p4"/>
            <p:cNvSpPr/>
            <p:nvPr/>
          </p:nvSpPr>
          <p:spPr>
            <a:xfrm>
              <a:off x="14413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 name="Google Shape;127;p4"/>
            <p:cNvSpPr/>
            <p:nvPr/>
          </p:nvSpPr>
          <p:spPr>
            <a:xfrm>
              <a:off x="17239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8" name="Google Shape;128;p4"/>
            <p:cNvSpPr/>
            <p:nvPr/>
          </p:nvSpPr>
          <p:spPr>
            <a:xfrm>
              <a:off x="20065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 name="Google Shape;129;p4"/>
            <p:cNvSpPr/>
            <p:nvPr/>
          </p:nvSpPr>
          <p:spPr>
            <a:xfrm>
              <a:off x="22891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 name="Google Shape;130;p4"/>
            <p:cNvSpPr/>
            <p:nvPr/>
          </p:nvSpPr>
          <p:spPr>
            <a:xfrm>
              <a:off x="25717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 name="Google Shape;131;p4"/>
            <p:cNvSpPr/>
            <p:nvPr/>
          </p:nvSpPr>
          <p:spPr>
            <a:xfrm>
              <a:off x="28543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 name="Google Shape;132;p4"/>
            <p:cNvSpPr/>
            <p:nvPr/>
          </p:nvSpPr>
          <p:spPr>
            <a:xfrm>
              <a:off x="3109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3" name="Google Shape;133;p4"/>
            <p:cNvSpPr/>
            <p:nvPr/>
          </p:nvSpPr>
          <p:spPr>
            <a:xfrm>
              <a:off x="5935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 name="Google Shape;134;p4"/>
            <p:cNvSpPr/>
            <p:nvPr/>
          </p:nvSpPr>
          <p:spPr>
            <a:xfrm>
              <a:off x="8761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5" name="Google Shape;135;p4"/>
            <p:cNvSpPr/>
            <p:nvPr/>
          </p:nvSpPr>
          <p:spPr>
            <a:xfrm>
              <a:off x="11587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 name="Google Shape;136;p4"/>
            <p:cNvSpPr/>
            <p:nvPr/>
          </p:nvSpPr>
          <p:spPr>
            <a:xfrm>
              <a:off x="14413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 name="Google Shape;137;p4"/>
            <p:cNvSpPr/>
            <p:nvPr/>
          </p:nvSpPr>
          <p:spPr>
            <a:xfrm>
              <a:off x="17239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8" name="Google Shape;138;p4"/>
            <p:cNvSpPr/>
            <p:nvPr/>
          </p:nvSpPr>
          <p:spPr>
            <a:xfrm>
              <a:off x="20065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9" name="Google Shape;139;p4"/>
            <p:cNvSpPr/>
            <p:nvPr/>
          </p:nvSpPr>
          <p:spPr>
            <a:xfrm>
              <a:off x="22891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0" name="Google Shape;140;p4"/>
            <p:cNvSpPr/>
            <p:nvPr/>
          </p:nvSpPr>
          <p:spPr>
            <a:xfrm>
              <a:off x="25717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1" name="Google Shape;141;p4"/>
            <p:cNvSpPr/>
            <p:nvPr/>
          </p:nvSpPr>
          <p:spPr>
            <a:xfrm>
              <a:off x="28543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3035926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42"/>
        <p:cNvGrpSpPr/>
        <p:nvPr/>
      </p:nvGrpSpPr>
      <p:grpSpPr>
        <a:xfrm>
          <a:off x="0" y="0"/>
          <a:ext cx="0" cy="0"/>
          <a:chOff x="0" y="0"/>
          <a:chExt cx="0" cy="0"/>
        </a:xfrm>
      </p:grpSpPr>
      <p:sp>
        <p:nvSpPr>
          <p:cNvPr id="143" name="Google Shape;143;p5"/>
          <p:cNvSpPr/>
          <p:nvPr/>
        </p:nvSpPr>
        <p:spPr>
          <a:xfrm>
            <a:off x="0" y="3268300"/>
            <a:ext cx="12192000" cy="3134800"/>
          </a:xfrm>
          <a:prstGeom prst="rect">
            <a:avLst/>
          </a:prstGeom>
          <a:solidFill>
            <a:srgbClr val="43434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4" name="Google Shape;144;p5"/>
          <p:cNvSpPr txBox="1">
            <a:spLocks noGrp="1"/>
          </p:cNvSpPr>
          <p:nvPr>
            <p:ph type="subTitle" idx="1"/>
          </p:nvPr>
        </p:nvSpPr>
        <p:spPr>
          <a:xfrm>
            <a:off x="1867800" y="4105323"/>
            <a:ext cx="3580800" cy="1460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867">
                <a:solidFill>
                  <a:srgbClr val="F3F3F3"/>
                </a:solidFill>
              </a:defRPr>
            </a:lvl1pPr>
            <a:lvl2pPr lvl="1" algn="ctr" rtl="0">
              <a:lnSpc>
                <a:spcPct val="100000"/>
              </a:lnSpc>
              <a:spcBef>
                <a:spcPts val="2133"/>
              </a:spcBef>
              <a:spcAft>
                <a:spcPts val="0"/>
              </a:spcAft>
              <a:buNone/>
              <a:defRPr sz="1867">
                <a:solidFill>
                  <a:srgbClr val="F3F3F3"/>
                </a:solidFill>
              </a:defRPr>
            </a:lvl2pPr>
            <a:lvl3pPr lvl="2" algn="ctr" rtl="0">
              <a:lnSpc>
                <a:spcPct val="100000"/>
              </a:lnSpc>
              <a:spcBef>
                <a:spcPts val="2133"/>
              </a:spcBef>
              <a:spcAft>
                <a:spcPts val="0"/>
              </a:spcAft>
              <a:buNone/>
              <a:defRPr sz="1867">
                <a:solidFill>
                  <a:srgbClr val="F3F3F3"/>
                </a:solidFill>
              </a:defRPr>
            </a:lvl3pPr>
            <a:lvl4pPr lvl="3" algn="ctr" rtl="0">
              <a:lnSpc>
                <a:spcPct val="100000"/>
              </a:lnSpc>
              <a:spcBef>
                <a:spcPts val="2133"/>
              </a:spcBef>
              <a:spcAft>
                <a:spcPts val="0"/>
              </a:spcAft>
              <a:buNone/>
              <a:defRPr sz="1867">
                <a:solidFill>
                  <a:srgbClr val="F3F3F3"/>
                </a:solidFill>
              </a:defRPr>
            </a:lvl4pPr>
            <a:lvl5pPr lvl="4" algn="ctr" rtl="0">
              <a:lnSpc>
                <a:spcPct val="100000"/>
              </a:lnSpc>
              <a:spcBef>
                <a:spcPts val="2133"/>
              </a:spcBef>
              <a:spcAft>
                <a:spcPts val="0"/>
              </a:spcAft>
              <a:buNone/>
              <a:defRPr sz="1867">
                <a:solidFill>
                  <a:srgbClr val="F3F3F3"/>
                </a:solidFill>
              </a:defRPr>
            </a:lvl5pPr>
            <a:lvl6pPr lvl="5" algn="ctr" rtl="0">
              <a:lnSpc>
                <a:spcPct val="100000"/>
              </a:lnSpc>
              <a:spcBef>
                <a:spcPts val="2133"/>
              </a:spcBef>
              <a:spcAft>
                <a:spcPts val="0"/>
              </a:spcAft>
              <a:buNone/>
              <a:defRPr sz="1867">
                <a:solidFill>
                  <a:srgbClr val="F3F3F3"/>
                </a:solidFill>
              </a:defRPr>
            </a:lvl6pPr>
            <a:lvl7pPr lvl="6" algn="ctr" rtl="0">
              <a:lnSpc>
                <a:spcPct val="100000"/>
              </a:lnSpc>
              <a:spcBef>
                <a:spcPts val="2133"/>
              </a:spcBef>
              <a:spcAft>
                <a:spcPts val="0"/>
              </a:spcAft>
              <a:buNone/>
              <a:defRPr sz="1867">
                <a:solidFill>
                  <a:srgbClr val="F3F3F3"/>
                </a:solidFill>
              </a:defRPr>
            </a:lvl7pPr>
            <a:lvl8pPr lvl="7" algn="ctr" rtl="0">
              <a:lnSpc>
                <a:spcPct val="100000"/>
              </a:lnSpc>
              <a:spcBef>
                <a:spcPts val="2133"/>
              </a:spcBef>
              <a:spcAft>
                <a:spcPts val="0"/>
              </a:spcAft>
              <a:buNone/>
              <a:defRPr sz="1867">
                <a:solidFill>
                  <a:srgbClr val="F3F3F3"/>
                </a:solidFill>
              </a:defRPr>
            </a:lvl8pPr>
            <a:lvl9pPr lvl="8" algn="ctr" rtl="0">
              <a:lnSpc>
                <a:spcPct val="100000"/>
              </a:lnSpc>
              <a:spcBef>
                <a:spcPts val="2133"/>
              </a:spcBef>
              <a:spcAft>
                <a:spcPts val="2133"/>
              </a:spcAft>
              <a:buNone/>
              <a:defRPr sz="1867">
                <a:solidFill>
                  <a:srgbClr val="F3F3F3"/>
                </a:solidFill>
              </a:defRPr>
            </a:lvl9pPr>
          </a:lstStyle>
          <a:p>
            <a:r>
              <a:rPr lang="en-US" smtClean="0"/>
              <a:t>Click to edit Master subtitle style</a:t>
            </a:r>
            <a:endParaRPr/>
          </a:p>
        </p:txBody>
      </p:sp>
      <p:sp>
        <p:nvSpPr>
          <p:cNvPr id="145" name="Google Shape;145;p5"/>
          <p:cNvSpPr txBox="1">
            <a:spLocks noGrp="1"/>
          </p:cNvSpPr>
          <p:nvPr>
            <p:ph type="ctrTitle"/>
          </p:nvPr>
        </p:nvSpPr>
        <p:spPr>
          <a:xfrm>
            <a:off x="960067" y="479267"/>
            <a:ext cx="4285600" cy="11132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32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sp>
        <p:nvSpPr>
          <p:cNvPr id="146" name="Google Shape;146;p5"/>
          <p:cNvSpPr txBox="1">
            <a:spLocks noGrp="1"/>
          </p:cNvSpPr>
          <p:nvPr>
            <p:ph type="subTitle" idx="2"/>
          </p:nvPr>
        </p:nvSpPr>
        <p:spPr>
          <a:xfrm>
            <a:off x="6743400" y="4105273"/>
            <a:ext cx="3580800" cy="1460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867">
                <a:solidFill>
                  <a:srgbClr val="F3F3F3"/>
                </a:solidFill>
              </a:defRPr>
            </a:lvl1pPr>
            <a:lvl2pPr lvl="1" algn="ctr" rtl="0">
              <a:lnSpc>
                <a:spcPct val="100000"/>
              </a:lnSpc>
              <a:spcBef>
                <a:spcPts val="2133"/>
              </a:spcBef>
              <a:spcAft>
                <a:spcPts val="0"/>
              </a:spcAft>
              <a:buNone/>
              <a:defRPr sz="1867">
                <a:solidFill>
                  <a:srgbClr val="F3F3F3"/>
                </a:solidFill>
              </a:defRPr>
            </a:lvl2pPr>
            <a:lvl3pPr lvl="2" algn="ctr" rtl="0">
              <a:lnSpc>
                <a:spcPct val="100000"/>
              </a:lnSpc>
              <a:spcBef>
                <a:spcPts val="2133"/>
              </a:spcBef>
              <a:spcAft>
                <a:spcPts val="0"/>
              </a:spcAft>
              <a:buNone/>
              <a:defRPr sz="1867">
                <a:solidFill>
                  <a:srgbClr val="F3F3F3"/>
                </a:solidFill>
              </a:defRPr>
            </a:lvl3pPr>
            <a:lvl4pPr lvl="3" algn="ctr" rtl="0">
              <a:lnSpc>
                <a:spcPct val="100000"/>
              </a:lnSpc>
              <a:spcBef>
                <a:spcPts val="2133"/>
              </a:spcBef>
              <a:spcAft>
                <a:spcPts val="0"/>
              </a:spcAft>
              <a:buNone/>
              <a:defRPr sz="1867">
                <a:solidFill>
                  <a:srgbClr val="F3F3F3"/>
                </a:solidFill>
              </a:defRPr>
            </a:lvl4pPr>
            <a:lvl5pPr lvl="4" algn="ctr" rtl="0">
              <a:lnSpc>
                <a:spcPct val="100000"/>
              </a:lnSpc>
              <a:spcBef>
                <a:spcPts val="2133"/>
              </a:spcBef>
              <a:spcAft>
                <a:spcPts val="0"/>
              </a:spcAft>
              <a:buNone/>
              <a:defRPr sz="1867">
                <a:solidFill>
                  <a:srgbClr val="F3F3F3"/>
                </a:solidFill>
              </a:defRPr>
            </a:lvl5pPr>
            <a:lvl6pPr lvl="5" algn="ctr" rtl="0">
              <a:lnSpc>
                <a:spcPct val="100000"/>
              </a:lnSpc>
              <a:spcBef>
                <a:spcPts val="2133"/>
              </a:spcBef>
              <a:spcAft>
                <a:spcPts val="0"/>
              </a:spcAft>
              <a:buNone/>
              <a:defRPr sz="1867">
                <a:solidFill>
                  <a:srgbClr val="F3F3F3"/>
                </a:solidFill>
              </a:defRPr>
            </a:lvl6pPr>
            <a:lvl7pPr lvl="6" algn="ctr" rtl="0">
              <a:lnSpc>
                <a:spcPct val="100000"/>
              </a:lnSpc>
              <a:spcBef>
                <a:spcPts val="2133"/>
              </a:spcBef>
              <a:spcAft>
                <a:spcPts val="0"/>
              </a:spcAft>
              <a:buNone/>
              <a:defRPr sz="1867">
                <a:solidFill>
                  <a:srgbClr val="F3F3F3"/>
                </a:solidFill>
              </a:defRPr>
            </a:lvl7pPr>
            <a:lvl8pPr lvl="7" algn="ctr" rtl="0">
              <a:lnSpc>
                <a:spcPct val="100000"/>
              </a:lnSpc>
              <a:spcBef>
                <a:spcPts val="2133"/>
              </a:spcBef>
              <a:spcAft>
                <a:spcPts val="0"/>
              </a:spcAft>
              <a:buNone/>
              <a:defRPr sz="1867">
                <a:solidFill>
                  <a:srgbClr val="F3F3F3"/>
                </a:solidFill>
              </a:defRPr>
            </a:lvl8pPr>
            <a:lvl9pPr lvl="8" algn="ctr" rtl="0">
              <a:lnSpc>
                <a:spcPct val="100000"/>
              </a:lnSpc>
              <a:spcBef>
                <a:spcPts val="2133"/>
              </a:spcBef>
              <a:spcAft>
                <a:spcPts val="2133"/>
              </a:spcAft>
              <a:buNone/>
              <a:defRPr sz="1867">
                <a:solidFill>
                  <a:srgbClr val="F3F3F3"/>
                </a:solidFill>
              </a:defRPr>
            </a:lvl9pPr>
          </a:lstStyle>
          <a:p>
            <a:r>
              <a:rPr lang="en-US" smtClean="0"/>
              <a:t>Click to edit Master subtitle style</a:t>
            </a:r>
            <a:endParaRPr/>
          </a:p>
        </p:txBody>
      </p:sp>
      <p:sp>
        <p:nvSpPr>
          <p:cNvPr id="147" name="Google Shape;147;p5"/>
          <p:cNvSpPr txBox="1">
            <a:spLocks noGrp="1"/>
          </p:cNvSpPr>
          <p:nvPr>
            <p:ph type="subTitle" idx="3"/>
          </p:nvPr>
        </p:nvSpPr>
        <p:spPr>
          <a:xfrm>
            <a:off x="1867800" y="3212200"/>
            <a:ext cx="3580800" cy="1041600"/>
          </a:xfrm>
          <a:prstGeom prst="rect">
            <a:avLst/>
          </a:prstGeom>
          <a:noFill/>
        </p:spPr>
        <p:txBody>
          <a:bodyPr spcFirstLastPara="1" wrap="square" lIns="91425" tIns="91425" rIns="91425" bIns="0" anchor="b" anchorCtr="0">
            <a:noAutofit/>
          </a:bodyPr>
          <a:lstStyle>
            <a:lvl1pPr lvl="0" algn="ctr" rtl="0">
              <a:lnSpc>
                <a:spcPct val="100000"/>
              </a:lnSpc>
              <a:spcBef>
                <a:spcPts val="0"/>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1pPr>
            <a:lvl2pPr lvl="1"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2pPr>
            <a:lvl3pPr lvl="2"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3pPr>
            <a:lvl4pPr lvl="3"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4pPr>
            <a:lvl5pPr lvl="4"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5pPr>
            <a:lvl6pPr lvl="5"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6pPr>
            <a:lvl7pPr lvl="6"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7pPr>
            <a:lvl8pPr lvl="7"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8pPr>
            <a:lvl9pPr lvl="8" algn="ctr" rtl="0">
              <a:lnSpc>
                <a:spcPct val="100000"/>
              </a:lnSpc>
              <a:spcBef>
                <a:spcPts val="2133"/>
              </a:spcBef>
              <a:spcAft>
                <a:spcPts val="2133"/>
              </a:spcAft>
              <a:buNone/>
              <a:defRPr sz="2400">
                <a:solidFill>
                  <a:srgbClr val="F3F3F3"/>
                </a:solidFill>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sp>
        <p:nvSpPr>
          <p:cNvPr id="148" name="Google Shape;148;p5"/>
          <p:cNvSpPr txBox="1">
            <a:spLocks noGrp="1"/>
          </p:cNvSpPr>
          <p:nvPr>
            <p:ph type="subTitle" idx="4"/>
          </p:nvPr>
        </p:nvSpPr>
        <p:spPr>
          <a:xfrm>
            <a:off x="6743400" y="3212200"/>
            <a:ext cx="3580800" cy="1041600"/>
          </a:xfrm>
          <a:prstGeom prst="rect">
            <a:avLst/>
          </a:prstGeom>
          <a:noFill/>
        </p:spPr>
        <p:txBody>
          <a:bodyPr spcFirstLastPara="1" wrap="square" lIns="91425" tIns="91425" rIns="91425" bIns="0" anchor="b" anchorCtr="0">
            <a:noAutofit/>
          </a:bodyPr>
          <a:lstStyle>
            <a:lvl1pPr lvl="0" algn="ctr" rtl="0">
              <a:lnSpc>
                <a:spcPct val="100000"/>
              </a:lnSpc>
              <a:spcBef>
                <a:spcPts val="0"/>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1pPr>
            <a:lvl2pPr lvl="1"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2pPr>
            <a:lvl3pPr lvl="2"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3pPr>
            <a:lvl4pPr lvl="3"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4pPr>
            <a:lvl5pPr lvl="4"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5pPr>
            <a:lvl6pPr lvl="5"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6pPr>
            <a:lvl7pPr lvl="6"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7pPr>
            <a:lvl8pPr lvl="7" algn="ctr" rtl="0">
              <a:lnSpc>
                <a:spcPct val="100000"/>
              </a:lnSpc>
              <a:spcBef>
                <a:spcPts val="2133"/>
              </a:spcBef>
              <a:spcAft>
                <a:spcPts val="0"/>
              </a:spcAft>
              <a:buNone/>
              <a:defRPr sz="2400">
                <a:solidFill>
                  <a:srgbClr val="F3F3F3"/>
                </a:solidFill>
                <a:latin typeface="Barlow Semi Condensed SemiBold"/>
                <a:ea typeface="Barlow Semi Condensed SemiBold"/>
                <a:cs typeface="Barlow Semi Condensed SemiBold"/>
                <a:sym typeface="Barlow Semi Condensed SemiBold"/>
              </a:defRPr>
            </a:lvl8pPr>
            <a:lvl9pPr lvl="8" algn="ctr" rtl="0">
              <a:lnSpc>
                <a:spcPct val="100000"/>
              </a:lnSpc>
              <a:spcBef>
                <a:spcPts val="2133"/>
              </a:spcBef>
              <a:spcAft>
                <a:spcPts val="2133"/>
              </a:spcAft>
              <a:buNone/>
              <a:defRPr sz="2400">
                <a:solidFill>
                  <a:srgbClr val="F3F3F3"/>
                </a:solidFill>
                <a:latin typeface="Barlow Semi Condensed SemiBold"/>
                <a:ea typeface="Barlow Semi Condensed SemiBold"/>
                <a:cs typeface="Barlow Semi Condensed SemiBold"/>
                <a:sym typeface="Barlow Semi Condensed SemiBold"/>
              </a:defRPr>
            </a:lvl9pPr>
          </a:lstStyle>
          <a:p>
            <a:r>
              <a:rPr lang="en-US" smtClean="0"/>
              <a:t>Click to edit Master subtitle style</a:t>
            </a:r>
            <a:endParaRPr/>
          </a:p>
        </p:txBody>
      </p:sp>
      <p:grpSp>
        <p:nvGrpSpPr>
          <p:cNvPr id="149" name="Google Shape;149;p5"/>
          <p:cNvGrpSpPr/>
          <p:nvPr/>
        </p:nvGrpSpPr>
        <p:grpSpPr>
          <a:xfrm>
            <a:off x="11134343" y="199572"/>
            <a:ext cx="836400" cy="1929133"/>
            <a:chOff x="6656382" y="-78921"/>
            <a:chExt cx="627300" cy="1446850"/>
          </a:xfrm>
        </p:grpSpPr>
        <p:sp>
          <p:nvSpPr>
            <p:cNvPr id="150" name="Google Shape;150;p5"/>
            <p:cNvSpPr/>
            <p:nvPr/>
          </p:nvSpPr>
          <p:spPr>
            <a:xfrm>
              <a:off x="66563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1" name="Google Shape;151;p5"/>
            <p:cNvSpPr/>
            <p:nvPr/>
          </p:nvSpPr>
          <p:spPr>
            <a:xfrm>
              <a:off x="69389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2" name="Google Shape;152;p5"/>
            <p:cNvSpPr/>
            <p:nvPr/>
          </p:nvSpPr>
          <p:spPr>
            <a:xfrm>
              <a:off x="7221582" y="-78921"/>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3" name="Google Shape;153;p5"/>
            <p:cNvSpPr/>
            <p:nvPr/>
          </p:nvSpPr>
          <p:spPr>
            <a:xfrm>
              <a:off x="66563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4" name="Google Shape;154;p5"/>
            <p:cNvSpPr/>
            <p:nvPr/>
          </p:nvSpPr>
          <p:spPr>
            <a:xfrm>
              <a:off x="69389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5" name="Google Shape;155;p5"/>
            <p:cNvSpPr/>
            <p:nvPr/>
          </p:nvSpPr>
          <p:spPr>
            <a:xfrm>
              <a:off x="7221582"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6" name="Google Shape;156;p5"/>
            <p:cNvSpPr/>
            <p:nvPr/>
          </p:nvSpPr>
          <p:spPr>
            <a:xfrm>
              <a:off x="66563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7" name="Google Shape;157;p5"/>
            <p:cNvSpPr/>
            <p:nvPr/>
          </p:nvSpPr>
          <p:spPr>
            <a:xfrm>
              <a:off x="69389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8" name="Google Shape;158;p5"/>
            <p:cNvSpPr/>
            <p:nvPr/>
          </p:nvSpPr>
          <p:spPr>
            <a:xfrm>
              <a:off x="7221582"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9" name="Google Shape;159;p5"/>
            <p:cNvSpPr/>
            <p:nvPr/>
          </p:nvSpPr>
          <p:spPr>
            <a:xfrm>
              <a:off x="66563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0" name="Google Shape;160;p5"/>
            <p:cNvSpPr/>
            <p:nvPr/>
          </p:nvSpPr>
          <p:spPr>
            <a:xfrm>
              <a:off x="69389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1" name="Google Shape;161;p5"/>
            <p:cNvSpPr/>
            <p:nvPr/>
          </p:nvSpPr>
          <p:spPr>
            <a:xfrm>
              <a:off x="7221582"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2" name="Google Shape;162;p5"/>
            <p:cNvSpPr/>
            <p:nvPr/>
          </p:nvSpPr>
          <p:spPr>
            <a:xfrm>
              <a:off x="66563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3" name="Google Shape;163;p5"/>
            <p:cNvSpPr/>
            <p:nvPr/>
          </p:nvSpPr>
          <p:spPr>
            <a:xfrm>
              <a:off x="69389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4" name="Google Shape;164;p5"/>
            <p:cNvSpPr/>
            <p:nvPr/>
          </p:nvSpPr>
          <p:spPr>
            <a:xfrm>
              <a:off x="7221582"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5" name="Google Shape;165;p5"/>
            <p:cNvSpPr/>
            <p:nvPr/>
          </p:nvSpPr>
          <p:spPr>
            <a:xfrm>
              <a:off x="66563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6" name="Google Shape;166;p5"/>
            <p:cNvSpPr/>
            <p:nvPr/>
          </p:nvSpPr>
          <p:spPr>
            <a:xfrm>
              <a:off x="69389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7" name="Google Shape;167;p5"/>
            <p:cNvSpPr/>
            <p:nvPr/>
          </p:nvSpPr>
          <p:spPr>
            <a:xfrm>
              <a:off x="7221582"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2877146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190"/>
        <p:cNvGrpSpPr/>
        <p:nvPr/>
      </p:nvGrpSpPr>
      <p:grpSpPr>
        <a:xfrm>
          <a:off x="0" y="0"/>
          <a:ext cx="0" cy="0"/>
          <a:chOff x="0" y="0"/>
          <a:chExt cx="0" cy="0"/>
        </a:xfrm>
      </p:grpSpPr>
      <p:sp>
        <p:nvSpPr>
          <p:cNvPr id="191" name="Google Shape;191;p7"/>
          <p:cNvSpPr/>
          <p:nvPr/>
        </p:nvSpPr>
        <p:spPr>
          <a:xfrm>
            <a:off x="-22433" y="-127333"/>
            <a:ext cx="11281800" cy="7008733"/>
          </a:xfrm>
          <a:custGeom>
            <a:avLst/>
            <a:gdLst/>
            <a:ahLst/>
            <a:cxnLst/>
            <a:rect l="l" t="t" r="r" b="b"/>
            <a:pathLst>
              <a:path w="338454" h="210262" extrusionOk="0">
                <a:moveTo>
                  <a:pt x="266558" y="0"/>
                </a:moveTo>
                <a:lnTo>
                  <a:pt x="338454" y="106940"/>
                </a:lnTo>
                <a:lnTo>
                  <a:pt x="310419" y="210262"/>
                </a:lnTo>
                <a:lnTo>
                  <a:pt x="0" y="196245"/>
                </a:lnTo>
              </a:path>
            </a:pathLst>
          </a:custGeom>
          <a:noFill/>
          <a:ln w="19050" cap="flat" cmpd="sng">
            <a:solidFill>
              <a:srgbClr val="434343"/>
            </a:solidFill>
            <a:prstDash val="solid"/>
            <a:round/>
            <a:headEnd type="none" w="med" len="med"/>
            <a:tailEnd type="none" w="med" len="med"/>
          </a:ln>
        </p:spPr>
      </p:sp>
      <p:grpSp>
        <p:nvGrpSpPr>
          <p:cNvPr id="192" name="Google Shape;192;p7"/>
          <p:cNvGrpSpPr/>
          <p:nvPr/>
        </p:nvGrpSpPr>
        <p:grpSpPr>
          <a:xfrm>
            <a:off x="264311" y="264039"/>
            <a:ext cx="459600" cy="1559867"/>
            <a:chOff x="198233" y="198029"/>
            <a:chExt cx="344700" cy="1169900"/>
          </a:xfrm>
        </p:grpSpPr>
        <p:sp>
          <p:nvSpPr>
            <p:cNvPr id="193" name="Google Shape;193;p7"/>
            <p:cNvSpPr/>
            <p:nvPr/>
          </p:nvSpPr>
          <p:spPr>
            <a:xfrm>
              <a:off x="198233"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4" name="Google Shape;194;p7"/>
            <p:cNvSpPr/>
            <p:nvPr/>
          </p:nvSpPr>
          <p:spPr>
            <a:xfrm>
              <a:off x="480833" y="1980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5" name="Google Shape;195;p7"/>
            <p:cNvSpPr/>
            <p:nvPr/>
          </p:nvSpPr>
          <p:spPr>
            <a:xfrm>
              <a:off x="198233"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6" name="Google Shape;196;p7"/>
            <p:cNvSpPr/>
            <p:nvPr/>
          </p:nvSpPr>
          <p:spPr>
            <a:xfrm>
              <a:off x="480833" y="4749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7" name="Google Shape;197;p7"/>
            <p:cNvSpPr/>
            <p:nvPr/>
          </p:nvSpPr>
          <p:spPr>
            <a:xfrm>
              <a:off x="198233"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8" name="Google Shape;198;p7"/>
            <p:cNvSpPr/>
            <p:nvPr/>
          </p:nvSpPr>
          <p:spPr>
            <a:xfrm>
              <a:off x="480833" y="7519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9" name="Google Shape;199;p7"/>
            <p:cNvSpPr/>
            <p:nvPr/>
          </p:nvSpPr>
          <p:spPr>
            <a:xfrm>
              <a:off x="198233"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0" name="Google Shape;200;p7"/>
            <p:cNvSpPr/>
            <p:nvPr/>
          </p:nvSpPr>
          <p:spPr>
            <a:xfrm>
              <a:off x="480833" y="102887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1" name="Google Shape;201;p7"/>
            <p:cNvSpPr/>
            <p:nvPr/>
          </p:nvSpPr>
          <p:spPr>
            <a:xfrm>
              <a:off x="198233"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2" name="Google Shape;202;p7"/>
            <p:cNvSpPr/>
            <p:nvPr/>
          </p:nvSpPr>
          <p:spPr>
            <a:xfrm>
              <a:off x="480833" y="1305829"/>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03" name="Google Shape;203;p7"/>
          <p:cNvSpPr txBox="1">
            <a:spLocks noGrp="1"/>
          </p:cNvSpPr>
          <p:nvPr>
            <p:ph type="ctrTitle"/>
          </p:nvPr>
        </p:nvSpPr>
        <p:spPr>
          <a:xfrm>
            <a:off x="960000" y="1873600"/>
            <a:ext cx="3944400" cy="12928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8000" b="0"/>
            </a:lvl1pPr>
            <a:lvl2pPr lvl="1" algn="r" rtl="0">
              <a:spcBef>
                <a:spcPts val="0"/>
              </a:spcBef>
              <a:spcAft>
                <a:spcPts val="0"/>
              </a:spcAft>
              <a:buSzPts val="2400"/>
              <a:buNone/>
              <a:defRPr sz="3200"/>
            </a:lvl2pPr>
            <a:lvl3pPr lvl="2" algn="r" rtl="0">
              <a:spcBef>
                <a:spcPts val="0"/>
              </a:spcBef>
              <a:spcAft>
                <a:spcPts val="0"/>
              </a:spcAft>
              <a:buSzPts val="2400"/>
              <a:buNone/>
              <a:defRPr sz="3200"/>
            </a:lvl3pPr>
            <a:lvl4pPr lvl="3" algn="r" rtl="0">
              <a:spcBef>
                <a:spcPts val="0"/>
              </a:spcBef>
              <a:spcAft>
                <a:spcPts val="0"/>
              </a:spcAft>
              <a:buSzPts val="2400"/>
              <a:buNone/>
              <a:defRPr sz="3200"/>
            </a:lvl4pPr>
            <a:lvl5pPr lvl="4" algn="r" rtl="0">
              <a:spcBef>
                <a:spcPts val="0"/>
              </a:spcBef>
              <a:spcAft>
                <a:spcPts val="0"/>
              </a:spcAft>
              <a:buSzPts val="2400"/>
              <a:buNone/>
              <a:defRPr sz="3200"/>
            </a:lvl5pPr>
            <a:lvl6pPr lvl="5" algn="r" rtl="0">
              <a:spcBef>
                <a:spcPts val="0"/>
              </a:spcBef>
              <a:spcAft>
                <a:spcPts val="0"/>
              </a:spcAft>
              <a:buSzPts val="2400"/>
              <a:buNone/>
              <a:defRPr sz="3200"/>
            </a:lvl6pPr>
            <a:lvl7pPr lvl="6" algn="r" rtl="0">
              <a:spcBef>
                <a:spcPts val="0"/>
              </a:spcBef>
              <a:spcAft>
                <a:spcPts val="0"/>
              </a:spcAft>
              <a:buSzPts val="2400"/>
              <a:buNone/>
              <a:defRPr sz="3200"/>
            </a:lvl7pPr>
            <a:lvl8pPr lvl="7" algn="r" rtl="0">
              <a:spcBef>
                <a:spcPts val="0"/>
              </a:spcBef>
              <a:spcAft>
                <a:spcPts val="0"/>
              </a:spcAft>
              <a:buSzPts val="2400"/>
              <a:buNone/>
              <a:defRPr sz="3200"/>
            </a:lvl8pPr>
            <a:lvl9pPr lvl="8" algn="r" rtl="0">
              <a:spcBef>
                <a:spcPts val="0"/>
              </a:spcBef>
              <a:spcAft>
                <a:spcPts val="0"/>
              </a:spcAft>
              <a:buSzPts val="2400"/>
              <a:buNone/>
              <a:defRPr sz="3200"/>
            </a:lvl9pPr>
          </a:lstStyle>
          <a:p>
            <a:r>
              <a:rPr lang="en-US" smtClean="0"/>
              <a:t>Click to edit Master title style</a:t>
            </a:r>
            <a:endParaRPr/>
          </a:p>
        </p:txBody>
      </p:sp>
      <p:sp>
        <p:nvSpPr>
          <p:cNvPr id="204" name="Google Shape;204;p7"/>
          <p:cNvSpPr txBox="1">
            <a:spLocks noGrp="1"/>
          </p:cNvSpPr>
          <p:nvPr>
            <p:ph type="subTitle" idx="1"/>
          </p:nvPr>
        </p:nvSpPr>
        <p:spPr>
          <a:xfrm>
            <a:off x="960000" y="3429000"/>
            <a:ext cx="5431200" cy="225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2133"/>
            </a:lvl1pPr>
            <a:lvl2pPr lvl="1" rtl="0">
              <a:lnSpc>
                <a:spcPct val="100000"/>
              </a:lnSpc>
              <a:spcBef>
                <a:spcPts val="2133"/>
              </a:spcBef>
              <a:spcAft>
                <a:spcPts val="0"/>
              </a:spcAft>
              <a:buNone/>
              <a:defRPr sz="2133"/>
            </a:lvl2pPr>
            <a:lvl3pPr lvl="2" rtl="0">
              <a:lnSpc>
                <a:spcPct val="100000"/>
              </a:lnSpc>
              <a:spcBef>
                <a:spcPts val="2133"/>
              </a:spcBef>
              <a:spcAft>
                <a:spcPts val="0"/>
              </a:spcAft>
              <a:buNone/>
              <a:defRPr sz="2133"/>
            </a:lvl3pPr>
            <a:lvl4pPr lvl="3" rtl="0">
              <a:lnSpc>
                <a:spcPct val="100000"/>
              </a:lnSpc>
              <a:spcBef>
                <a:spcPts val="2133"/>
              </a:spcBef>
              <a:spcAft>
                <a:spcPts val="0"/>
              </a:spcAft>
              <a:buNone/>
              <a:defRPr sz="2133"/>
            </a:lvl4pPr>
            <a:lvl5pPr lvl="4" rtl="0">
              <a:lnSpc>
                <a:spcPct val="100000"/>
              </a:lnSpc>
              <a:spcBef>
                <a:spcPts val="2133"/>
              </a:spcBef>
              <a:spcAft>
                <a:spcPts val="0"/>
              </a:spcAft>
              <a:buNone/>
              <a:defRPr sz="2133"/>
            </a:lvl5pPr>
            <a:lvl6pPr lvl="5" rtl="0">
              <a:lnSpc>
                <a:spcPct val="100000"/>
              </a:lnSpc>
              <a:spcBef>
                <a:spcPts val="2133"/>
              </a:spcBef>
              <a:spcAft>
                <a:spcPts val="0"/>
              </a:spcAft>
              <a:buNone/>
              <a:defRPr sz="2133"/>
            </a:lvl6pPr>
            <a:lvl7pPr lvl="6" rtl="0">
              <a:lnSpc>
                <a:spcPct val="100000"/>
              </a:lnSpc>
              <a:spcBef>
                <a:spcPts val="2133"/>
              </a:spcBef>
              <a:spcAft>
                <a:spcPts val="0"/>
              </a:spcAft>
              <a:buNone/>
              <a:defRPr sz="2133"/>
            </a:lvl7pPr>
            <a:lvl8pPr lvl="7" rtl="0">
              <a:lnSpc>
                <a:spcPct val="100000"/>
              </a:lnSpc>
              <a:spcBef>
                <a:spcPts val="2133"/>
              </a:spcBef>
              <a:spcAft>
                <a:spcPts val="0"/>
              </a:spcAft>
              <a:buNone/>
              <a:defRPr sz="2133"/>
            </a:lvl8pPr>
            <a:lvl9pPr lvl="8" rtl="0">
              <a:lnSpc>
                <a:spcPct val="100000"/>
              </a:lnSpc>
              <a:spcBef>
                <a:spcPts val="2133"/>
              </a:spcBef>
              <a:spcAft>
                <a:spcPts val="2133"/>
              </a:spcAft>
              <a:buNone/>
              <a:defRPr sz="2133"/>
            </a:lvl9pPr>
          </a:lstStyle>
          <a:p>
            <a:r>
              <a:rPr lang="en-US" smtClean="0"/>
              <a:t>Click to edit Master subtitle style</a:t>
            </a:r>
            <a:endParaRPr/>
          </a:p>
        </p:txBody>
      </p:sp>
    </p:spTree>
    <p:extLst>
      <p:ext uri="{BB962C8B-B14F-4D97-AF65-F5344CB8AC3E}">
        <p14:creationId xmlns:p14="http://schemas.microsoft.com/office/powerpoint/2010/main" val="2557475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207"/>
        <p:cNvGrpSpPr/>
        <p:nvPr/>
      </p:nvGrpSpPr>
      <p:grpSpPr>
        <a:xfrm>
          <a:off x="0" y="0"/>
          <a:ext cx="0" cy="0"/>
          <a:chOff x="0" y="0"/>
          <a:chExt cx="0" cy="0"/>
        </a:xfrm>
      </p:grpSpPr>
      <p:sp>
        <p:nvSpPr>
          <p:cNvPr id="208" name="Google Shape;208;p9"/>
          <p:cNvSpPr/>
          <p:nvPr/>
        </p:nvSpPr>
        <p:spPr>
          <a:xfrm>
            <a:off x="-39933" y="-52899"/>
            <a:ext cx="8791633" cy="6904833"/>
          </a:xfrm>
          <a:custGeom>
            <a:avLst/>
            <a:gdLst/>
            <a:ahLst/>
            <a:cxnLst/>
            <a:rect l="l" t="t" r="r" b="b"/>
            <a:pathLst>
              <a:path w="263749" h="207145" extrusionOk="0">
                <a:moveTo>
                  <a:pt x="177840" y="0"/>
                </a:moveTo>
                <a:lnTo>
                  <a:pt x="263749" y="78482"/>
                </a:lnTo>
                <a:lnTo>
                  <a:pt x="213367" y="207145"/>
                </a:lnTo>
                <a:lnTo>
                  <a:pt x="0" y="178643"/>
                </a:lnTo>
              </a:path>
            </a:pathLst>
          </a:custGeom>
          <a:noFill/>
          <a:ln w="19050" cap="flat" cmpd="sng">
            <a:solidFill>
              <a:srgbClr val="434343"/>
            </a:solidFill>
            <a:prstDash val="solid"/>
            <a:round/>
            <a:headEnd type="none" w="med" len="med"/>
            <a:tailEnd type="none" w="med" len="med"/>
          </a:ln>
        </p:spPr>
      </p:sp>
      <p:sp>
        <p:nvSpPr>
          <p:cNvPr id="209" name="Google Shape;209;p9"/>
          <p:cNvSpPr txBox="1">
            <a:spLocks noGrp="1"/>
          </p:cNvSpPr>
          <p:nvPr>
            <p:ph type="title"/>
          </p:nvPr>
        </p:nvSpPr>
        <p:spPr>
          <a:xfrm>
            <a:off x="960067" y="2299367"/>
            <a:ext cx="5126800" cy="2259200"/>
          </a:xfrm>
          <a:prstGeom prst="rect">
            <a:avLst/>
          </a:prstGeom>
        </p:spPr>
        <p:txBody>
          <a:bodyPr spcFirstLastPara="1" wrap="square" lIns="91425" tIns="91425" rIns="91425" bIns="91425" anchor="ctr" anchorCtr="0">
            <a:noAutofit/>
          </a:bodyPr>
          <a:lstStyle>
            <a:lvl1pPr lvl="0" rtl="0">
              <a:spcBef>
                <a:spcPts val="0"/>
              </a:spcBef>
              <a:spcAft>
                <a:spcPts val="0"/>
              </a:spcAft>
              <a:buClr>
                <a:srgbClr val="41294A"/>
              </a:buClr>
              <a:buSzPts val="4200"/>
              <a:buNone/>
              <a:defRPr sz="6400"/>
            </a:lvl1pPr>
            <a:lvl2pPr lvl="1" algn="ctr" rtl="0">
              <a:spcBef>
                <a:spcPts val="0"/>
              </a:spcBef>
              <a:spcAft>
                <a:spcPts val="0"/>
              </a:spcAft>
              <a:buClr>
                <a:srgbClr val="41294A"/>
              </a:buClr>
              <a:buSzPts val="4200"/>
              <a:buNone/>
              <a:defRPr sz="5600">
                <a:solidFill>
                  <a:srgbClr val="41294A"/>
                </a:solidFill>
              </a:defRPr>
            </a:lvl2pPr>
            <a:lvl3pPr lvl="2" algn="ctr" rtl="0">
              <a:spcBef>
                <a:spcPts val="0"/>
              </a:spcBef>
              <a:spcAft>
                <a:spcPts val="0"/>
              </a:spcAft>
              <a:buClr>
                <a:srgbClr val="41294A"/>
              </a:buClr>
              <a:buSzPts val="4200"/>
              <a:buNone/>
              <a:defRPr sz="5600">
                <a:solidFill>
                  <a:srgbClr val="41294A"/>
                </a:solidFill>
              </a:defRPr>
            </a:lvl3pPr>
            <a:lvl4pPr lvl="3" algn="ctr" rtl="0">
              <a:spcBef>
                <a:spcPts val="0"/>
              </a:spcBef>
              <a:spcAft>
                <a:spcPts val="0"/>
              </a:spcAft>
              <a:buClr>
                <a:srgbClr val="41294A"/>
              </a:buClr>
              <a:buSzPts val="4200"/>
              <a:buNone/>
              <a:defRPr sz="5600">
                <a:solidFill>
                  <a:srgbClr val="41294A"/>
                </a:solidFill>
              </a:defRPr>
            </a:lvl4pPr>
            <a:lvl5pPr lvl="4" algn="ctr" rtl="0">
              <a:spcBef>
                <a:spcPts val="0"/>
              </a:spcBef>
              <a:spcAft>
                <a:spcPts val="0"/>
              </a:spcAft>
              <a:buClr>
                <a:srgbClr val="41294A"/>
              </a:buClr>
              <a:buSzPts val="4200"/>
              <a:buNone/>
              <a:defRPr sz="5600">
                <a:solidFill>
                  <a:srgbClr val="41294A"/>
                </a:solidFill>
              </a:defRPr>
            </a:lvl5pPr>
            <a:lvl6pPr lvl="5" algn="ctr" rtl="0">
              <a:spcBef>
                <a:spcPts val="0"/>
              </a:spcBef>
              <a:spcAft>
                <a:spcPts val="0"/>
              </a:spcAft>
              <a:buClr>
                <a:srgbClr val="41294A"/>
              </a:buClr>
              <a:buSzPts val="4200"/>
              <a:buNone/>
              <a:defRPr sz="5600">
                <a:solidFill>
                  <a:srgbClr val="41294A"/>
                </a:solidFill>
              </a:defRPr>
            </a:lvl6pPr>
            <a:lvl7pPr lvl="6" algn="ctr" rtl="0">
              <a:spcBef>
                <a:spcPts val="0"/>
              </a:spcBef>
              <a:spcAft>
                <a:spcPts val="0"/>
              </a:spcAft>
              <a:buClr>
                <a:srgbClr val="41294A"/>
              </a:buClr>
              <a:buSzPts val="4200"/>
              <a:buNone/>
              <a:defRPr sz="5600">
                <a:solidFill>
                  <a:srgbClr val="41294A"/>
                </a:solidFill>
              </a:defRPr>
            </a:lvl7pPr>
            <a:lvl8pPr lvl="7" algn="ctr" rtl="0">
              <a:spcBef>
                <a:spcPts val="0"/>
              </a:spcBef>
              <a:spcAft>
                <a:spcPts val="0"/>
              </a:spcAft>
              <a:buClr>
                <a:srgbClr val="41294A"/>
              </a:buClr>
              <a:buSzPts val="4200"/>
              <a:buNone/>
              <a:defRPr sz="5600">
                <a:solidFill>
                  <a:srgbClr val="41294A"/>
                </a:solidFill>
              </a:defRPr>
            </a:lvl8pPr>
            <a:lvl9pPr lvl="8" algn="ctr" rtl="0">
              <a:spcBef>
                <a:spcPts val="0"/>
              </a:spcBef>
              <a:spcAft>
                <a:spcPts val="0"/>
              </a:spcAft>
              <a:buClr>
                <a:srgbClr val="41294A"/>
              </a:buClr>
              <a:buSzPts val="4200"/>
              <a:buNone/>
              <a:defRPr sz="5600">
                <a:solidFill>
                  <a:srgbClr val="41294A"/>
                </a:solidFill>
              </a:defRPr>
            </a:lvl9pPr>
          </a:lstStyle>
          <a:p>
            <a:r>
              <a:rPr lang="en-US" smtClean="0"/>
              <a:t>Click to edit Master title style</a:t>
            </a:r>
            <a:endParaRPr/>
          </a:p>
        </p:txBody>
      </p:sp>
      <p:sp>
        <p:nvSpPr>
          <p:cNvPr id="210" name="Google Shape;210;p9"/>
          <p:cNvSpPr txBox="1">
            <a:spLocks noGrp="1"/>
          </p:cNvSpPr>
          <p:nvPr>
            <p:ph type="subTitle" idx="1"/>
          </p:nvPr>
        </p:nvSpPr>
        <p:spPr>
          <a:xfrm>
            <a:off x="960067" y="4482733"/>
            <a:ext cx="5126800" cy="52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41294A"/>
              </a:buClr>
              <a:buSzPts val="2100"/>
              <a:buNone/>
              <a:defRPr sz="1867"/>
            </a:lvl1pPr>
            <a:lvl2pPr lvl="1" algn="ctr" rtl="0">
              <a:lnSpc>
                <a:spcPct val="100000"/>
              </a:lnSpc>
              <a:spcBef>
                <a:spcPts val="0"/>
              </a:spcBef>
              <a:spcAft>
                <a:spcPts val="0"/>
              </a:spcAft>
              <a:buClr>
                <a:srgbClr val="41294A"/>
              </a:buClr>
              <a:buSzPts val="2100"/>
              <a:buNone/>
              <a:defRPr sz="2800">
                <a:solidFill>
                  <a:srgbClr val="41294A"/>
                </a:solidFill>
              </a:defRPr>
            </a:lvl2pPr>
            <a:lvl3pPr lvl="2" algn="ctr" rtl="0">
              <a:lnSpc>
                <a:spcPct val="100000"/>
              </a:lnSpc>
              <a:spcBef>
                <a:spcPts val="0"/>
              </a:spcBef>
              <a:spcAft>
                <a:spcPts val="0"/>
              </a:spcAft>
              <a:buClr>
                <a:srgbClr val="41294A"/>
              </a:buClr>
              <a:buSzPts val="2100"/>
              <a:buNone/>
              <a:defRPr sz="2800">
                <a:solidFill>
                  <a:srgbClr val="41294A"/>
                </a:solidFill>
              </a:defRPr>
            </a:lvl3pPr>
            <a:lvl4pPr lvl="3" algn="ctr" rtl="0">
              <a:lnSpc>
                <a:spcPct val="100000"/>
              </a:lnSpc>
              <a:spcBef>
                <a:spcPts val="0"/>
              </a:spcBef>
              <a:spcAft>
                <a:spcPts val="0"/>
              </a:spcAft>
              <a:buClr>
                <a:srgbClr val="41294A"/>
              </a:buClr>
              <a:buSzPts val="2100"/>
              <a:buNone/>
              <a:defRPr sz="2800">
                <a:solidFill>
                  <a:srgbClr val="41294A"/>
                </a:solidFill>
              </a:defRPr>
            </a:lvl4pPr>
            <a:lvl5pPr lvl="4" algn="ctr" rtl="0">
              <a:lnSpc>
                <a:spcPct val="100000"/>
              </a:lnSpc>
              <a:spcBef>
                <a:spcPts val="0"/>
              </a:spcBef>
              <a:spcAft>
                <a:spcPts val="0"/>
              </a:spcAft>
              <a:buClr>
                <a:srgbClr val="41294A"/>
              </a:buClr>
              <a:buSzPts val="2100"/>
              <a:buNone/>
              <a:defRPr sz="2800">
                <a:solidFill>
                  <a:srgbClr val="41294A"/>
                </a:solidFill>
              </a:defRPr>
            </a:lvl5pPr>
            <a:lvl6pPr lvl="5" algn="ctr" rtl="0">
              <a:lnSpc>
                <a:spcPct val="100000"/>
              </a:lnSpc>
              <a:spcBef>
                <a:spcPts val="0"/>
              </a:spcBef>
              <a:spcAft>
                <a:spcPts val="0"/>
              </a:spcAft>
              <a:buClr>
                <a:srgbClr val="41294A"/>
              </a:buClr>
              <a:buSzPts val="2100"/>
              <a:buNone/>
              <a:defRPr sz="2800">
                <a:solidFill>
                  <a:srgbClr val="41294A"/>
                </a:solidFill>
              </a:defRPr>
            </a:lvl6pPr>
            <a:lvl7pPr lvl="6" algn="ctr" rtl="0">
              <a:lnSpc>
                <a:spcPct val="100000"/>
              </a:lnSpc>
              <a:spcBef>
                <a:spcPts val="0"/>
              </a:spcBef>
              <a:spcAft>
                <a:spcPts val="0"/>
              </a:spcAft>
              <a:buClr>
                <a:srgbClr val="41294A"/>
              </a:buClr>
              <a:buSzPts val="2100"/>
              <a:buNone/>
              <a:defRPr sz="2800">
                <a:solidFill>
                  <a:srgbClr val="41294A"/>
                </a:solidFill>
              </a:defRPr>
            </a:lvl7pPr>
            <a:lvl8pPr lvl="7" algn="ctr" rtl="0">
              <a:lnSpc>
                <a:spcPct val="100000"/>
              </a:lnSpc>
              <a:spcBef>
                <a:spcPts val="0"/>
              </a:spcBef>
              <a:spcAft>
                <a:spcPts val="0"/>
              </a:spcAft>
              <a:buClr>
                <a:srgbClr val="41294A"/>
              </a:buClr>
              <a:buSzPts val="2100"/>
              <a:buNone/>
              <a:defRPr sz="2800">
                <a:solidFill>
                  <a:srgbClr val="41294A"/>
                </a:solidFill>
              </a:defRPr>
            </a:lvl8pPr>
            <a:lvl9pPr lvl="8" algn="ctr" rtl="0">
              <a:lnSpc>
                <a:spcPct val="100000"/>
              </a:lnSpc>
              <a:spcBef>
                <a:spcPts val="0"/>
              </a:spcBef>
              <a:spcAft>
                <a:spcPts val="0"/>
              </a:spcAft>
              <a:buClr>
                <a:srgbClr val="41294A"/>
              </a:buClr>
              <a:buSzPts val="2100"/>
              <a:buNone/>
              <a:defRPr sz="2800">
                <a:solidFill>
                  <a:srgbClr val="41294A"/>
                </a:solidFill>
              </a:defRPr>
            </a:lvl9pPr>
          </a:lstStyle>
          <a:p>
            <a:r>
              <a:rPr lang="en-US" smtClean="0"/>
              <a:t>Click to edit Master subtitle style</a:t>
            </a:r>
            <a:endParaRPr/>
          </a:p>
        </p:txBody>
      </p:sp>
      <p:sp>
        <p:nvSpPr>
          <p:cNvPr id="211" name="Google Shape;211;p9"/>
          <p:cNvSpPr txBox="1">
            <a:spLocks noGrp="1"/>
          </p:cNvSpPr>
          <p:nvPr>
            <p:ph type="title" idx="2" hasCustomPrompt="1"/>
          </p:nvPr>
        </p:nvSpPr>
        <p:spPr>
          <a:xfrm>
            <a:off x="960067" y="421267"/>
            <a:ext cx="2800400" cy="13060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rgbClr val="999999"/>
              </a:buClr>
              <a:buSzPts val="3600"/>
              <a:buNone/>
              <a:defRPr sz="8000" b="0"/>
            </a:lvl1pPr>
            <a:lvl2pPr lvl="1"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Clr>
                <a:srgbClr val="999999"/>
              </a:buClr>
              <a:buSzPts val="4800"/>
              <a:buFont typeface="Fira Sans Extra Condensed Medium"/>
              <a:buNone/>
              <a:defRPr sz="6400">
                <a:solidFill>
                  <a:srgbClr val="999999"/>
                </a:solidFill>
                <a:latin typeface="Fira Sans Extra Condensed Medium"/>
                <a:ea typeface="Fira Sans Extra Condensed Medium"/>
                <a:cs typeface="Fira Sans Extra Condensed Medium"/>
                <a:sym typeface="Fira Sans Extra Condensed Medium"/>
              </a:defRPr>
            </a:lvl9pPr>
          </a:lstStyle>
          <a:p>
            <a:r>
              <a:t>xx%</a:t>
            </a:r>
          </a:p>
        </p:txBody>
      </p:sp>
    </p:spTree>
    <p:extLst>
      <p:ext uri="{BB962C8B-B14F-4D97-AF65-F5344CB8AC3E}">
        <p14:creationId xmlns:p14="http://schemas.microsoft.com/office/powerpoint/2010/main" val="850068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212"/>
        <p:cNvGrpSpPr/>
        <p:nvPr/>
      </p:nvGrpSpPr>
      <p:grpSpPr>
        <a:xfrm>
          <a:off x="0" y="0"/>
          <a:ext cx="0" cy="0"/>
          <a:chOff x="0" y="0"/>
          <a:chExt cx="0" cy="0"/>
        </a:xfrm>
      </p:grpSpPr>
      <p:sp>
        <p:nvSpPr>
          <p:cNvPr id="213" name="Google Shape;213;p10"/>
          <p:cNvSpPr/>
          <p:nvPr/>
        </p:nvSpPr>
        <p:spPr>
          <a:xfrm flipH="1">
            <a:off x="910200" y="-127333"/>
            <a:ext cx="11281800" cy="7008733"/>
          </a:xfrm>
          <a:custGeom>
            <a:avLst/>
            <a:gdLst/>
            <a:ahLst/>
            <a:cxnLst/>
            <a:rect l="l" t="t" r="r" b="b"/>
            <a:pathLst>
              <a:path w="338454" h="210262" extrusionOk="0">
                <a:moveTo>
                  <a:pt x="266558" y="0"/>
                </a:moveTo>
                <a:lnTo>
                  <a:pt x="338454" y="106940"/>
                </a:lnTo>
                <a:lnTo>
                  <a:pt x="310419" y="210262"/>
                </a:lnTo>
                <a:lnTo>
                  <a:pt x="0" y="196245"/>
                </a:lnTo>
              </a:path>
            </a:pathLst>
          </a:custGeom>
          <a:noFill/>
          <a:ln w="19050" cap="flat" cmpd="sng">
            <a:solidFill>
              <a:srgbClr val="434343"/>
            </a:solidFill>
            <a:prstDash val="solid"/>
            <a:round/>
            <a:headEnd type="none" w="med" len="med"/>
            <a:tailEnd type="none" w="med" len="med"/>
          </a:ln>
        </p:spPr>
      </p:sp>
      <p:grpSp>
        <p:nvGrpSpPr>
          <p:cNvPr id="214" name="Google Shape;214;p10"/>
          <p:cNvGrpSpPr/>
          <p:nvPr/>
        </p:nvGrpSpPr>
        <p:grpSpPr>
          <a:xfrm>
            <a:off x="9206237" y="-105228"/>
            <a:ext cx="3474000" cy="1929133"/>
            <a:chOff x="310975" y="334050"/>
            <a:chExt cx="2605500" cy="1446850"/>
          </a:xfrm>
        </p:grpSpPr>
        <p:sp>
          <p:nvSpPr>
            <p:cNvPr id="215" name="Google Shape;215;p10"/>
            <p:cNvSpPr/>
            <p:nvPr/>
          </p:nvSpPr>
          <p:spPr>
            <a:xfrm>
              <a:off x="3109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6" name="Google Shape;216;p10"/>
            <p:cNvSpPr/>
            <p:nvPr/>
          </p:nvSpPr>
          <p:spPr>
            <a:xfrm>
              <a:off x="5935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7" name="Google Shape;217;p10"/>
            <p:cNvSpPr/>
            <p:nvPr/>
          </p:nvSpPr>
          <p:spPr>
            <a:xfrm>
              <a:off x="8761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8" name="Google Shape;218;p10"/>
            <p:cNvSpPr/>
            <p:nvPr/>
          </p:nvSpPr>
          <p:spPr>
            <a:xfrm>
              <a:off x="11587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9" name="Google Shape;219;p10"/>
            <p:cNvSpPr/>
            <p:nvPr/>
          </p:nvSpPr>
          <p:spPr>
            <a:xfrm>
              <a:off x="14413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0" name="Google Shape;220;p10"/>
            <p:cNvSpPr/>
            <p:nvPr/>
          </p:nvSpPr>
          <p:spPr>
            <a:xfrm>
              <a:off x="17239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1" name="Google Shape;221;p10"/>
            <p:cNvSpPr/>
            <p:nvPr/>
          </p:nvSpPr>
          <p:spPr>
            <a:xfrm>
              <a:off x="20065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2" name="Google Shape;222;p10"/>
            <p:cNvSpPr/>
            <p:nvPr/>
          </p:nvSpPr>
          <p:spPr>
            <a:xfrm>
              <a:off x="22891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3" name="Google Shape;223;p10"/>
            <p:cNvSpPr/>
            <p:nvPr/>
          </p:nvSpPr>
          <p:spPr>
            <a:xfrm>
              <a:off x="25717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4" name="Google Shape;224;p10"/>
            <p:cNvSpPr/>
            <p:nvPr/>
          </p:nvSpPr>
          <p:spPr>
            <a:xfrm>
              <a:off x="2854375" y="3340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5" name="Google Shape;225;p10"/>
            <p:cNvSpPr/>
            <p:nvPr/>
          </p:nvSpPr>
          <p:spPr>
            <a:xfrm>
              <a:off x="3109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6" name="Google Shape;226;p10"/>
            <p:cNvSpPr/>
            <p:nvPr/>
          </p:nvSpPr>
          <p:spPr>
            <a:xfrm>
              <a:off x="5935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7" name="Google Shape;227;p10"/>
            <p:cNvSpPr/>
            <p:nvPr/>
          </p:nvSpPr>
          <p:spPr>
            <a:xfrm>
              <a:off x="8761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8" name="Google Shape;228;p10"/>
            <p:cNvSpPr/>
            <p:nvPr/>
          </p:nvSpPr>
          <p:spPr>
            <a:xfrm>
              <a:off x="11587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9" name="Google Shape;229;p10"/>
            <p:cNvSpPr/>
            <p:nvPr/>
          </p:nvSpPr>
          <p:spPr>
            <a:xfrm>
              <a:off x="14413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0" name="Google Shape;230;p10"/>
            <p:cNvSpPr/>
            <p:nvPr/>
          </p:nvSpPr>
          <p:spPr>
            <a:xfrm>
              <a:off x="17239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1" name="Google Shape;231;p10"/>
            <p:cNvSpPr/>
            <p:nvPr/>
          </p:nvSpPr>
          <p:spPr>
            <a:xfrm>
              <a:off x="20065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2" name="Google Shape;232;p10"/>
            <p:cNvSpPr/>
            <p:nvPr/>
          </p:nvSpPr>
          <p:spPr>
            <a:xfrm>
              <a:off x="22891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3" name="Google Shape;233;p10"/>
            <p:cNvSpPr/>
            <p:nvPr/>
          </p:nvSpPr>
          <p:spPr>
            <a:xfrm>
              <a:off x="25717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4" name="Google Shape;234;p10"/>
            <p:cNvSpPr/>
            <p:nvPr/>
          </p:nvSpPr>
          <p:spPr>
            <a:xfrm>
              <a:off x="2854375" y="6110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5" name="Google Shape;235;p10"/>
            <p:cNvSpPr/>
            <p:nvPr/>
          </p:nvSpPr>
          <p:spPr>
            <a:xfrm>
              <a:off x="3109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6" name="Google Shape;236;p10"/>
            <p:cNvSpPr/>
            <p:nvPr/>
          </p:nvSpPr>
          <p:spPr>
            <a:xfrm>
              <a:off x="5935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7" name="Google Shape;237;p10"/>
            <p:cNvSpPr/>
            <p:nvPr/>
          </p:nvSpPr>
          <p:spPr>
            <a:xfrm>
              <a:off x="8761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8" name="Google Shape;238;p10"/>
            <p:cNvSpPr/>
            <p:nvPr/>
          </p:nvSpPr>
          <p:spPr>
            <a:xfrm>
              <a:off x="11587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9" name="Google Shape;239;p10"/>
            <p:cNvSpPr/>
            <p:nvPr/>
          </p:nvSpPr>
          <p:spPr>
            <a:xfrm>
              <a:off x="14413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0" name="Google Shape;240;p10"/>
            <p:cNvSpPr/>
            <p:nvPr/>
          </p:nvSpPr>
          <p:spPr>
            <a:xfrm>
              <a:off x="17239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1" name="Google Shape;241;p10"/>
            <p:cNvSpPr/>
            <p:nvPr/>
          </p:nvSpPr>
          <p:spPr>
            <a:xfrm>
              <a:off x="20065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2" name="Google Shape;242;p10"/>
            <p:cNvSpPr/>
            <p:nvPr/>
          </p:nvSpPr>
          <p:spPr>
            <a:xfrm>
              <a:off x="22891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3" name="Google Shape;243;p10"/>
            <p:cNvSpPr/>
            <p:nvPr/>
          </p:nvSpPr>
          <p:spPr>
            <a:xfrm>
              <a:off x="25717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4" name="Google Shape;244;p10"/>
            <p:cNvSpPr/>
            <p:nvPr/>
          </p:nvSpPr>
          <p:spPr>
            <a:xfrm>
              <a:off x="2854375" y="8879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5" name="Google Shape;245;p10"/>
            <p:cNvSpPr/>
            <p:nvPr/>
          </p:nvSpPr>
          <p:spPr>
            <a:xfrm>
              <a:off x="3109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6" name="Google Shape;246;p10"/>
            <p:cNvSpPr/>
            <p:nvPr/>
          </p:nvSpPr>
          <p:spPr>
            <a:xfrm>
              <a:off x="5935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7" name="Google Shape;247;p10"/>
            <p:cNvSpPr/>
            <p:nvPr/>
          </p:nvSpPr>
          <p:spPr>
            <a:xfrm>
              <a:off x="8761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8" name="Google Shape;248;p10"/>
            <p:cNvSpPr/>
            <p:nvPr/>
          </p:nvSpPr>
          <p:spPr>
            <a:xfrm>
              <a:off x="11587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9" name="Google Shape;249;p10"/>
            <p:cNvSpPr/>
            <p:nvPr/>
          </p:nvSpPr>
          <p:spPr>
            <a:xfrm>
              <a:off x="14413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0" name="Google Shape;250;p10"/>
            <p:cNvSpPr/>
            <p:nvPr/>
          </p:nvSpPr>
          <p:spPr>
            <a:xfrm>
              <a:off x="17239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1" name="Google Shape;251;p10"/>
            <p:cNvSpPr/>
            <p:nvPr/>
          </p:nvSpPr>
          <p:spPr>
            <a:xfrm>
              <a:off x="20065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2" name="Google Shape;252;p10"/>
            <p:cNvSpPr/>
            <p:nvPr/>
          </p:nvSpPr>
          <p:spPr>
            <a:xfrm>
              <a:off x="22891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3" name="Google Shape;253;p10"/>
            <p:cNvSpPr/>
            <p:nvPr/>
          </p:nvSpPr>
          <p:spPr>
            <a:xfrm>
              <a:off x="25717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4" name="Google Shape;254;p10"/>
            <p:cNvSpPr/>
            <p:nvPr/>
          </p:nvSpPr>
          <p:spPr>
            <a:xfrm>
              <a:off x="2854375" y="11649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5" name="Google Shape;255;p10"/>
            <p:cNvSpPr/>
            <p:nvPr/>
          </p:nvSpPr>
          <p:spPr>
            <a:xfrm>
              <a:off x="3109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6" name="Google Shape;256;p10"/>
            <p:cNvSpPr/>
            <p:nvPr/>
          </p:nvSpPr>
          <p:spPr>
            <a:xfrm>
              <a:off x="5935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7" name="Google Shape;257;p10"/>
            <p:cNvSpPr/>
            <p:nvPr/>
          </p:nvSpPr>
          <p:spPr>
            <a:xfrm>
              <a:off x="8761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8" name="Google Shape;258;p10"/>
            <p:cNvSpPr/>
            <p:nvPr/>
          </p:nvSpPr>
          <p:spPr>
            <a:xfrm>
              <a:off x="11587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9" name="Google Shape;259;p10"/>
            <p:cNvSpPr/>
            <p:nvPr/>
          </p:nvSpPr>
          <p:spPr>
            <a:xfrm>
              <a:off x="14413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0" name="Google Shape;260;p10"/>
            <p:cNvSpPr/>
            <p:nvPr/>
          </p:nvSpPr>
          <p:spPr>
            <a:xfrm>
              <a:off x="17239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1" name="Google Shape;261;p10"/>
            <p:cNvSpPr/>
            <p:nvPr/>
          </p:nvSpPr>
          <p:spPr>
            <a:xfrm>
              <a:off x="20065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2" name="Google Shape;262;p10"/>
            <p:cNvSpPr/>
            <p:nvPr/>
          </p:nvSpPr>
          <p:spPr>
            <a:xfrm>
              <a:off x="22891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3" name="Google Shape;263;p10"/>
            <p:cNvSpPr/>
            <p:nvPr/>
          </p:nvSpPr>
          <p:spPr>
            <a:xfrm>
              <a:off x="25717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4" name="Google Shape;264;p10"/>
            <p:cNvSpPr/>
            <p:nvPr/>
          </p:nvSpPr>
          <p:spPr>
            <a:xfrm>
              <a:off x="2854375" y="144185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5" name="Google Shape;265;p10"/>
            <p:cNvSpPr/>
            <p:nvPr/>
          </p:nvSpPr>
          <p:spPr>
            <a:xfrm>
              <a:off x="3109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6" name="Google Shape;266;p10"/>
            <p:cNvSpPr/>
            <p:nvPr/>
          </p:nvSpPr>
          <p:spPr>
            <a:xfrm>
              <a:off x="5935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7" name="Google Shape;267;p10"/>
            <p:cNvSpPr/>
            <p:nvPr/>
          </p:nvSpPr>
          <p:spPr>
            <a:xfrm>
              <a:off x="8761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8" name="Google Shape;268;p10"/>
            <p:cNvSpPr/>
            <p:nvPr/>
          </p:nvSpPr>
          <p:spPr>
            <a:xfrm>
              <a:off x="11587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9" name="Google Shape;269;p10"/>
            <p:cNvSpPr/>
            <p:nvPr/>
          </p:nvSpPr>
          <p:spPr>
            <a:xfrm>
              <a:off x="14413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0" name="Google Shape;270;p10"/>
            <p:cNvSpPr/>
            <p:nvPr/>
          </p:nvSpPr>
          <p:spPr>
            <a:xfrm>
              <a:off x="17239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1" name="Google Shape;271;p10"/>
            <p:cNvSpPr/>
            <p:nvPr/>
          </p:nvSpPr>
          <p:spPr>
            <a:xfrm>
              <a:off x="20065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2" name="Google Shape;272;p10"/>
            <p:cNvSpPr/>
            <p:nvPr/>
          </p:nvSpPr>
          <p:spPr>
            <a:xfrm>
              <a:off x="22891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3" name="Google Shape;273;p10"/>
            <p:cNvSpPr/>
            <p:nvPr/>
          </p:nvSpPr>
          <p:spPr>
            <a:xfrm>
              <a:off x="25717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4" name="Google Shape;274;p10"/>
            <p:cNvSpPr/>
            <p:nvPr/>
          </p:nvSpPr>
          <p:spPr>
            <a:xfrm>
              <a:off x="2854375" y="1718800"/>
              <a:ext cx="62100" cy="62100"/>
            </a:xfrm>
            <a:prstGeom prst="ellipse">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75" name="Google Shape;275;p10"/>
          <p:cNvSpPr txBox="1">
            <a:spLocks noGrp="1"/>
          </p:cNvSpPr>
          <p:nvPr>
            <p:ph type="ctrTitle"/>
          </p:nvPr>
        </p:nvSpPr>
        <p:spPr>
          <a:xfrm>
            <a:off x="5104700" y="4973433"/>
            <a:ext cx="6127200" cy="770400"/>
          </a:xfrm>
          <a:prstGeom prst="rect">
            <a:avLst/>
          </a:prstGeom>
          <a:noFill/>
        </p:spPr>
        <p:txBody>
          <a:bodyPr spcFirstLastPara="1" wrap="square" lIns="91425" tIns="91425" rIns="91425" bIns="91425" anchor="t" anchorCtr="0">
            <a:noAutofit/>
          </a:bodyPr>
          <a:lstStyle>
            <a:lvl1pPr lvl="0" algn="r" rtl="0">
              <a:spcBef>
                <a:spcPts val="0"/>
              </a:spcBef>
              <a:spcAft>
                <a:spcPts val="0"/>
              </a:spcAft>
              <a:buClr>
                <a:schemeClr val="dk2"/>
              </a:buClr>
              <a:buSzPts val="1400"/>
              <a:buNone/>
              <a:defRPr sz="2400" b="0"/>
            </a:lvl1pPr>
            <a:lvl2pPr lvl="1" algn="ctr" rtl="0">
              <a:spcBef>
                <a:spcPts val="0"/>
              </a:spcBef>
              <a:spcAft>
                <a:spcPts val="0"/>
              </a:spcAft>
              <a:buClr>
                <a:schemeClr val="accent3"/>
              </a:buClr>
              <a:buSzPts val="1400"/>
              <a:buNone/>
              <a:defRPr sz="1867">
                <a:solidFill>
                  <a:schemeClr val="accent3"/>
                </a:solidFill>
              </a:defRPr>
            </a:lvl2pPr>
            <a:lvl3pPr lvl="2" algn="ctr" rtl="0">
              <a:spcBef>
                <a:spcPts val="0"/>
              </a:spcBef>
              <a:spcAft>
                <a:spcPts val="0"/>
              </a:spcAft>
              <a:buClr>
                <a:schemeClr val="accent3"/>
              </a:buClr>
              <a:buSzPts val="1400"/>
              <a:buNone/>
              <a:defRPr sz="1867">
                <a:solidFill>
                  <a:schemeClr val="accent3"/>
                </a:solidFill>
              </a:defRPr>
            </a:lvl3pPr>
            <a:lvl4pPr lvl="3" algn="ctr" rtl="0">
              <a:spcBef>
                <a:spcPts val="0"/>
              </a:spcBef>
              <a:spcAft>
                <a:spcPts val="0"/>
              </a:spcAft>
              <a:buClr>
                <a:schemeClr val="accent3"/>
              </a:buClr>
              <a:buSzPts val="1400"/>
              <a:buNone/>
              <a:defRPr sz="1867">
                <a:solidFill>
                  <a:schemeClr val="accent3"/>
                </a:solidFill>
              </a:defRPr>
            </a:lvl4pPr>
            <a:lvl5pPr lvl="4" algn="ctr" rtl="0">
              <a:spcBef>
                <a:spcPts val="0"/>
              </a:spcBef>
              <a:spcAft>
                <a:spcPts val="0"/>
              </a:spcAft>
              <a:buClr>
                <a:schemeClr val="accent3"/>
              </a:buClr>
              <a:buSzPts val="1400"/>
              <a:buNone/>
              <a:defRPr sz="1867">
                <a:solidFill>
                  <a:schemeClr val="accent3"/>
                </a:solidFill>
              </a:defRPr>
            </a:lvl5pPr>
            <a:lvl6pPr lvl="5" algn="ctr" rtl="0">
              <a:spcBef>
                <a:spcPts val="0"/>
              </a:spcBef>
              <a:spcAft>
                <a:spcPts val="0"/>
              </a:spcAft>
              <a:buClr>
                <a:schemeClr val="accent3"/>
              </a:buClr>
              <a:buSzPts val="1400"/>
              <a:buNone/>
              <a:defRPr sz="1867">
                <a:solidFill>
                  <a:schemeClr val="accent3"/>
                </a:solidFill>
              </a:defRPr>
            </a:lvl6pPr>
            <a:lvl7pPr lvl="6" algn="ctr" rtl="0">
              <a:spcBef>
                <a:spcPts val="0"/>
              </a:spcBef>
              <a:spcAft>
                <a:spcPts val="0"/>
              </a:spcAft>
              <a:buClr>
                <a:schemeClr val="accent3"/>
              </a:buClr>
              <a:buSzPts val="1400"/>
              <a:buNone/>
              <a:defRPr sz="1867">
                <a:solidFill>
                  <a:schemeClr val="accent3"/>
                </a:solidFill>
              </a:defRPr>
            </a:lvl7pPr>
            <a:lvl8pPr lvl="7" algn="ctr" rtl="0">
              <a:spcBef>
                <a:spcPts val="0"/>
              </a:spcBef>
              <a:spcAft>
                <a:spcPts val="0"/>
              </a:spcAft>
              <a:buClr>
                <a:schemeClr val="accent3"/>
              </a:buClr>
              <a:buSzPts val="1400"/>
              <a:buNone/>
              <a:defRPr sz="1867">
                <a:solidFill>
                  <a:schemeClr val="accent3"/>
                </a:solidFill>
              </a:defRPr>
            </a:lvl8pPr>
            <a:lvl9pPr lvl="8" algn="ctr" rtl="0">
              <a:spcBef>
                <a:spcPts val="0"/>
              </a:spcBef>
              <a:spcAft>
                <a:spcPts val="0"/>
              </a:spcAft>
              <a:buClr>
                <a:schemeClr val="accent3"/>
              </a:buClr>
              <a:buSzPts val="1400"/>
              <a:buNone/>
              <a:defRPr sz="1867">
                <a:solidFill>
                  <a:schemeClr val="accent3"/>
                </a:solidFill>
              </a:defRPr>
            </a:lvl9pPr>
          </a:lstStyle>
          <a:p>
            <a:r>
              <a:rPr lang="en-US" smtClean="0"/>
              <a:t>Click to edit Master title style</a:t>
            </a:r>
            <a:endParaRPr/>
          </a:p>
        </p:txBody>
      </p:sp>
      <p:sp>
        <p:nvSpPr>
          <p:cNvPr id="276" name="Google Shape;276;p10"/>
          <p:cNvSpPr txBox="1">
            <a:spLocks noGrp="1"/>
          </p:cNvSpPr>
          <p:nvPr>
            <p:ph type="subTitle" idx="1"/>
          </p:nvPr>
        </p:nvSpPr>
        <p:spPr>
          <a:xfrm>
            <a:off x="5104733" y="3298467"/>
            <a:ext cx="6127200" cy="1617600"/>
          </a:xfrm>
          <a:prstGeom prst="rect">
            <a:avLst/>
          </a:prstGeom>
          <a:noFill/>
        </p:spPr>
        <p:txBody>
          <a:bodyPr spcFirstLastPara="1" wrap="square" lIns="91425" tIns="91425" rIns="91425" bIns="91425" anchor="b" anchorCtr="0">
            <a:noAutofit/>
          </a:bodyPr>
          <a:lstStyle>
            <a:lvl1pPr lvl="0" algn="r" rtl="0">
              <a:lnSpc>
                <a:spcPct val="100000"/>
              </a:lnSpc>
              <a:spcBef>
                <a:spcPts val="0"/>
              </a:spcBef>
              <a:spcAft>
                <a:spcPts val="0"/>
              </a:spcAft>
              <a:buNone/>
              <a:defRPr sz="2933"/>
            </a:lvl1pPr>
            <a:lvl2pPr lvl="1" algn="r" rtl="0">
              <a:lnSpc>
                <a:spcPct val="100000"/>
              </a:lnSpc>
              <a:spcBef>
                <a:spcPts val="0"/>
              </a:spcBef>
              <a:spcAft>
                <a:spcPts val="0"/>
              </a:spcAft>
              <a:buNone/>
              <a:defRPr sz="2933"/>
            </a:lvl2pPr>
            <a:lvl3pPr lvl="2" algn="r" rtl="0">
              <a:lnSpc>
                <a:spcPct val="100000"/>
              </a:lnSpc>
              <a:spcBef>
                <a:spcPts val="0"/>
              </a:spcBef>
              <a:spcAft>
                <a:spcPts val="0"/>
              </a:spcAft>
              <a:buNone/>
              <a:defRPr sz="2933"/>
            </a:lvl3pPr>
            <a:lvl4pPr lvl="3" algn="r" rtl="0">
              <a:lnSpc>
                <a:spcPct val="100000"/>
              </a:lnSpc>
              <a:spcBef>
                <a:spcPts val="0"/>
              </a:spcBef>
              <a:spcAft>
                <a:spcPts val="0"/>
              </a:spcAft>
              <a:buNone/>
              <a:defRPr sz="2933"/>
            </a:lvl4pPr>
            <a:lvl5pPr lvl="4" algn="r" rtl="0">
              <a:lnSpc>
                <a:spcPct val="100000"/>
              </a:lnSpc>
              <a:spcBef>
                <a:spcPts val="0"/>
              </a:spcBef>
              <a:spcAft>
                <a:spcPts val="0"/>
              </a:spcAft>
              <a:buNone/>
              <a:defRPr sz="2933"/>
            </a:lvl5pPr>
            <a:lvl6pPr lvl="5" algn="r" rtl="0">
              <a:lnSpc>
                <a:spcPct val="100000"/>
              </a:lnSpc>
              <a:spcBef>
                <a:spcPts val="0"/>
              </a:spcBef>
              <a:spcAft>
                <a:spcPts val="0"/>
              </a:spcAft>
              <a:buNone/>
              <a:defRPr sz="2933"/>
            </a:lvl6pPr>
            <a:lvl7pPr lvl="6" algn="r" rtl="0">
              <a:lnSpc>
                <a:spcPct val="100000"/>
              </a:lnSpc>
              <a:spcBef>
                <a:spcPts val="0"/>
              </a:spcBef>
              <a:spcAft>
                <a:spcPts val="0"/>
              </a:spcAft>
              <a:buNone/>
              <a:defRPr sz="2933"/>
            </a:lvl7pPr>
            <a:lvl8pPr lvl="7" algn="r" rtl="0">
              <a:lnSpc>
                <a:spcPct val="100000"/>
              </a:lnSpc>
              <a:spcBef>
                <a:spcPts val="0"/>
              </a:spcBef>
              <a:spcAft>
                <a:spcPts val="0"/>
              </a:spcAft>
              <a:buNone/>
              <a:defRPr sz="2933"/>
            </a:lvl8pPr>
            <a:lvl9pPr lvl="8" algn="r" rtl="0">
              <a:lnSpc>
                <a:spcPct val="100000"/>
              </a:lnSpc>
              <a:spcBef>
                <a:spcPts val="0"/>
              </a:spcBef>
              <a:spcAft>
                <a:spcPts val="0"/>
              </a:spcAft>
              <a:buNone/>
              <a:defRPr sz="2933"/>
            </a:lvl9pPr>
          </a:lstStyle>
          <a:p>
            <a:r>
              <a:rPr lang="en-US" smtClean="0"/>
              <a:t>Click to edit Master subtitle style</a:t>
            </a:r>
            <a:endParaRPr/>
          </a:p>
        </p:txBody>
      </p:sp>
    </p:spTree>
    <p:extLst>
      <p:ext uri="{BB962C8B-B14F-4D97-AF65-F5344CB8AC3E}">
        <p14:creationId xmlns:p14="http://schemas.microsoft.com/office/powerpoint/2010/main" val="1171298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277"/>
        <p:cNvGrpSpPr/>
        <p:nvPr/>
      </p:nvGrpSpPr>
      <p:grpSpPr>
        <a:xfrm>
          <a:off x="0" y="0"/>
          <a:ext cx="0" cy="0"/>
          <a:chOff x="0" y="0"/>
          <a:chExt cx="0" cy="0"/>
        </a:xfrm>
      </p:grpSpPr>
      <p:sp>
        <p:nvSpPr>
          <p:cNvPr id="278" name="Google Shape;278;p11"/>
          <p:cNvSpPr txBox="1">
            <a:spLocks noGrp="1"/>
          </p:cNvSpPr>
          <p:nvPr>
            <p:ph type="subTitle" idx="1"/>
          </p:nvPr>
        </p:nvSpPr>
        <p:spPr>
          <a:xfrm>
            <a:off x="2313300" y="4272800"/>
            <a:ext cx="7565600" cy="79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200"/>
              <a:buNone/>
              <a:defRPr sz="1867"/>
            </a:lvl1pPr>
            <a:lvl2pPr lvl="1" algn="ctr" rtl="0">
              <a:lnSpc>
                <a:spcPct val="100000"/>
              </a:lnSpc>
              <a:spcBef>
                <a:spcPts val="0"/>
              </a:spcBef>
              <a:spcAft>
                <a:spcPts val="0"/>
              </a:spcAft>
              <a:buClr>
                <a:schemeClr val="dk2"/>
              </a:buClr>
              <a:buSzPts val="1200"/>
              <a:buNone/>
              <a:defRPr sz="1600">
                <a:solidFill>
                  <a:schemeClr val="dk2"/>
                </a:solidFill>
              </a:defRPr>
            </a:lvl2pPr>
            <a:lvl3pPr lvl="2" algn="ctr" rtl="0">
              <a:lnSpc>
                <a:spcPct val="100000"/>
              </a:lnSpc>
              <a:spcBef>
                <a:spcPts val="0"/>
              </a:spcBef>
              <a:spcAft>
                <a:spcPts val="0"/>
              </a:spcAft>
              <a:buClr>
                <a:schemeClr val="dk2"/>
              </a:buClr>
              <a:buSzPts val="1200"/>
              <a:buNone/>
              <a:defRPr sz="1600">
                <a:solidFill>
                  <a:schemeClr val="dk2"/>
                </a:solidFill>
              </a:defRPr>
            </a:lvl3pPr>
            <a:lvl4pPr lvl="3" algn="ctr" rtl="0">
              <a:lnSpc>
                <a:spcPct val="100000"/>
              </a:lnSpc>
              <a:spcBef>
                <a:spcPts val="0"/>
              </a:spcBef>
              <a:spcAft>
                <a:spcPts val="0"/>
              </a:spcAft>
              <a:buClr>
                <a:schemeClr val="dk2"/>
              </a:buClr>
              <a:buSzPts val="1200"/>
              <a:buNone/>
              <a:defRPr sz="1600">
                <a:solidFill>
                  <a:schemeClr val="dk2"/>
                </a:solidFill>
              </a:defRPr>
            </a:lvl4pPr>
            <a:lvl5pPr lvl="4" algn="ctr" rtl="0">
              <a:lnSpc>
                <a:spcPct val="100000"/>
              </a:lnSpc>
              <a:spcBef>
                <a:spcPts val="0"/>
              </a:spcBef>
              <a:spcAft>
                <a:spcPts val="0"/>
              </a:spcAft>
              <a:buClr>
                <a:schemeClr val="dk2"/>
              </a:buClr>
              <a:buSzPts val="1200"/>
              <a:buNone/>
              <a:defRPr sz="1600">
                <a:solidFill>
                  <a:schemeClr val="dk2"/>
                </a:solidFill>
              </a:defRPr>
            </a:lvl5pPr>
            <a:lvl6pPr lvl="5" algn="ctr" rtl="0">
              <a:lnSpc>
                <a:spcPct val="100000"/>
              </a:lnSpc>
              <a:spcBef>
                <a:spcPts val="0"/>
              </a:spcBef>
              <a:spcAft>
                <a:spcPts val="0"/>
              </a:spcAft>
              <a:buClr>
                <a:schemeClr val="dk2"/>
              </a:buClr>
              <a:buSzPts val="1200"/>
              <a:buNone/>
              <a:defRPr sz="1600">
                <a:solidFill>
                  <a:schemeClr val="dk2"/>
                </a:solidFill>
              </a:defRPr>
            </a:lvl6pPr>
            <a:lvl7pPr lvl="6" algn="ctr" rtl="0">
              <a:lnSpc>
                <a:spcPct val="100000"/>
              </a:lnSpc>
              <a:spcBef>
                <a:spcPts val="0"/>
              </a:spcBef>
              <a:spcAft>
                <a:spcPts val="0"/>
              </a:spcAft>
              <a:buClr>
                <a:schemeClr val="dk2"/>
              </a:buClr>
              <a:buSzPts val="1200"/>
              <a:buNone/>
              <a:defRPr sz="1600">
                <a:solidFill>
                  <a:schemeClr val="dk2"/>
                </a:solidFill>
              </a:defRPr>
            </a:lvl7pPr>
            <a:lvl8pPr lvl="7" algn="ctr" rtl="0">
              <a:lnSpc>
                <a:spcPct val="100000"/>
              </a:lnSpc>
              <a:spcBef>
                <a:spcPts val="0"/>
              </a:spcBef>
              <a:spcAft>
                <a:spcPts val="0"/>
              </a:spcAft>
              <a:buClr>
                <a:schemeClr val="dk2"/>
              </a:buClr>
              <a:buSzPts val="1200"/>
              <a:buNone/>
              <a:defRPr sz="1600">
                <a:solidFill>
                  <a:schemeClr val="dk2"/>
                </a:solidFill>
              </a:defRPr>
            </a:lvl8pPr>
            <a:lvl9pPr lvl="8" algn="ctr" rtl="0">
              <a:lnSpc>
                <a:spcPct val="100000"/>
              </a:lnSpc>
              <a:spcBef>
                <a:spcPts val="0"/>
              </a:spcBef>
              <a:spcAft>
                <a:spcPts val="0"/>
              </a:spcAft>
              <a:buClr>
                <a:schemeClr val="dk2"/>
              </a:buClr>
              <a:buSzPts val="1200"/>
              <a:buNone/>
              <a:defRPr sz="1600">
                <a:solidFill>
                  <a:schemeClr val="dk2"/>
                </a:solidFill>
              </a:defRPr>
            </a:lvl9pPr>
          </a:lstStyle>
          <a:p>
            <a:r>
              <a:rPr lang="en-US" smtClean="0"/>
              <a:t>Click to edit Master subtitle style</a:t>
            </a:r>
            <a:endParaRPr/>
          </a:p>
        </p:txBody>
      </p:sp>
      <p:sp>
        <p:nvSpPr>
          <p:cNvPr id="279" name="Google Shape;279;p11"/>
          <p:cNvSpPr txBox="1">
            <a:spLocks noGrp="1"/>
          </p:cNvSpPr>
          <p:nvPr>
            <p:ph type="title" hasCustomPrompt="1"/>
          </p:nvPr>
        </p:nvSpPr>
        <p:spPr>
          <a:xfrm>
            <a:off x="960000" y="1762300"/>
            <a:ext cx="10272000" cy="26180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2000"/>
              <a:buChar char="+"/>
              <a:defRPr sz="12800"/>
            </a:lvl1pPr>
            <a:lvl2pPr lvl="1" algn="ctr" rtl="0">
              <a:spcBef>
                <a:spcPts val="0"/>
              </a:spcBef>
              <a:spcAft>
                <a:spcPts val="0"/>
              </a:spcAft>
              <a:buSzPts val="12000"/>
              <a:buChar char="+"/>
              <a:defRPr sz="16000"/>
            </a:lvl2pPr>
            <a:lvl3pPr lvl="2" algn="ctr" rtl="0">
              <a:spcBef>
                <a:spcPts val="0"/>
              </a:spcBef>
              <a:spcAft>
                <a:spcPts val="0"/>
              </a:spcAft>
              <a:buSzPts val="12000"/>
              <a:buChar char="+"/>
              <a:defRPr sz="16000"/>
            </a:lvl3pPr>
            <a:lvl4pPr lvl="3" algn="ctr" rtl="0">
              <a:spcBef>
                <a:spcPts val="0"/>
              </a:spcBef>
              <a:spcAft>
                <a:spcPts val="0"/>
              </a:spcAft>
              <a:buSzPts val="12000"/>
              <a:buChar char="+"/>
              <a:defRPr sz="16000"/>
            </a:lvl4pPr>
            <a:lvl5pPr lvl="4" algn="ctr" rtl="0">
              <a:spcBef>
                <a:spcPts val="0"/>
              </a:spcBef>
              <a:spcAft>
                <a:spcPts val="0"/>
              </a:spcAft>
              <a:buSzPts val="12000"/>
              <a:buChar char="+"/>
              <a:defRPr sz="16000"/>
            </a:lvl5pPr>
            <a:lvl6pPr lvl="5" algn="ctr" rtl="0">
              <a:spcBef>
                <a:spcPts val="0"/>
              </a:spcBef>
              <a:spcAft>
                <a:spcPts val="0"/>
              </a:spcAft>
              <a:buSzPts val="12000"/>
              <a:buChar char="+"/>
              <a:defRPr sz="16000"/>
            </a:lvl6pPr>
            <a:lvl7pPr lvl="6" algn="ctr" rtl="0">
              <a:spcBef>
                <a:spcPts val="0"/>
              </a:spcBef>
              <a:spcAft>
                <a:spcPts val="0"/>
              </a:spcAft>
              <a:buSzPts val="12000"/>
              <a:buChar char="+"/>
              <a:defRPr sz="16000"/>
            </a:lvl7pPr>
            <a:lvl8pPr lvl="7" algn="ctr" rtl="0">
              <a:spcBef>
                <a:spcPts val="0"/>
              </a:spcBef>
              <a:spcAft>
                <a:spcPts val="0"/>
              </a:spcAft>
              <a:buSzPts val="12000"/>
              <a:buChar char="+"/>
              <a:defRPr sz="16000"/>
            </a:lvl8pPr>
            <a:lvl9pPr lvl="8" algn="ctr" rtl="0">
              <a:spcBef>
                <a:spcPts val="0"/>
              </a:spcBef>
              <a:spcAft>
                <a:spcPts val="0"/>
              </a:spcAft>
              <a:buSzPts val="12000"/>
              <a:buChar char="+"/>
              <a:defRPr sz="16000"/>
            </a:lvl9pPr>
          </a:lstStyle>
          <a:p>
            <a:r>
              <a:t>xx%</a:t>
            </a:r>
          </a:p>
        </p:txBody>
      </p:sp>
      <p:sp>
        <p:nvSpPr>
          <p:cNvPr id="280" name="Google Shape;280;p11"/>
          <p:cNvSpPr/>
          <p:nvPr/>
        </p:nvSpPr>
        <p:spPr>
          <a:xfrm rot="10800000">
            <a:off x="-150566" y="0"/>
            <a:ext cx="12480033" cy="2569867"/>
          </a:xfrm>
          <a:custGeom>
            <a:avLst/>
            <a:gdLst/>
            <a:ahLst/>
            <a:cxnLst/>
            <a:rect l="l" t="t" r="r" b="b"/>
            <a:pathLst>
              <a:path w="374401" h="77096" extrusionOk="0">
                <a:moveTo>
                  <a:pt x="0" y="0"/>
                </a:moveTo>
                <a:lnTo>
                  <a:pt x="41826" y="77096"/>
                </a:lnTo>
                <a:lnTo>
                  <a:pt x="374401" y="41826"/>
                </a:lnTo>
              </a:path>
            </a:pathLst>
          </a:custGeom>
          <a:noFill/>
          <a:ln w="19050" cap="flat" cmpd="sng">
            <a:solidFill>
              <a:srgbClr val="434343"/>
            </a:solidFill>
            <a:prstDash val="solid"/>
            <a:round/>
            <a:headEnd type="none" w="med" len="med"/>
            <a:tailEnd type="none" w="med" len="med"/>
          </a:ln>
        </p:spPr>
      </p:sp>
    </p:spTree>
    <p:extLst>
      <p:ext uri="{BB962C8B-B14F-4D97-AF65-F5344CB8AC3E}">
        <p14:creationId xmlns:p14="http://schemas.microsoft.com/office/powerpoint/2010/main" val="155772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281"/>
        <p:cNvGrpSpPr/>
        <p:nvPr/>
      </p:nvGrpSpPr>
      <p:grpSpPr>
        <a:xfrm>
          <a:off x="0" y="0"/>
          <a:ext cx="0" cy="0"/>
          <a:chOff x="0" y="0"/>
          <a:chExt cx="0" cy="0"/>
        </a:xfrm>
      </p:grpSpPr>
      <p:sp>
        <p:nvSpPr>
          <p:cNvPr id="282" name="Google Shape;282;p12"/>
          <p:cNvSpPr/>
          <p:nvPr/>
        </p:nvSpPr>
        <p:spPr>
          <a:xfrm>
            <a:off x="-91600" y="-69867"/>
            <a:ext cx="4437967" cy="6949733"/>
          </a:xfrm>
          <a:custGeom>
            <a:avLst/>
            <a:gdLst/>
            <a:ahLst/>
            <a:cxnLst/>
            <a:rect l="l" t="t" r="r" b="b"/>
            <a:pathLst>
              <a:path w="133139" h="208492" extrusionOk="0">
                <a:moveTo>
                  <a:pt x="847" y="0"/>
                </a:moveTo>
                <a:lnTo>
                  <a:pt x="133139" y="128058"/>
                </a:lnTo>
                <a:lnTo>
                  <a:pt x="115359" y="171450"/>
                </a:lnTo>
                <a:lnTo>
                  <a:pt x="0" y="208492"/>
                </a:lnTo>
              </a:path>
            </a:pathLst>
          </a:custGeom>
          <a:noFill/>
          <a:ln w="19050" cap="flat" cmpd="sng">
            <a:solidFill>
              <a:srgbClr val="434343"/>
            </a:solidFill>
            <a:prstDash val="solid"/>
            <a:round/>
            <a:headEnd type="none" w="med" len="med"/>
            <a:tailEnd type="none" w="med" len="med"/>
          </a:ln>
        </p:spPr>
      </p:sp>
      <p:sp>
        <p:nvSpPr>
          <p:cNvPr id="283" name="Google Shape;283;p12"/>
          <p:cNvSpPr/>
          <p:nvPr/>
        </p:nvSpPr>
        <p:spPr>
          <a:xfrm>
            <a:off x="9426367" y="0"/>
            <a:ext cx="2765600" cy="6858000"/>
          </a:xfrm>
          <a:prstGeom prst="rect">
            <a:avLst/>
          </a:prstGeom>
          <a:solidFill>
            <a:srgbClr val="43434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4" name="Google Shape;284;p12"/>
          <p:cNvSpPr txBox="1">
            <a:spLocks noGrp="1"/>
          </p:cNvSpPr>
          <p:nvPr>
            <p:ph type="ctrTitle"/>
          </p:nvPr>
        </p:nvSpPr>
        <p:spPr>
          <a:xfrm>
            <a:off x="3028128" y="894100"/>
            <a:ext cx="6174800" cy="770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400"/>
              <a:buNone/>
              <a:defRPr sz="24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sp>
        <p:nvSpPr>
          <p:cNvPr id="285" name="Google Shape;285;p12"/>
          <p:cNvSpPr txBox="1">
            <a:spLocks noGrp="1"/>
          </p:cNvSpPr>
          <p:nvPr>
            <p:ph type="title" idx="2" hasCustomPrompt="1"/>
          </p:nvPr>
        </p:nvSpPr>
        <p:spPr>
          <a:xfrm>
            <a:off x="8722100" y="857700"/>
            <a:ext cx="2360800" cy="12012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rgbClr val="F3F3F3"/>
              </a:buClr>
              <a:buSzPts val="3600"/>
              <a:buNone/>
              <a:defRPr sz="8000" b="0">
                <a:solidFill>
                  <a:srgbClr val="F3F3F3"/>
                </a:solidFill>
              </a:defRPr>
            </a:lvl1pPr>
            <a:lvl2pPr lvl="1"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9pPr>
          </a:lstStyle>
          <a:p>
            <a:r>
              <a:t>xx%</a:t>
            </a:r>
          </a:p>
        </p:txBody>
      </p:sp>
      <p:sp>
        <p:nvSpPr>
          <p:cNvPr id="286" name="Google Shape;286;p12"/>
          <p:cNvSpPr txBox="1">
            <a:spLocks noGrp="1"/>
          </p:cNvSpPr>
          <p:nvPr>
            <p:ph type="ctrTitle" idx="3"/>
          </p:nvPr>
        </p:nvSpPr>
        <p:spPr>
          <a:xfrm>
            <a:off x="3028128" y="2283667"/>
            <a:ext cx="6174800" cy="770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400"/>
              <a:buNone/>
              <a:defRPr sz="24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sp>
        <p:nvSpPr>
          <p:cNvPr id="287" name="Google Shape;287;p12"/>
          <p:cNvSpPr txBox="1">
            <a:spLocks noGrp="1"/>
          </p:cNvSpPr>
          <p:nvPr>
            <p:ph type="title" idx="4" hasCustomPrompt="1"/>
          </p:nvPr>
        </p:nvSpPr>
        <p:spPr>
          <a:xfrm>
            <a:off x="8722100" y="2247248"/>
            <a:ext cx="2360800" cy="12012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rgbClr val="F3F3F3"/>
              </a:buClr>
              <a:buSzPts val="3600"/>
              <a:buNone/>
              <a:defRPr sz="8000" b="0">
                <a:solidFill>
                  <a:srgbClr val="F3F3F3"/>
                </a:solidFill>
              </a:defRPr>
            </a:lvl1pPr>
            <a:lvl2pPr lvl="1"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9pPr>
          </a:lstStyle>
          <a:p>
            <a:r>
              <a:t>xx%</a:t>
            </a:r>
          </a:p>
        </p:txBody>
      </p:sp>
      <p:sp>
        <p:nvSpPr>
          <p:cNvPr id="288" name="Google Shape;288;p12"/>
          <p:cNvSpPr txBox="1">
            <a:spLocks noGrp="1"/>
          </p:cNvSpPr>
          <p:nvPr>
            <p:ph type="ctrTitle" idx="5"/>
          </p:nvPr>
        </p:nvSpPr>
        <p:spPr>
          <a:xfrm>
            <a:off x="3028128" y="3673233"/>
            <a:ext cx="6174800" cy="770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400"/>
              <a:buNone/>
              <a:defRPr sz="24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sp>
        <p:nvSpPr>
          <p:cNvPr id="289" name="Google Shape;289;p12"/>
          <p:cNvSpPr txBox="1">
            <a:spLocks noGrp="1"/>
          </p:cNvSpPr>
          <p:nvPr>
            <p:ph type="title" idx="6" hasCustomPrompt="1"/>
          </p:nvPr>
        </p:nvSpPr>
        <p:spPr>
          <a:xfrm>
            <a:off x="8722100" y="3636787"/>
            <a:ext cx="2360800" cy="12012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rgbClr val="F3F3F3"/>
              </a:buClr>
              <a:buSzPts val="3600"/>
              <a:buNone/>
              <a:defRPr sz="8000" b="0">
                <a:solidFill>
                  <a:srgbClr val="F3F3F3"/>
                </a:solidFill>
              </a:defRPr>
            </a:lvl1pPr>
            <a:lvl2pPr lvl="1"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9pPr>
          </a:lstStyle>
          <a:p>
            <a:r>
              <a:t>xx%</a:t>
            </a:r>
          </a:p>
        </p:txBody>
      </p:sp>
      <p:sp>
        <p:nvSpPr>
          <p:cNvPr id="290" name="Google Shape;290;p12"/>
          <p:cNvSpPr txBox="1">
            <a:spLocks noGrp="1"/>
          </p:cNvSpPr>
          <p:nvPr>
            <p:ph type="ctrTitle" idx="7"/>
          </p:nvPr>
        </p:nvSpPr>
        <p:spPr>
          <a:xfrm>
            <a:off x="3028189" y="5062800"/>
            <a:ext cx="6174800" cy="7820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400"/>
              <a:buNone/>
              <a:defRPr sz="2400" b="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en-US" smtClean="0"/>
              <a:t>Click to edit Master title style</a:t>
            </a:r>
            <a:endParaRPr/>
          </a:p>
        </p:txBody>
      </p:sp>
      <p:sp>
        <p:nvSpPr>
          <p:cNvPr id="291" name="Google Shape;291;p12"/>
          <p:cNvSpPr txBox="1">
            <a:spLocks noGrp="1"/>
          </p:cNvSpPr>
          <p:nvPr>
            <p:ph type="title" idx="8" hasCustomPrompt="1"/>
          </p:nvPr>
        </p:nvSpPr>
        <p:spPr>
          <a:xfrm>
            <a:off x="8722100" y="5032233"/>
            <a:ext cx="2360800" cy="12012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rgbClr val="F3F3F3"/>
              </a:buClr>
              <a:buSzPts val="3600"/>
              <a:buNone/>
              <a:defRPr sz="8000" b="0">
                <a:solidFill>
                  <a:srgbClr val="F3F3F3"/>
                </a:solidFill>
              </a:defRPr>
            </a:lvl1pPr>
            <a:lvl2pPr lvl="1"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Clr>
                <a:srgbClr val="F3F3F3"/>
              </a:buClr>
              <a:buSzPts val="4800"/>
              <a:buFont typeface="Fira Sans Extra Condensed Medium"/>
              <a:buNone/>
              <a:defRPr sz="6400">
                <a:solidFill>
                  <a:srgbClr val="F3F3F3"/>
                </a:solidFill>
                <a:latin typeface="Fira Sans Extra Condensed Medium"/>
                <a:ea typeface="Fira Sans Extra Condensed Medium"/>
                <a:cs typeface="Fira Sans Extra Condensed Medium"/>
                <a:sym typeface="Fira Sans Extra Condensed Medium"/>
              </a:defRPr>
            </a:lvl9pPr>
          </a:lstStyle>
          <a:p>
            <a:r>
              <a:t>xx%</a:t>
            </a:r>
          </a:p>
        </p:txBody>
      </p:sp>
      <p:sp>
        <p:nvSpPr>
          <p:cNvPr id="292" name="Google Shape;292;p12"/>
          <p:cNvSpPr txBox="1">
            <a:spLocks noGrp="1"/>
          </p:cNvSpPr>
          <p:nvPr>
            <p:ph type="subTitle" idx="1"/>
          </p:nvPr>
        </p:nvSpPr>
        <p:spPr>
          <a:xfrm flipH="1">
            <a:off x="3521000" y="5554600"/>
            <a:ext cx="5682000" cy="580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smtClean="0"/>
              <a:t>Click to edit Master subtitle style</a:t>
            </a:r>
            <a:endParaRPr/>
          </a:p>
        </p:txBody>
      </p:sp>
      <p:sp>
        <p:nvSpPr>
          <p:cNvPr id="293" name="Google Shape;293;p12"/>
          <p:cNvSpPr txBox="1">
            <a:spLocks noGrp="1"/>
          </p:cNvSpPr>
          <p:nvPr>
            <p:ph type="subTitle" idx="9"/>
          </p:nvPr>
        </p:nvSpPr>
        <p:spPr>
          <a:xfrm flipH="1">
            <a:off x="3520901" y="4169900"/>
            <a:ext cx="5682000" cy="580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smtClean="0"/>
              <a:t>Click to edit Master subtitle style</a:t>
            </a:r>
            <a:endParaRPr/>
          </a:p>
        </p:txBody>
      </p:sp>
      <p:sp>
        <p:nvSpPr>
          <p:cNvPr id="294" name="Google Shape;294;p12"/>
          <p:cNvSpPr txBox="1">
            <a:spLocks noGrp="1"/>
          </p:cNvSpPr>
          <p:nvPr>
            <p:ph type="subTitle" idx="13"/>
          </p:nvPr>
        </p:nvSpPr>
        <p:spPr>
          <a:xfrm flipH="1">
            <a:off x="3521000" y="2774800"/>
            <a:ext cx="5682000" cy="580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smtClean="0"/>
              <a:t>Click to edit Master subtitle style</a:t>
            </a:r>
            <a:endParaRPr/>
          </a:p>
        </p:txBody>
      </p:sp>
      <p:sp>
        <p:nvSpPr>
          <p:cNvPr id="295" name="Google Shape;295;p12"/>
          <p:cNvSpPr txBox="1">
            <a:spLocks noGrp="1"/>
          </p:cNvSpPr>
          <p:nvPr>
            <p:ph type="subTitle" idx="14"/>
          </p:nvPr>
        </p:nvSpPr>
        <p:spPr>
          <a:xfrm flipH="1">
            <a:off x="3521000" y="1379700"/>
            <a:ext cx="5682000" cy="580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smtClean="0"/>
              <a:t>Click to edit Master subtitle style</a:t>
            </a:r>
            <a:endParaRPr/>
          </a:p>
        </p:txBody>
      </p:sp>
    </p:spTree>
    <p:extLst>
      <p:ext uri="{BB962C8B-B14F-4D97-AF65-F5344CB8AC3E}">
        <p14:creationId xmlns:p14="http://schemas.microsoft.com/office/powerpoint/2010/main" val="1655284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3F3F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2800"/>
              <a:buFont typeface="Barlow Semi Condensed SemiBold"/>
              <a:buNone/>
              <a:defRPr sz="2800">
                <a:solidFill>
                  <a:srgbClr val="434343"/>
                </a:solidFill>
                <a:latin typeface="Barlow Semi Condensed SemiBold"/>
                <a:ea typeface="Barlow Semi Condensed SemiBold"/>
                <a:cs typeface="Barlow Semi Condensed SemiBold"/>
                <a:sym typeface="Barlow Semi Condensed SemiBold"/>
              </a:defRPr>
            </a:lvl1pPr>
            <a:lvl2pPr lvl="1">
              <a:spcBef>
                <a:spcPts val="0"/>
              </a:spcBef>
              <a:spcAft>
                <a:spcPts val="0"/>
              </a:spcAft>
              <a:buClr>
                <a:srgbClr val="434343"/>
              </a:buClr>
              <a:buSzPts val="2800"/>
              <a:buFont typeface="Barlow Semi Condensed"/>
              <a:buNone/>
              <a:defRPr sz="2800" b="1">
                <a:solidFill>
                  <a:srgbClr val="434343"/>
                </a:solidFill>
                <a:latin typeface="Barlow Semi Condensed"/>
                <a:ea typeface="Barlow Semi Condensed"/>
                <a:cs typeface="Barlow Semi Condensed"/>
                <a:sym typeface="Barlow Semi Condensed"/>
              </a:defRPr>
            </a:lvl2pPr>
            <a:lvl3pPr lvl="2">
              <a:spcBef>
                <a:spcPts val="0"/>
              </a:spcBef>
              <a:spcAft>
                <a:spcPts val="0"/>
              </a:spcAft>
              <a:buClr>
                <a:srgbClr val="434343"/>
              </a:buClr>
              <a:buSzPts val="2800"/>
              <a:buFont typeface="Barlow Semi Condensed"/>
              <a:buNone/>
              <a:defRPr sz="2800" b="1">
                <a:solidFill>
                  <a:srgbClr val="434343"/>
                </a:solidFill>
                <a:latin typeface="Barlow Semi Condensed"/>
                <a:ea typeface="Barlow Semi Condensed"/>
                <a:cs typeface="Barlow Semi Condensed"/>
                <a:sym typeface="Barlow Semi Condensed"/>
              </a:defRPr>
            </a:lvl3pPr>
            <a:lvl4pPr lvl="3">
              <a:spcBef>
                <a:spcPts val="0"/>
              </a:spcBef>
              <a:spcAft>
                <a:spcPts val="0"/>
              </a:spcAft>
              <a:buClr>
                <a:srgbClr val="434343"/>
              </a:buClr>
              <a:buSzPts val="2800"/>
              <a:buFont typeface="Barlow Semi Condensed"/>
              <a:buNone/>
              <a:defRPr sz="2800" b="1">
                <a:solidFill>
                  <a:srgbClr val="434343"/>
                </a:solidFill>
                <a:latin typeface="Barlow Semi Condensed"/>
                <a:ea typeface="Barlow Semi Condensed"/>
                <a:cs typeface="Barlow Semi Condensed"/>
                <a:sym typeface="Barlow Semi Condensed"/>
              </a:defRPr>
            </a:lvl4pPr>
            <a:lvl5pPr lvl="4">
              <a:spcBef>
                <a:spcPts val="0"/>
              </a:spcBef>
              <a:spcAft>
                <a:spcPts val="0"/>
              </a:spcAft>
              <a:buClr>
                <a:srgbClr val="434343"/>
              </a:buClr>
              <a:buSzPts val="2800"/>
              <a:buFont typeface="Barlow Semi Condensed"/>
              <a:buNone/>
              <a:defRPr sz="2800" b="1">
                <a:solidFill>
                  <a:srgbClr val="434343"/>
                </a:solidFill>
                <a:latin typeface="Barlow Semi Condensed"/>
                <a:ea typeface="Barlow Semi Condensed"/>
                <a:cs typeface="Barlow Semi Condensed"/>
                <a:sym typeface="Barlow Semi Condensed"/>
              </a:defRPr>
            </a:lvl5pPr>
            <a:lvl6pPr lvl="5">
              <a:spcBef>
                <a:spcPts val="0"/>
              </a:spcBef>
              <a:spcAft>
                <a:spcPts val="0"/>
              </a:spcAft>
              <a:buClr>
                <a:srgbClr val="434343"/>
              </a:buClr>
              <a:buSzPts val="2800"/>
              <a:buFont typeface="Barlow Semi Condensed"/>
              <a:buNone/>
              <a:defRPr sz="2800" b="1">
                <a:solidFill>
                  <a:srgbClr val="434343"/>
                </a:solidFill>
                <a:latin typeface="Barlow Semi Condensed"/>
                <a:ea typeface="Barlow Semi Condensed"/>
                <a:cs typeface="Barlow Semi Condensed"/>
                <a:sym typeface="Barlow Semi Condensed"/>
              </a:defRPr>
            </a:lvl6pPr>
            <a:lvl7pPr lvl="6">
              <a:spcBef>
                <a:spcPts val="0"/>
              </a:spcBef>
              <a:spcAft>
                <a:spcPts val="0"/>
              </a:spcAft>
              <a:buClr>
                <a:srgbClr val="434343"/>
              </a:buClr>
              <a:buSzPts val="2800"/>
              <a:buFont typeface="Barlow Semi Condensed"/>
              <a:buNone/>
              <a:defRPr sz="2800" b="1">
                <a:solidFill>
                  <a:srgbClr val="434343"/>
                </a:solidFill>
                <a:latin typeface="Barlow Semi Condensed"/>
                <a:ea typeface="Barlow Semi Condensed"/>
                <a:cs typeface="Barlow Semi Condensed"/>
                <a:sym typeface="Barlow Semi Condensed"/>
              </a:defRPr>
            </a:lvl7pPr>
            <a:lvl8pPr lvl="7">
              <a:spcBef>
                <a:spcPts val="0"/>
              </a:spcBef>
              <a:spcAft>
                <a:spcPts val="0"/>
              </a:spcAft>
              <a:buClr>
                <a:srgbClr val="434343"/>
              </a:buClr>
              <a:buSzPts val="2800"/>
              <a:buFont typeface="Barlow Semi Condensed"/>
              <a:buNone/>
              <a:defRPr sz="2800" b="1">
                <a:solidFill>
                  <a:srgbClr val="434343"/>
                </a:solidFill>
                <a:latin typeface="Barlow Semi Condensed"/>
                <a:ea typeface="Barlow Semi Condensed"/>
                <a:cs typeface="Barlow Semi Condensed"/>
                <a:sym typeface="Barlow Semi Condensed"/>
              </a:defRPr>
            </a:lvl8pPr>
            <a:lvl9pPr lvl="8">
              <a:spcBef>
                <a:spcPts val="0"/>
              </a:spcBef>
              <a:spcAft>
                <a:spcPts val="0"/>
              </a:spcAft>
              <a:buClr>
                <a:srgbClr val="434343"/>
              </a:buClr>
              <a:buSzPts val="2800"/>
              <a:buFont typeface="Barlow Semi Condensed"/>
              <a:buNone/>
              <a:defRPr sz="2800" b="1">
                <a:solidFill>
                  <a:srgbClr val="434343"/>
                </a:solidFill>
                <a:latin typeface="Barlow Semi Condensed"/>
                <a:ea typeface="Barlow Semi Condensed"/>
                <a:cs typeface="Barlow Semi Condensed"/>
                <a:sym typeface="Barlow Semi Condensed"/>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rgbClr val="434343"/>
              </a:buClr>
              <a:buSzPts val="1400"/>
              <a:buFont typeface="Roboto Condensed Light"/>
              <a:buChar char="●"/>
              <a:defRPr>
                <a:solidFill>
                  <a:srgbClr val="434343"/>
                </a:solidFill>
                <a:latin typeface="Roboto Condensed Light"/>
                <a:ea typeface="Roboto Condensed Light"/>
                <a:cs typeface="Roboto Condensed Light"/>
                <a:sym typeface="Roboto Condensed Light"/>
              </a:defRPr>
            </a:lvl1pPr>
            <a:lvl2pPr marL="914400" lvl="1" indent="-317500">
              <a:lnSpc>
                <a:spcPct val="115000"/>
              </a:lnSpc>
              <a:spcBef>
                <a:spcPts val="1600"/>
              </a:spcBef>
              <a:spcAft>
                <a:spcPts val="0"/>
              </a:spcAft>
              <a:buClr>
                <a:srgbClr val="434343"/>
              </a:buClr>
              <a:buSzPts val="1400"/>
              <a:buFont typeface="Roboto Condensed Light"/>
              <a:buChar char="○"/>
              <a:defRPr>
                <a:solidFill>
                  <a:srgbClr val="434343"/>
                </a:solidFill>
                <a:latin typeface="Roboto Condensed Light"/>
                <a:ea typeface="Roboto Condensed Light"/>
                <a:cs typeface="Roboto Condensed Light"/>
                <a:sym typeface="Roboto Condensed Light"/>
              </a:defRPr>
            </a:lvl2pPr>
            <a:lvl3pPr marL="1371600" lvl="2" indent="-317500">
              <a:lnSpc>
                <a:spcPct val="115000"/>
              </a:lnSpc>
              <a:spcBef>
                <a:spcPts val="1600"/>
              </a:spcBef>
              <a:spcAft>
                <a:spcPts val="0"/>
              </a:spcAft>
              <a:buClr>
                <a:srgbClr val="434343"/>
              </a:buClr>
              <a:buSzPts val="1400"/>
              <a:buFont typeface="Roboto Condensed Light"/>
              <a:buChar char="■"/>
              <a:defRPr>
                <a:solidFill>
                  <a:srgbClr val="434343"/>
                </a:solidFill>
                <a:latin typeface="Roboto Condensed Light"/>
                <a:ea typeface="Roboto Condensed Light"/>
                <a:cs typeface="Roboto Condensed Light"/>
                <a:sym typeface="Roboto Condensed Light"/>
              </a:defRPr>
            </a:lvl3pPr>
            <a:lvl4pPr marL="1828800" lvl="3" indent="-317500">
              <a:lnSpc>
                <a:spcPct val="115000"/>
              </a:lnSpc>
              <a:spcBef>
                <a:spcPts val="1600"/>
              </a:spcBef>
              <a:spcAft>
                <a:spcPts val="0"/>
              </a:spcAft>
              <a:buClr>
                <a:srgbClr val="434343"/>
              </a:buClr>
              <a:buSzPts val="1400"/>
              <a:buFont typeface="Roboto Condensed Light"/>
              <a:buChar char="●"/>
              <a:defRPr>
                <a:solidFill>
                  <a:srgbClr val="434343"/>
                </a:solidFill>
                <a:latin typeface="Roboto Condensed Light"/>
                <a:ea typeface="Roboto Condensed Light"/>
                <a:cs typeface="Roboto Condensed Light"/>
                <a:sym typeface="Roboto Condensed Light"/>
              </a:defRPr>
            </a:lvl4pPr>
            <a:lvl5pPr marL="2286000" lvl="4" indent="-317500">
              <a:lnSpc>
                <a:spcPct val="115000"/>
              </a:lnSpc>
              <a:spcBef>
                <a:spcPts val="1600"/>
              </a:spcBef>
              <a:spcAft>
                <a:spcPts val="0"/>
              </a:spcAft>
              <a:buClr>
                <a:srgbClr val="434343"/>
              </a:buClr>
              <a:buSzPts val="1400"/>
              <a:buFont typeface="Roboto Condensed Light"/>
              <a:buChar char="○"/>
              <a:defRPr>
                <a:solidFill>
                  <a:srgbClr val="434343"/>
                </a:solidFill>
                <a:latin typeface="Roboto Condensed Light"/>
                <a:ea typeface="Roboto Condensed Light"/>
                <a:cs typeface="Roboto Condensed Light"/>
                <a:sym typeface="Roboto Condensed Light"/>
              </a:defRPr>
            </a:lvl5pPr>
            <a:lvl6pPr marL="2743200" lvl="5" indent="-317500">
              <a:lnSpc>
                <a:spcPct val="115000"/>
              </a:lnSpc>
              <a:spcBef>
                <a:spcPts val="1600"/>
              </a:spcBef>
              <a:spcAft>
                <a:spcPts val="0"/>
              </a:spcAft>
              <a:buClr>
                <a:srgbClr val="434343"/>
              </a:buClr>
              <a:buSzPts val="1400"/>
              <a:buFont typeface="Roboto Condensed Light"/>
              <a:buChar char="■"/>
              <a:defRPr>
                <a:solidFill>
                  <a:srgbClr val="434343"/>
                </a:solidFill>
                <a:latin typeface="Roboto Condensed Light"/>
                <a:ea typeface="Roboto Condensed Light"/>
                <a:cs typeface="Roboto Condensed Light"/>
                <a:sym typeface="Roboto Condensed Light"/>
              </a:defRPr>
            </a:lvl6pPr>
            <a:lvl7pPr marL="3200400" lvl="6" indent="-317500">
              <a:lnSpc>
                <a:spcPct val="115000"/>
              </a:lnSpc>
              <a:spcBef>
                <a:spcPts val="1600"/>
              </a:spcBef>
              <a:spcAft>
                <a:spcPts val="0"/>
              </a:spcAft>
              <a:buClr>
                <a:srgbClr val="434343"/>
              </a:buClr>
              <a:buSzPts val="1400"/>
              <a:buFont typeface="Roboto Condensed Light"/>
              <a:buChar char="●"/>
              <a:defRPr>
                <a:solidFill>
                  <a:srgbClr val="434343"/>
                </a:solidFill>
                <a:latin typeface="Roboto Condensed Light"/>
                <a:ea typeface="Roboto Condensed Light"/>
                <a:cs typeface="Roboto Condensed Light"/>
                <a:sym typeface="Roboto Condensed Light"/>
              </a:defRPr>
            </a:lvl7pPr>
            <a:lvl8pPr marL="3657600" lvl="7" indent="-317500">
              <a:lnSpc>
                <a:spcPct val="115000"/>
              </a:lnSpc>
              <a:spcBef>
                <a:spcPts val="1600"/>
              </a:spcBef>
              <a:spcAft>
                <a:spcPts val="0"/>
              </a:spcAft>
              <a:buClr>
                <a:srgbClr val="434343"/>
              </a:buClr>
              <a:buSzPts val="1400"/>
              <a:buFont typeface="Roboto Condensed Light"/>
              <a:buChar char="○"/>
              <a:defRPr>
                <a:solidFill>
                  <a:srgbClr val="434343"/>
                </a:solidFill>
                <a:latin typeface="Roboto Condensed Light"/>
                <a:ea typeface="Roboto Condensed Light"/>
                <a:cs typeface="Roboto Condensed Light"/>
                <a:sym typeface="Roboto Condensed Light"/>
              </a:defRPr>
            </a:lvl8pPr>
            <a:lvl9pPr marL="4114800" lvl="8" indent="-317500">
              <a:lnSpc>
                <a:spcPct val="115000"/>
              </a:lnSpc>
              <a:spcBef>
                <a:spcPts val="1600"/>
              </a:spcBef>
              <a:spcAft>
                <a:spcPts val="1600"/>
              </a:spcAft>
              <a:buClr>
                <a:srgbClr val="434343"/>
              </a:buClr>
              <a:buSzPts val="1400"/>
              <a:buFont typeface="Roboto Condensed Light"/>
              <a:buChar char="■"/>
              <a:defRPr>
                <a:solidFill>
                  <a:srgbClr val="434343"/>
                </a:solidFill>
                <a:latin typeface="Roboto Condensed Light"/>
                <a:ea typeface="Roboto Condensed Light"/>
                <a:cs typeface="Roboto Condensed Light"/>
                <a:sym typeface="Roboto Condensed Light"/>
              </a:defRPr>
            </a:lvl9pPr>
          </a:lstStyle>
          <a:p>
            <a:endParaRPr/>
          </a:p>
        </p:txBody>
      </p:sp>
    </p:spTree>
    <p:extLst>
      <p:ext uri="{BB962C8B-B14F-4D97-AF65-F5344CB8AC3E}">
        <p14:creationId xmlns:p14="http://schemas.microsoft.com/office/powerpoint/2010/main" val="1876306797"/>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 id="2147483668" r:id="rId6"/>
    <p:sldLayoutId id="2147483669" r:id="rId7"/>
    <p:sldLayoutId id="2147483670" r:id="rId8"/>
    <p:sldLayoutId id="2147483671" r:id="rId9"/>
    <p:sldLayoutId id="2147483673" r:id="rId10"/>
    <p:sldLayoutId id="2147483674"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 id="2147483692" r:id="rId26"/>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E2A47"/>
        </a:solidFill>
        <a:effectLst/>
      </p:bgPr>
    </p:bg>
    <p:spTree>
      <p:nvGrpSpPr>
        <p:cNvPr id="1" name="Shape 478"/>
        <p:cNvGrpSpPr/>
        <p:nvPr/>
      </p:nvGrpSpPr>
      <p:grpSpPr>
        <a:xfrm>
          <a:off x="0" y="0"/>
          <a:ext cx="0" cy="0"/>
          <a:chOff x="0" y="0"/>
          <a:chExt cx="0" cy="0"/>
        </a:xfrm>
      </p:grpSpPr>
      <p:sp>
        <p:nvSpPr>
          <p:cNvPr id="479" name="Google Shape;479;p31"/>
          <p:cNvSpPr txBox="1">
            <a:spLocks noGrp="1"/>
          </p:cNvSpPr>
          <p:nvPr>
            <p:ph type="title"/>
          </p:nvPr>
        </p:nvSpPr>
        <p:spPr>
          <a:xfrm>
            <a:off x="1424133" y="1244600"/>
            <a:ext cx="9396400" cy="643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480" name="Google Shape;480;p31"/>
          <p:cNvSpPr txBox="1">
            <a:spLocks noGrp="1"/>
          </p:cNvSpPr>
          <p:nvPr>
            <p:ph type="body" idx="1"/>
          </p:nvPr>
        </p:nvSpPr>
        <p:spPr>
          <a:xfrm>
            <a:off x="1424133" y="2260600"/>
            <a:ext cx="9396400" cy="3336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3974474761"/>
      </p:ext>
    </p:extLst>
  </p:cSld>
  <p:clrMap bg1="lt1" tx1="dk1" bg2="dk2" tx2="lt2" accent1="accent1" accent2="accent2" accent3="accent3" accent4="accent4" accent5="accent5" accent6="accent6" hlink="hlink" folHlink="folHlink"/>
  <p:sldLayoutIdLst>
    <p:sldLayoutId id="2147483691" r:id="rId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50221" y="3913923"/>
            <a:ext cx="9441765" cy="770400"/>
          </a:xfrm>
        </p:spPr>
        <p:txBody>
          <a:bodyPr/>
          <a:lstStyle/>
          <a:p>
            <a:pPr algn="l"/>
            <a:r>
              <a:rPr lang="en-US" sz="2400" dirty="0" smtClean="0"/>
              <a:t>PREPARED BY : NUR AIN NABILA BT MOHD ZAMBRI</a:t>
            </a:r>
          </a:p>
          <a:p>
            <a:pPr algn="l"/>
            <a:r>
              <a:rPr lang="en-US" sz="2400" dirty="0" smtClean="0"/>
              <a:t>SUPERVISOR : PUAN NORAINI AHMAD</a:t>
            </a:r>
            <a:endParaRPr lang="en-US" sz="2400" dirty="0"/>
          </a:p>
        </p:txBody>
      </p:sp>
      <p:sp>
        <p:nvSpPr>
          <p:cNvPr id="2" name="Title 1"/>
          <p:cNvSpPr>
            <a:spLocks noGrp="1"/>
          </p:cNvSpPr>
          <p:nvPr>
            <p:ph type="ctrTitle"/>
          </p:nvPr>
        </p:nvSpPr>
        <p:spPr>
          <a:xfrm>
            <a:off x="350709" y="2483837"/>
            <a:ext cx="7583600" cy="1206000"/>
          </a:xfrm>
        </p:spPr>
        <p:txBody>
          <a:bodyPr/>
          <a:lstStyle/>
          <a:p>
            <a:r>
              <a:rPr lang="en-US" sz="3200" b="1" dirty="0" smtClean="0"/>
              <a:t>SELECTING THE BEST EMPLOYEE OF THE YEAR USING THE FUZZY AHP WITH NEUTROSOPHIC METHOD</a:t>
            </a:r>
            <a:endParaRPr lang="en-US" sz="32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4048" y="271986"/>
            <a:ext cx="3802629" cy="1419728"/>
          </a:xfrm>
          <a:prstGeom prst="rect">
            <a:avLst/>
          </a:prstGeom>
        </p:spPr>
      </p:pic>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t="23083"/>
          <a:stretch/>
        </p:blipFill>
        <p:spPr>
          <a:xfrm>
            <a:off x="8899824" y="271986"/>
            <a:ext cx="1875267" cy="2564284"/>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9436787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2"/>
          <a:stretch>
            <a:fillRect/>
          </a:stretch>
        </p:blipFill>
        <p:spPr>
          <a:xfrm>
            <a:off x="3122511" y="262127"/>
            <a:ext cx="5946977" cy="6333745"/>
          </a:xfrm>
          <a:prstGeom prst="rect">
            <a:avLst/>
          </a:prstGeom>
        </p:spPr>
      </p:pic>
      <p:sp>
        <p:nvSpPr>
          <p:cNvPr id="23" name="TextBox 22"/>
          <p:cNvSpPr txBox="1"/>
          <p:nvPr/>
        </p:nvSpPr>
        <p:spPr>
          <a:xfrm>
            <a:off x="288839" y="126638"/>
            <a:ext cx="5390147" cy="1384995"/>
          </a:xfrm>
          <a:prstGeom prst="rect">
            <a:avLst/>
          </a:prstGeom>
          <a:noFill/>
        </p:spPr>
        <p:txBody>
          <a:bodyPr wrap="square" rtlCol="0">
            <a:spAutoFit/>
          </a:bodyPr>
          <a:lstStyle/>
          <a:p>
            <a:r>
              <a:rPr lang="en-US" sz="2800" dirty="0" smtClean="0">
                <a:latin typeface="Bahnschrift" panose="020B0502040204020203" pitchFamily="34" charset="0"/>
              </a:rPr>
              <a:t>METHODOLOGY</a:t>
            </a:r>
          </a:p>
          <a:p>
            <a:r>
              <a:rPr lang="en-US" sz="2800" dirty="0" smtClean="0">
                <a:latin typeface="Bahnschrift" panose="020B0502040204020203" pitchFamily="34" charset="0"/>
              </a:rPr>
              <a:t>TOPSIS</a:t>
            </a:r>
          </a:p>
          <a:p>
            <a:r>
              <a:rPr lang="en-US" sz="2800" dirty="0" smtClean="0">
                <a:latin typeface="Bahnschrift" panose="020B0502040204020203" pitchFamily="34" charset="0"/>
              </a:rPr>
              <a:t>Method</a:t>
            </a:r>
            <a:endParaRPr lang="en-US" sz="2800" dirty="0">
              <a:latin typeface="Bahnschrift" panose="020B0502040204020203" pitchFamily="34" charset="0"/>
            </a:endParaRPr>
          </a:p>
        </p:txBody>
      </p:sp>
    </p:spTree>
    <p:extLst>
      <p:ext uri="{BB962C8B-B14F-4D97-AF65-F5344CB8AC3E}">
        <p14:creationId xmlns:p14="http://schemas.microsoft.com/office/powerpoint/2010/main" val="39800697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3169" y="166254"/>
            <a:ext cx="4427569" cy="527709"/>
          </a:xfrm>
        </p:spPr>
        <p:txBody>
          <a:bodyPr/>
          <a:lstStyle/>
          <a:p>
            <a:r>
              <a:rPr lang="en-US" dirty="0" smtClean="0"/>
              <a:t>IMPLEMENTATION</a:t>
            </a:r>
            <a:endParaRPr lang="en-US" dirty="0"/>
          </a:p>
        </p:txBody>
      </p:sp>
      <mc:AlternateContent xmlns:mc="http://schemas.openxmlformats.org/markup-compatibility/2006" xmlns:a14="http://schemas.microsoft.com/office/drawing/2010/main">
        <mc:Choice Requires="a14">
          <p:sp>
            <p:nvSpPr>
              <p:cNvPr id="4" name="TextBox 3"/>
              <p:cNvSpPr txBox="1"/>
              <p:nvPr/>
            </p:nvSpPr>
            <p:spPr>
              <a:xfrm>
                <a:off x="623455" y="3049551"/>
                <a:ext cx="3796145" cy="2750753"/>
              </a:xfrm>
              <a:prstGeom prst="rect">
                <a:avLst/>
              </a:prstGeom>
              <a:noFill/>
            </p:spPr>
            <p:txBody>
              <a:bodyPr wrap="square" rtlCol="0">
                <a:spAutoFit/>
              </a:bodyPr>
              <a:lstStyle/>
              <a:p>
                <a:pPr algn="just">
                  <a:lnSpc>
                    <a:spcPct val="115000"/>
                  </a:lnSpc>
                  <a:spcAft>
                    <a:spcPts val="1000"/>
                  </a:spcAft>
                </a:pPr>
                <a:r>
                  <a:rPr lang="en-US" b="1" dirty="0">
                    <a:latin typeface="Times New Roman" panose="02020603050405020304" pitchFamily="18" charset="0"/>
                    <a:ea typeface="Calibri" panose="020F0502020204030204" pitchFamily="34" charset="0"/>
                    <a:cs typeface="Times New Roman" panose="02020603050405020304" pitchFamily="18" charset="0"/>
                  </a:rPr>
                  <a:t>Step 2: Compute the normalized fuzzy decision matrix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n-US" dirty="0">
                    <a:latin typeface="Times New Roman" panose="02020603050405020304" pitchFamily="18" charset="0"/>
                    <a:ea typeface="Calibri" panose="020F0502020204030204" pitchFamily="34" charset="0"/>
                    <a:cs typeface="Times New Roman" panose="02020603050405020304" pitchFamily="18" charset="0"/>
                  </a:rPr>
                  <a:t>By normalizing the fuzzy decision matrix, the maximize of </a:t>
                </a:r>
                <a14:m>
                  <m:oMath xmlns:m="http://schemas.openxmlformats.org/officeDocument/2006/math">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𝑐</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Sub>
                  </m:oMath>
                </a14:m>
                <a:r>
                  <a:rPr lang="en-US" dirty="0">
                    <a:latin typeface="Times New Roman" panose="02020603050405020304" pitchFamily="18" charset="0"/>
                    <a:ea typeface="Times New Roman" panose="02020603050405020304" pitchFamily="18" charset="0"/>
                    <a:cs typeface="Times New Roman" panose="02020603050405020304" pitchFamily="18" charset="0"/>
                  </a:rPr>
                  <a:t> will be divided by</a:t>
                </a:r>
                <a14:m>
                  <m:oMath xmlns:m="http://schemas.openxmlformats.org/officeDocument/2006/math">
                    <m:r>
                      <a:rPr lang="en-US" i="1">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𝑟</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r>
                      <a:rPr lang="en-US" i="1">
                        <a:latin typeface="Cambria Math" panose="02040503050406030204" pitchFamily="18" charset="0"/>
                        <a:ea typeface="Calibri" panose="020F0502020204030204" pitchFamily="34" charset="0"/>
                        <a:cs typeface="Times New Roman" panose="02020603050405020304" pitchFamily="18" charset="0"/>
                      </a:rPr>
                      <m:t>=</m:t>
                    </m:r>
                    <m:d>
                      <m:dPr>
                        <m:ctrlPr>
                          <a:rPr lang="en-US" i="1">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𝑎</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r>
                          <a:rPr lang="en-US" i="1">
                            <a:latin typeface="Cambria Math" panose="02040503050406030204" pitchFamily="18" charset="0"/>
                            <a:ea typeface="Calibri" panose="020F0502020204030204" pitchFamily="34" charset="0"/>
                            <a:cs typeface="Times New Roman" panose="02020603050405020304" pitchFamily="18" charset="0"/>
                          </a:rPr>
                          <m:t>,</m:t>
                        </m:r>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𝑏</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r>
                          <a:rPr lang="en-US" i="1">
                            <a:latin typeface="Cambria Math" panose="02040503050406030204" pitchFamily="18" charset="0"/>
                            <a:ea typeface="Calibri" panose="020F0502020204030204" pitchFamily="34" charset="0"/>
                            <a:cs typeface="Times New Roman" panose="02020603050405020304" pitchFamily="18" charset="0"/>
                          </a:rPr>
                          <m:t>,</m:t>
                        </m:r>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𝑐</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e>
                    </m:d>
                  </m:oMath>
                </a14:m>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200000"/>
                  </a:lnSpc>
                  <a:spcAft>
                    <a:spcPts val="1000"/>
                  </a:spcAft>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𝑟</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r>
                        <a:rPr lang="en-US" i="1">
                          <a:latin typeface="Cambria Math" panose="02040503050406030204" pitchFamily="18" charset="0"/>
                          <a:ea typeface="Calibri" panose="020F0502020204030204" pitchFamily="34" charset="0"/>
                          <a:cs typeface="Times New Roman" panose="02020603050405020304" pitchFamily="18" charset="0"/>
                        </a:rPr>
                        <m:t>= </m:t>
                      </m:r>
                      <m:d>
                        <m:dPr>
                          <m:ctrlPr>
                            <a:rPr lang="en-US" i="1">
                              <a:latin typeface="Cambria Math" panose="02040503050406030204" pitchFamily="18" charset="0"/>
                              <a:ea typeface="Calibri" panose="020F0502020204030204" pitchFamily="34" charset="0"/>
                              <a:cs typeface="Times New Roman" panose="02020603050405020304" pitchFamily="18" charset="0"/>
                            </a:rPr>
                          </m:ctrlPr>
                        </m:dPr>
                        <m:e>
                          <m:f>
                            <m:fPr>
                              <m:ctrlPr>
                                <a:rPr lang="en-US" i="1">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𝑎</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num>
                            <m:den>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𝑐</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Sub>
                            </m:den>
                          </m:f>
                          <m:r>
                            <a:rPr lang="en-US" i="1">
                              <a:latin typeface="Cambria Math" panose="02040503050406030204" pitchFamily="18" charset="0"/>
                              <a:ea typeface="Calibri" panose="020F0502020204030204" pitchFamily="34" charset="0"/>
                              <a:cs typeface="Times New Roman" panose="02020603050405020304" pitchFamily="18" charset="0"/>
                            </a:rPr>
                            <m:t>,</m:t>
                          </m:r>
                          <m:f>
                            <m:fPr>
                              <m:ctrlPr>
                                <a:rPr lang="en-US" i="1">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𝑏</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num>
                            <m:den>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𝑐</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Sub>
                            </m:den>
                          </m:f>
                          <m:r>
                            <a:rPr lang="en-US" i="1">
                              <a:latin typeface="Cambria Math" panose="02040503050406030204" pitchFamily="18" charset="0"/>
                              <a:ea typeface="Calibri" panose="020F0502020204030204" pitchFamily="34" charset="0"/>
                              <a:cs typeface="Times New Roman" panose="02020603050405020304" pitchFamily="18" charset="0"/>
                            </a:rPr>
                            <m:t>,</m:t>
                          </m:r>
                          <m:f>
                            <m:fPr>
                              <m:ctrlPr>
                                <a:rPr lang="en-US" i="1">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𝑐</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num>
                            <m:den>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𝑐</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Sub>
                            </m:den>
                          </m:f>
                        </m:e>
                      </m:d>
                      <m:r>
                        <a:rPr lang="en-US" i="1">
                          <a:latin typeface="Cambria Math" panose="02040503050406030204" pitchFamily="18" charset="0"/>
                          <a:ea typeface="Calibri" panose="020F0502020204030204" pitchFamily="34" charset="0"/>
                          <a:cs typeface="Times New Roman" panose="02020603050405020304" pitchFamily="18" charset="0"/>
                        </a:rPr>
                        <m:t> , </m:t>
                      </m:r>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𝑐</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Sub>
                      <m:r>
                        <a:rPr lang="en-US" i="1">
                          <a:latin typeface="Cambria Math" panose="02040503050406030204" pitchFamily="18" charset="0"/>
                          <a:ea typeface="Calibri" panose="020F0502020204030204" pitchFamily="34" charset="0"/>
                          <a:cs typeface="Times New Roman" panose="02020603050405020304" pitchFamily="18" charset="0"/>
                        </a:rPr>
                        <m:t>=</m:t>
                      </m:r>
                      <m:func>
                        <m:funcPr>
                          <m:ctrlPr>
                            <a:rPr lang="en-US" i="1">
                              <a:latin typeface="Cambria Math" panose="02040503050406030204" pitchFamily="18" charset="0"/>
                              <a:ea typeface="Calibri" panose="020F0502020204030204" pitchFamily="34" charset="0"/>
                              <a:cs typeface="Times New Roman" panose="02020603050405020304" pitchFamily="18" charset="0"/>
                            </a:rPr>
                          </m:ctrlPr>
                        </m:funcPr>
                        <m:fName>
                          <m:r>
                            <m:rPr>
                              <m:sty m:val="p"/>
                            </m:rPr>
                            <a:rPr lang="en-US">
                              <a:latin typeface="Cambria Math" panose="02040503050406030204" pitchFamily="18" charset="0"/>
                              <a:ea typeface="Calibri" panose="020F0502020204030204" pitchFamily="34" charset="0"/>
                              <a:cs typeface="Times New Roman" panose="02020603050405020304" pitchFamily="18" charset="0"/>
                            </a:rPr>
                            <m:t>max</m:t>
                          </m:r>
                        </m:fName>
                        <m:e>
                          <m:d>
                            <m:dPr>
                              <m:begChr m:val="{"/>
                              <m:endChr m:val="}"/>
                              <m:ctrlPr>
                                <a:rPr lang="en-US" i="1">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𝑐</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e>
                          </m:d>
                        </m:e>
                      </m:func>
                    </m:oMath>
                  </m:oMathPara>
                </a14:m>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623455" y="3049551"/>
                <a:ext cx="3796145" cy="2750753"/>
              </a:xfrm>
              <a:prstGeom prst="rect">
                <a:avLst/>
              </a:prstGeom>
              <a:blipFill>
                <a:blip r:embed="rId2"/>
                <a:stretch>
                  <a:fillRect l="-482" r="-482"/>
                </a:stretch>
              </a:blipFill>
            </p:spPr>
            <p:txBody>
              <a:bodyPr/>
              <a:lstStyle/>
              <a:p>
                <a:r>
                  <a:rPr lang="en-US">
                    <a:noFill/>
                  </a:rPr>
                  <a:t> </a:t>
                </a:r>
              </a:p>
            </p:txBody>
          </p:sp>
        </mc:Fallback>
      </mc:AlternateContent>
      <p:sp>
        <p:nvSpPr>
          <p:cNvPr id="6" name="TextBox 5"/>
          <p:cNvSpPr txBox="1"/>
          <p:nvPr/>
        </p:nvSpPr>
        <p:spPr>
          <a:xfrm>
            <a:off x="734291" y="1481678"/>
            <a:ext cx="3574472" cy="819904"/>
          </a:xfrm>
          <a:prstGeom prst="rect">
            <a:avLst/>
          </a:prstGeom>
          <a:noFill/>
        </p:spPr>
        <p:txBody>
          <a:bodyPr wrap="square" rtlCol="0">
            <a:spAutoFit/>
          </a:bodyPr>
          <a:lstStyle/>
          <a:p>
            <a:pPr algn="just">
              <a:lnSpc>
                <a:spcPct val="115000"/>
              </a:lnSpc>
              <a:spcAft>
                <a:spcPts val="1000"/>
              </a:spcAft>
            </a:pPr>
            <a:r>
              <a:rPr lang="en-US" b="1" dirty="0">
                <a:latin typeface="Times New Roman" panose="02020603050405020304" pitchFamily="18" charset="0"/>
                <a:ea typeface="Calibri" panose="020F0502020204030204" pitchFamily="34" charset="0"/>
                <a:cs typeface="Times New Roman" panose="02020603050405020304" pitchFamily="18" charset="0"/>
              </a:rPr>
              <a:t>Step 1: Multiplying the weightage of main criteria with each criterion in data of selected employee.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7" name="TextBox 6"/>
              <p:cNvSpPr txBox="1"/>
              <p:nvPr/>
            </p:nvSpPr>
            <p:spPr>
              <a:xfrm>
                <a:off x="5638801" y="693963"/>
                <a:ext cx="4724400" cy="1871474"/>
              </a:xfrm>
              <a:prstGeom prst="rect">
                <a:avLst/>
              </a:prstGeom>
              <a:noFill/>
            </p:spPr>
            <p:txBody>
              <a:bodyPr wrap="square" rtlCol="0">
                <a:spAutoFit/>
              </a:bodyPr>
              <a:lstStyle/>
              <a:p>
                <a:pPr>
                  <a:lnSpc>
                    <a:spcPct val="115000"/>
                  </a:lnSpc>
                  <a:spcAft>
                    <a:spcPts val="1000"/>
                  </a:spcAft>
                </a:pPr>
                <a:r>
                  <a:rPr lang="en-US" b="1" dirty="0">
                    <a:latin typeface="Times New Roman" panose="02020603050405020304" pitchFamily="18" charset="0"/>
                    <a:ea typeface="Calibri" panose="020F0502020204030204" pitchFamily="34" charset="0"/>
                    <a:cs typeface="Times New Roman" panose="02020603050405020304" pitchFamily="18" charset="0"/>
                  </a:rPr>
                  <a:t>Step 3: Compute the weighted normalized fuzzy decision matrix</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200000"/>
                  </a:lnSpc>
                </a:pPr>
                <a:r>
                  <a:rPr lang="en-US" dirty="0">
                    <a:latin typeface="Times New Roman" panose="02020603050405020304" pitchFamily="18" charset="0"/>
                    <a:ea typeface="Times New Roman" panose="02020603050405020304" pitchFamily="18" charset="0"/>
                    <a:cs typeface="Times New Roman" panose="02020603050405020304" pitchFamily="18" charset="0"/>
                  </a:rPr>
                  <a:t>To determine the weighted normalized fuzzy decision matrix, multiply each </a:t>
                </a:r>
                <a14:m>
                  <m:oMath xmlns:m="http://schemas.openxmlformats.org/officeDocument/2006/math">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𝑟</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r>
                      <a:rPr lang="en-US" i="1">
                        <a:latin typeface="Cambria Math" panose="02040503050406030204" pitchFamily="18" charset="0"/>
                        <a:ea typeface="Calibri" panose="020F0502020204030204" pitchFamily="34" charset="0"/>
                        <a:cs typeface="Times New Roman" panose="02020603050405020304" pitchFamily="18" charset="0"/>
                      </a:rPr>
                      <m:t> </m:t>
                    </m:r>
                  </m:oMath>
                </a14:m>
                <a:r>
                  <a:rPr lang="en-US" dirty="0">
                    <a:latin typeface="Times New Roman" panose="02020603050405020304" pitchFamily="18" charset="0"/>
                    <a:ea typeface="Times New Roman" panose="02020603050405020304" pitchFamily="18" charset="0"/>
                    <a:cs typeface="Times New Roman" panose="02020603050405020304" pitchFamily="18" charset="0"/>
                  </a:rPr>
                  <a:t>with</a:t>
                </a:r>
                <a14:m>
                  <m:oMath xmlns:m="http://schemas.openxmlformats.org/officeDocument/2006/math">
                    <m:r>
                      <a:rPr lang="en-US" i="1">
                        <a:latin typeface="Cambria Math" panose="02040503050406030204" pitchFamily="18" charset="0"/>
                        <a:ea typeface="Calibri" panose="020F0502020204030204" pitchFamily="34" charset="0"/>
                        <a:cs typeface="Times New Roman" panose="02020603050405020304" pitchFamily="18" charset="0"/>
                      </a:rPr>
                      <m:t> </m:t>
                    </m:r>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𝑤</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Sub>
                  </m:oMath>
                </a14:m>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en-US" b="1" dirty="0">
                    <a:latin typeface="Times New Roman" panose="02020603050405020304" pitchFamily="18" charset="0"/>
                    <a:ea typeface="Calibri" panose="020F0502020204030204" pitchFamily="34" charset="0"/>
                    <a:cs typeface="Times New Roman" panose="02020603050405020304" pitchFamily="18" charset="0"/>
                  </a:rPr>
                  <a:t> </a:t>
                </a:r>
                <a14:m>
                  <m:oMath xmlns:m="http://schemas.openxmlformats.org/officeDocument/2006/math">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r>
                      <a:rPr lang="en-US" i="1">
                        <a:latin typeface="Cambria Math" panose="02040503050406030204" pitchFamily="18" charset="0"/>
                        <a:ea typeface="Calibri" panose="020F0502020204030204" pitchFamily="34" charset="0"/>
                        <a:cs typeface="Times New Roman" panose="02020603050405020304" pitchFamily="18" charset="0"/>
                      </a:rPr>
                      <m:t>= </m:t>
                    </m:r>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𝑟</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r>
                      <a:rPr lang="en-US" i="1">
                        <a:latin typeface="Cambria Math" panose="02040503050406030204" pitchFamily="18" charset="0"/>
                        <a:ea typeface="Calibri" panose="020F0502020204030204" pitchFamily="34" charset="0"/>
                        <a:cs typeface="Times New Roman" panose="02020603050405020304" pitchFamily="18" charset="0"/>
                      </a:rPr>
                      <m:t> × </m:t>
                    </m:r>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𝑤</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Sub>
                  </m:oMath>
                </a14:m>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5638801" y="693963"/>
                <a:ext cx="4724400" cy="1871474"/>
              </a:xfrm>
              <a:prstGeom prst="rect">
                <a:avLst/>
              </a:prstGeom>
              <a:blipFill>
                <a:blip r:embed="rId3"/>
                <a:stretch>
                  <a:fillRect l="-387" r="-38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5638801" y="3037247"/>
                <a:ext cx="5334000" cy="3446585"/>
              </a:xfrm>
              <a:prstGeom prst="rect">
                <a:avLst/>
              </a:prstGeom>
              <a:noFill/>
            </p:spPr>
            <p:txBody>
              <a:bodyPr wrap="square" rtlCol="0">
                <a:spAutoFit/>
              </a:bodyPr>
              <a:lstStyle/>
              <a:p>
                <a:pPr>
                  <a:lnSpc>
                    <a:spcPct val="200000"/>
                  </a:lnSpc>
                  <a:spcAft>
                    <a:spcPts val="1000"/>
                  </a:spcAft>
                </a:pPr>
                <a:r>
                  <a:rPr lang="en-US" b="1" dirty="0">
                    <a:latin typeface="Times New Roman" panose="02020603050405020304" pitchFamily="18" charset="0"/>
                    <a:ea typeface="Times New Roman" panose="02020603050405020304" pitchFamily="18" charset="0"/>
                    <a:cs typeface="Times New Roman" panose="02020603050405020304" pitchFamily="18" charset="0"/>
                  </a:rPr>
                  <a:t>Step 4: Compute the Fuzzy Positive Ideal Solution (FPIS) and Fuzzy Negative Ideal Solution (FNIS)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200000"/>
                  </a:lnSpc>
                  <a:spcAft>
                    <a:spcPts val="100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Select the maximum value from each row as </a:t>
                </a:r>
                <a14:m>
                  <m:oMath xmlns:m="http://schemas.openxmlformats.org/officeDocument/2006/math">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oMath>
                </a14:m>
                <a:r>
                  <a:rPr lang="en-US" dirty="0">
                    <a:latin typeface="Times New Roman" panose="02020603050405020304" pitchFamily="18" charset="0"/>
                    <a:ea typeface="Times New Roman" panose="02020603050405020304" pitchFamily="18" charset="0"/>
                    <a:cs typeface="Times New Roman" panose="02020603050405020304" pitchFamily="18" charset="0"/>
                  </a:rPr>
                  <a:t> and select the minimum value from each row as</a:t>
                </a:r>
                <a14:m>
                  <m:oMath xmlns:m="http://schemas.openxmlformats.org/officeDocument/2006/math">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 </m:t>
                        </m:r>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oMath>
                </a14:m>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200000"/>
                  </a:lnSpc>
                  <a:spcAft>
                    <a:spcPts val="1000"/>
                  </a:spcAft>
                </a:pPr>
                <a14:m>
                  <m:oMathPara xmlns:m="http://schemas.openxmlformats.org/officeDocument/2006/math">
                    <m:oMathParaPr>
                      <m:jc m:val="centerGroup"/>
                    </m:oMathParaPr>
                    <m:oMath xmlns:m="http://schemas.openxmlformats.org/officeDocument/2006/math">
                      <m:sSup>
                        <m:sSupPr>
                          <m:ctrlPr>
                            <a:rPr lang="en-US" i="1">
                              <a:latin typeface="Cambria Math" panose="02040503050406030204" pitchFamily="18" charset="0"/>
                              <a:ea typeface="Calibri" panose="020F0502020204030204" pitchFamily="34" charset="0"/>
                              <a:cs typeface="Times New Roman" panose="02020603050405020304" pitchFamily="18" charset="0"/>
                            </a:rPr>
                          </m:ctrlPr>
                        </m:sSupPr>
                        <m:e>
                          <m:r>
                            <a:rPr lang="en-US" i="1">
                              <a:latin typeface="Cambria Math" panose="02040503050406030204" pitchFamily="18" charset="0"/>
                              <a:ea typeface="Calibri" panose="020F0502020204030204" pitchFamily="34" charset="0"/>
                              <a:cs typeface="Times New Roman" panose="02020603050405020304" pitchFamily="18" charset="0"/>
                            </a:rPr>
                            <m:t>𝐴</m:t>
                          </m:r>
                        </m:e>
                        <m:sup>
                          <m:r>
                            <a:rPr lang="en-US" i="1">
                              <a:latin typeface="Cambria Math" panose="02040503050406030204" pitchFamily="18" charset="0"/>
                              <a:ea typeface="Calibri" panose="020F0502020204030204" pitchFamily="34" charset="0"/>
                              <a:cs typeface="Times New Roman" panose="02020603050405020304" pitchFamily="18" charset="0"/>
                            </a:rPr>
                            <m:t>∗</m:t>
                          </m:r>
                        </m:sup>
                      </m:sSup>
                      <m:r>
                        <a:rPr lang="en-US" i="1">
                          <a:latin typeface="Cambria Math" panose="02040503050406030204" pitchFamily="18" charset="0"/>
                          <a:ea typeface="Calibri" panose="020F0502020204030204" pitchFamily="34" charset="0"/>
                          <a:cs typeface="Times New Roman" panose="02020603050405020304" pitchFamily="18" charset="0"/>
                        </a:rPr>
                        <m:t> =</m:t>
                      </m:r>
                      <m:d>
                        <m:dPr>
                          <m:ctrlPr>
                            <a:rPr lang="en-US" i="1">
                              <a:latin typeface="Cambria Math" panose="02040503050406030204" pitchFamily="18" charset="0"/>
                              <a:ea typeface="Calibri" panose="020F0502020204030204" pitchFamily="34" charset="0"/>
                              <a:cs typeface="Times New Roman" panose="02020603050405020304" pitchFamily="18" charset="0"/>
                            </a:rPr>
                          </m:ctrlPr>
                        </m:dPr>
                        <m:e>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1</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r>
                            <a:rPr lang="en-US" i="1">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2</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r>
                            <a:rPr lang="en-US" i="1">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𝑛</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e>
                      </m:d>
                      <m:r>
                        <a:rPr lang="en-US" i="1">
                          <a:latin typeface="Cambria Math" panose="02040503050406030204" pitchFamily="18" charset="0"/>
                          <a:ea typeface="Calibri" panose="020F0502020204030204" pitchFamily="34" charset="0"/>
                          <a:cs typeface="Times New Roman" panose="02020603050405020304" pitchFamily="18" charset="0"/>
                        </a:rPr>
                        <m:t> </m:t>
                      </m:r>
                      <m:r>
                        <a:rPr lang="en-US" i="1">
                          <a:latin typeface="Cambria Math" panose="02040503050406030204" pitchFamily="18" charset="0"/>
                          <a:ea typeface="Calibri" panose="020F0502020204030204" pitchFamily="34" charset="0"/>
                          <a:cs typeface="Times New Roman" panose="02020603050405020304" pitchFamily="18" charset="0"/>
                        </a:rPr>
                        <m:t>𝑤h𝑒𝑟𝑒</m:t>
                      </m:r>
                      <m:r>
                        <a:rPr lang="en-US" i="1">
                          <a:latin typeface="Cambria Math" panose="02040503050406030204" pitchFamily="18" charset="0"/>
                          <a:ea typeface="Calibri" panose="020F0502020204030204" pitchFamily="34" charset="0"/>
                          <a:cs typeface="Times New Roman" panose="02020603050405020304" pitchFamily="18" charset="0"/>
                        </a:rPr>
                        <m:t> </m:t>
                      </m:r>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r>
                        <a:rPr lang="en-US" i="1">
                          <a:latin typeface="Cambria Math" panose="02040503050406030204" pitchFamily="18" charset="0"/>
                          <a:ea typeface="Calibri" panose="020F0502020204030204" pitchFamily="34" charset="0"/>
                          <a:cs typeface="Times New Roman" panose="02020603050405020304" pitchFamily="18" charset="0"/>
                        </a:rPr>
                        <m:t>=</m:t>
                      </m:r>
                      <m:func>
                        <m:funcPr>
                          <m:ctrlPr>
                            <a:rPr lang="en-US" i="1">
                              <a:latin typeface="Cambria Math" panose="02040503050406030204" pitchFamily="18" charset="0"/>
                              <a:ea typeface="Calibri" panose="020F0502020204030204" pitchFamily="34" charset="0"/>
                              <a:cs typeface="Times New Roman" panose="02020603050405020304" pitchFamily="18" charset="0"/>
                            </a:rPr>
                          </m:ctrlPr>
                        </m:funcPr>
                        <m:fName>
                          <m:r>
                            <m:rPr>
                              <m:sty m:val="p"/>
                            </m:rPr>
                            <a:rPr lang="en-US">
                              <a:latin typeface="Cambria Math" panose="02040503050406030204" pitchFamily="18" charset="0"/>
                              <a:ea typeface="Calibri" panose="020F0502020204030204" pitchFamily="34" charset="0"/>
                              <a:cs typeface="Times New Roman" panose="02020603050405020304" pitchFamily="18" charset="0"/>
                            </a:rPr>
                            <m:t>max</m:t>
                          </m:r>
                        </m:fName>
                        <m:e>
                          <m:d>
                            <m:dPr>
                              <m:begChr m:val="{"/>
                              <m:endChr m:val="}"/>
                              <m:ctrlPr>
                                <a:rPr lang="en-US" i="1">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e>
                          </m:d>
                        </m:e>
                      </m:func>
                    </m:oMath>
                  </m:oMathPara>
                </a14:m>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200000"/>
                  </a:lnSpc>
                  <a:spcAft>
                    <a:spcPts val="1000"/>
                  </a:spcAft>
                </a:pPr>
                <a14:m>
                  <m:oMathPara xmlns:m="http://schemas.openxmlformats.org/officeDocument/2006/math">
                    <m:oMathParaPr>
                      <m:jc m:val="centerGroup"/>
                    </m:oMathParaPr>
                    <m:oMath xmlns:m="http://schemas.openxmlformats.org/officeDocument/2006/math">
                      <m:sSup>
                        <m:sSupPr>
                          <m:ctrlPr>
                            <a:rPr lang="en-US" i="1">
                              <a:latin typeface="Cambria Math" panose="02040503050406030204" pitchFamily="18" charset="0"/>
                              <a:ea typeface="Calibri" panose="020F0502020204030204" pitchFamily="34" charset="0"/>
                              <a:cs typeface="Times New Roman" panose="02020603050405020304" pitchFamily="18" charset="0"/>
                            </a:rPr>
                          </m:ctrlPr>
                        </m:sSupPr>
                        <m:e>
                          <m:r>
                            <a:rPr lang="en-US" i="1">
                              <a:latin typeface="Cambria Math" panose="02040503050406030204" pitchFamily="18" charset="0"/>
                              <a:ea typeface="Calibri" panose="020F0502020204030204" pitchFamily="34" charset="0"/>
                              <a:cs typeface="Times New Roman" panose="02020603050405020304" pitchFamily="18" charset="0"/>
                            </a:rPr>
                            <m:t>𝐴</m:t>
                          </m:r>
                        </m:e>
                        <m:sup>
                          <m:r>
                            <a:rPr lang="en-US" i="1">
                              <a:latin typeface="Cambria Math" panose="02040503050406030204" pitchFamily="18" charset="0"/>
                              <a:ea typeface="Calibri" panose="020F0502020204030204" pitchFamily="34" charset="0"/>
                              <a:cs typeface="Times New Roman" panose="02020603050405020304" pitchFamily="18" charset="0"/>
                            </a:rPr>
                            <m:t>−</m:t>
                          </m:r>
                        </m:sup>
                      </m:sSup>
                      <m:r>
                        <a:rPr lang="en-US" i="1">
                          <a:latin typeface="Cambria Math" panose="02040503050406030204" pitchFamily="18" charset="0"/>
                          <a:ea typeface="Calibri" panose="020F0502020204030204" pitchFamily="34" charset="0"/>
                          <a:cs typeface="Times New Roman" panose="02020603050405020304" pitchFamily="18" charset="0"/>
                        </a:rPr>
                        <m:t> =</m:t>
                      </m:r>
                      <m:d>
                        <m:dPr>
                          <m:ctrlPr>
                            <a:rPr lang="en-US" i="1">
                              <a:latin typeface="Cambria Math" panose="02040503050406030204" pitchFamily="18" charset="0"/>
                              <a:ea typeface="Calibri" panose="020F0502020204030204" pitchFamily="34" charset="0"/>
                              <a:cs typeface="Times New Roman" panose="02020603050405020304" pitchFamily="18" charset="0"/>
                            </a:rPr>
                          </m:ctrlPr>
                        </m:dPr>
                        <m:e>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1</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r>
                            <a:rPr lang="en-US" i="1">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2</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r>
                            <a:rPr lang="en-US" i="1">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𝑛</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e>
                      </m:d>
                      <m:r>
                        <a:rPr lang="en-US" i="1">
                          <a:latin typeface="Cambria Math" panose="02040503050406030204" pitchFamily="18" charset="0"/>
                          <a:ea typeface="Calibri" panose="020F0502020204030204" pitchFamily="34" charset="0"/>
                          <a:cs typeface="Times New Roman" panose="02020603050405020304" pitchFamily="18" charset="0"/>
                        </a:rPr>
                        <m:t> </m:t>
                      </m:r>
                      <m:r>
                        <a:rPr lang="en-US" i="1">
                          <a:latin typeface="Cambria Math" panose="02040503050406030204" pitchFamily="18" charset="0"/>
                          <a:ea typeface="Calibri" panose="020F0502020204030204" pitchFamily="34" charset="0"/>
                          <a:cs typeface="Times New Roman" panose="02020603050405020304" pitchFamily="18" charset="0"/>
                        </a:rPr>
                        <m:t>𝑤h𝑒𝑟𝑒</m:t>
                      </m:r>
                      <m:r>
                        <a:rPr lang="en-US" i="1">
                          <a:latin typeface="Cambria Math" panose="02040503050406030204" pitchFamily="18" charset="0"/>
                          <a:ea typeface="Calibri" panose="020F0502020204030204" pitchFamily="34" charset="0"/>
                          <a:cs typeface="Times New Roman" panose="02020603050405020304" pitchFamily="18" charset="0"/>
                        </a:rPr>
                        <m:t> </m:t>
                      </m:r>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r>
                        <a:rPr lang="en-US" i="1">
                          <a:latin typeface="Cambria Math" panose="02040503050406030204" pitchFamily="18" charset="0"/>
                          <a:ea typeface="Calibri" panose="020F0502020204030204" pitchFamily="34" charset="0"/>
                          <a:cs typeface="Times New Roman" panose="02020603050405020304" pitchFamily="18" charset="0"/>
                        </a:rPr>
                        <m:t>=</m:t>
                      </m:r>
                      <m:func>
                        <m:funcPr>
                          <m:ctrlPr>
                            <a:rPr lang="en-US" i="1">
                              <a:latin typeface="Cambria Math" panose="02040503050406030204" pitchFamily="18" charset="0"/>
                              <a:ea typeface="Calibri" panose="020F0502020204030204" pitchFamily="34" charset="0"/>
                              <a:cs typeface="Times New Roman" panose="02020603050405020304" pitchFamily="18" charset="0"/>
                            </a:rPr>
                          </m:ctrlPr>
                        </m:funcPr>
                        <m:fName>
                          <m:r>
                            <m:rPr>
                              <m:sty m:val="p"/>
                            </m:rPr>
                            <a:rPr lang="en-US">
                              <a:latin typeface="Cambria Math" panose="02040503050406030204" pitchFamily="18" charset="0"/>
                              <a:ea typeface="Calibri" panose="020F0502020204030204" pitchFamily="34" charset="0"/>
                              <a:cs typeface="Times New Roman" panose="02020603050405020304" pitchFamily="18" charset="0"/>
                            </a:rPr>
                            <m:t>max</m:t>
                          </m:r>
                        </m:fName>
                        <m:e>
                          <m:d>
                            <m:dPr>
                              <m:begChr m:val="{"/>
                              <m:endChr m:val="}"/>
                              <m:ctrlPr>
                                <a:rPr lang="en-US" i="1">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e>
                          </m:d>
                        </m:e>
                      </m:func>
                    </m:oMath>
                  </m:oMathPara>
                </a14:m>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5638801" y="3037247"/>
                <a:ext cx="5334000" cy="3446585"/>
              </a:xfrm>
              <a:prstGeom prst="rect">
                <a:avLst/>
              </a:prstGeom>
              <a:blipFill>
                <a:blip r:embed="rId4"/>
                <a:stretch>
                  <a:fillRect l="-343" r="-914"/>
                </a:stretch>
              </a:blipFill>
            </p:spPr>
            <p:txBody>
              <a:bodyPr/>
              <a:lstStyle/>
              <a:p>
                <a:r>
                  <a:rPr lang="en-US">
                    <a:noFill/>
                  </a:rPr>
                  <a:t> </a:t>
                </a:r>
              </a:p>
            </p:txBody>
          </p:sp>
        </mc:Fallback>
      </mc:AlternateContent>
    </p:spTree>
    <p:extLst>
      <p:ext uri="{BB962C8B-B14F-4D97-AF65-F5344CB8AC3E}">
        <p14:creationId xmlns:p14="http://schemas.microsoft.com/office/powerpoint/2010/main" val="34283851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180110" y="1537855"/>
                <a:ext cx="6373091" cy="4138312"/>
              </a:xfrm>
              <a:prstGeom prst="rect">
                <a:avLst/>
              </a:prstGeom>
              <a:noFill/>
            </p:spPr>
            <p:txBody>
              <a:bodyPr wrap="square" rtlCol="0">
                <a:spAutoFit/>
              </a:bodyPr>
              <a:lstStyle/>
              <a:p>
                <a:pPr algn="just">
                  <a:lnSpc>
                    <a:spcPct val="115000"/>
                  </a:lnSpc>
                  <a:spcAft>
                    <a:spcPts val="1000"/>
                  </a:spcAft>
                </a:pPr>
                <a:r>
                  <a:rPr lang="en-US" b="1" dirty="0" smtClean="0">
                    <a:latin typeface="Times New Roman" panose="02020603050405020304" pitchFamily="18" charset="0"/>
                    <a:ea typeface="Calibri" panose="020F0502020204030204" pitchFamily="34" charset="0"/>
                    <a:cs typeface="Times New Roman" panose="02020603050405020304" pitchFamily="18" charset="0"/>
                  </a:rPr>
                  <a:t>Step 5: Compute the distance from each alternative to the FPIS and to the FNIS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n-US" dirty="0">
                    <a:latin typeface="Times New Roman" panose="02020603050405020304" pitchFamily="18" charset="0"/>
                    <a:ea typeface="Calibri" panose="020F0502020204030204" pitchFamily="34" charset="0"/>
                    <a:cs typeface="Times New Roman" panose="02020603050405020304" pitchFamily="18" charset="0"/>
                  </a:rPr>
                  <a:t>To find out the distance from each alternative to the FPIS and to the FNIS by using this formula:</a:t>
                </a:r>
                <a:endParaRPr lang="en-US" sz="12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ea typeface="Calibri" panose="020F0502020204030204" pitchFamily="34" charset="0"/>
                          <a:cs typeface="Times New Roman" panose="02020603050405020304" pitchFamily="18" charset="0"/>
                        </a:rPr>
                        <m:t>𝑑</m:t>
                      </m:r>
                      <m:d>
                        <m:dPr>
                          <m:ctrlPr>
                            <a:rPr lang="en-US" i="1">
                              <a:latin typeface="Cambria Math" panose="02040503050406030204" pitchFamily="18" charset="0"/>
                              <a:ea typeface="Calibri" panose="020F0502020204030204" pitchFamily="34" charset="0"/>
                              <a:cs typeface="Times New Roman" panose="02020603050405020304" pitchFamily="18" charset="0"/>
                            </a:rPr>
                          </m:ctrlPr>
                        </m:dPr>
                        <m:e>
                          <m:r>
                            <a:rPr lang="en-US" i="1">
                              <a:latin typeface="Cambria Math" panose="02040503050406030204" pitchFamily="18" charset="0"/>
                              <a:ea typeface="Calibri" panose="020F0502020204030204" pitchFamily="34" charset="0"/>
                              <a:cs typeface="Times New Roman" panose="02020603050405020304" pitchFamily="18" charset="0"/>
                            </a:rPr>
                            <m:t>𝑥</m:t>
                          </m:r>
                          <m:r>
                            <a:rPr lang="en-US" i="1">
                              <a:latin typeface="Cambria Math" panose="02040503050406030204" pitchFamily="18" charset="0"/>
                              <a:ea typeface="Calibri" panose="020F0502020204030204" pitchFamily="34" charset="0"/>
                              <a:cs typeface="Times New Roman" panose="02020603050405020304" pitchFamily="18" charset="0"/>
                            </a:rPr>
                            <m:t>,</m:t>
                          </m:r>
                          <m:r>
                            <a:rPr lang="en-US" i="1">
                              <a:latin typeface="Cambria Math" panose="02040503050406030204" pitchFamily="18" charset="0"/>
                              <a:ea typeface="Calibri" panose="020F0502020204030204" pitchFamily="34" charset="0"/>
                              <a:cs typeface="Times New Roman" panose="02020603050405020304" pitchFamily="18" charset="0"/>
                            </a:rPr>
                            <m:t>𝑦</m:t>
                          </m:r>
                        </m:e>
                      </m:d>
                      <m:r>
                        <a:rPr lang="en-US" b="0" i="1" smtClean="0">
                          <a:latin typeface="Cambria Math" panose="02040503050406030204" pitchFamily="18" charset="0"/>
                          <a:ea typeface="Calibri" panose="020F0502020204030204" pitchFamily="34" charset="0"/>
                          <a:cs typeface="Times New Roman" panose="02020603050405020304" pitchFamily="18" charset="0"/>
                        </a:rPr>
                        <m:t>=</m:t>
                      </m:r>
                      <m:r>
                        <a:rPr lang="en-US" i="1">
                          <a:latin typeface="Cambria Math" panose="02040503050406030204" pitchFamily="18" charset="0"/>
                          <a:ea typeface="Calibri" panose="020F0502020204030204" pitchFamily="34" charset="0"/>
                          <a:cs typeface="Times New Roman" panose="02020603050405020304" pitchFamily="18" charset="0"/>
                        </a:rPr>
                        <m:t> </m:t>
                      </m:r>
                      <m:rad>
                        <m:radPr>
                          <m:degHide m:val="on"/>
                          <m:ctrlPr>
                            <a:rPr lang="en-US" i="1">
                              <a:latin typeface="Cambria Math" panose="02040503050406030204" pitchFamily="18" charset="0"/>
                              <a:ea typeface="Calibri" panose="020F0502020204030204" pitchFamily="34" charset="0"/>
                              <a:cs typeface="Times New Roman" panose="02020603050405020304" pitchFamily="18" charset="0"/>
                            </a:rPr>
                          </m:ctrlPr>
                        </m:radPr>
                        <m:deg/>
                        <m:e>
                          <m:f>
                            <m:fPr>
                              <m:ctrlPr>
                                <a:rPr lang="en-US" i="1">
                                  <a:latin typeface="Cambria Math" panose="02040503050406030204" pitchFamily="18" charset="0"/>
                                  <a:ea typeface="Calibri" panose="020F0502020204030204" pitchFamily="34" charset="0"/>
                                  <a:cs typeface="Times New Roman" panose="02020603050405020304" pitchFamily="18" charset="0"/>
                                </a:rPr>
                              </m:ctrlPr>
                            </m:fPr>
                            <m:num>
                              <m:r>
                                <a:rPr lang="en-US" i="1">
                                  <a:latin typeface="Cambria Math" panose="02040503050406030204" pitchFamily="18" charset="0"/>
                                  <a:ea typeface="Calibri" panose="020F0502020204030204" pitchFamily="34" charset="0"/>
                                  <a:cs typeface="Times New Roman" panose="02020603050405020304" pitchFamily="18" charset="0"/>
                                </a:rPr>
                                <m:t>1</m:t>
                              </m:r>
                            </m:num>
                            <m:den>
                              <m:r>
                                <a:rPr lang="en-US" i="1">
                                  <a:latin typeface="Cambria Math" panose="02040503050406030204" pitchFamily="18" charset="0"/>
                                  <a:ea typeface="Calibri" panose="020F0502020204030204" pitchFamily="34" charset="0"/>
                                  <a:cs typeface="Times New Roman" panose="02020603050405020304" pitchFamily="18" charset="0"/>
                                </a:rPr>
                                <m:t>3</m:t>
                              </m:r>
                            </m:den>
                          </m:f>
                          <m:d>
                            <m:dPr>
                              <m:begChr m:val="["/>
                              <m:endChr m:val="]"/>
                              <m:ctrlPr>
                                <a:rPr lang="en-US" i="1">
                                  <a:latin typeface="Cambria Math" panose="02040503050406030204" pitchFamily="18" charset="0"/>
                                  <a:ea typeface="Calibri" panose="020F0502020204030204" pitchFamily="34" charset="0"/>
                                  <a:cs typeface="Times New Roman" panose="02020603050405020304" pitchFamily="18" charset="0"/>
                                </a:rPr>
                              </m:ctrlPr>
                            </m:dPr>
                            <m:e>
                              <m:d>
                                <m:dPr>
                                  <m:ctrlPr>
                                    <a:rPr lang="en-US" i="1">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𝑎</m:t>
                                      </m:r>
                                    </m:e>
                                    <m:sub>
                                      <m:r>
                                        <a:rPr lang="en-US" i="1">
                                          <a:latin typeface="Cambria Math" panose="02040503050406030204" pitchFamily="18" charset="0"/>
                                          <a:ea typeface="Calibri" panose="020F0502020204030204" pitchFamily="34" charset="0"/>
                                          <a:cs typeface="Times New Roman" panose="02020603050405020304" pitchFamily="18" charset="0"/>
                                        </a:rPr>
                                        <m:t>1</m:t>
                                      </m:r>
                                    </m:sub>
                                  </m:sSub>
                                  <m:r>
                                    <a:rPr lang="en-US" i="1">
                                      <a:latin typeface="Cambria Math" panose="02040503050406030204" pitchFamily="18" charset="0"/>
                                      <a:ea typeface="Calibri" panose="020F0502020204030204" pitchFamily="34" charset="0"/>
                                      <a:cs typeface="Times New Roman" panose="02020603050405020304" pitchFamily="18" charset="0"/>
                                    </a:rPr>
                                    <m:t>−</m:t>
                                  </m:r>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𝑎</m:t>
                                      </m:r>
                                    </m:e>
                                    <m:sub>
                                      <m:r>
                                        <a:rPr lang="en-US" i="1">
                                          <a:latin typeface="Cambria Math" panose="02040503050406030204" pitchFamily="18" charset="0"/>
                                          <a:ea typeface="Calibri" panose="020F0502020204030204" pitchFamily="34" charset="0"/>
                                          <a:cs typeface="Times New Roman" panose="02020603050405020304" pitchFamily="18" charset="0"/>
                                        </a:rPr>
                                        <m:t>2</m:t>
                                      </m:r>
                                    </m:sub>
                                  </m:sSub>
                                </m:e>
                              </m:d>
                              <m:r>
                                <a:rPr lang="en-US" i="1">
                                  <a:latin typeface="Cambria Math" panose="02040503050406030204" pitchFamily="18" charset="0"/>
                                  <a:ea typeface="Calibri" panose="020F0502020204030204" pitchFamily="34" charset="0"/>
                                  <a:cs typeface="Times New Roman" panose="02020603050405020304" pitchFamily="18" charset="0"/>
                                </a:rPr>
                                <m:t>+</m:t>
                              </m:r>
                              <m:d>
                                <m:dPr>
                                  <m:ctrlPr>
                                    <a:rPr lang="en-US" i="1">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𝑏</m:t>
                                      </m:r>
                                    </m:e>
                                    <m:sub>
                                      <m:r>
                                        <a:rPr lang="en-US" i="1">
                                          <a:latin typeface="Cambria Math" panose="02040503050406030204" pitchFamily="18" charset="0"/>
                                          <a:ea typeface="Calibri" panose="020F0502020204030204" pitchFamily="34" charset="0"/>
                                          <a:cs typeface="Times New Roman" panose="02020603050405020304" pitchFamily="18" charset="0"/>
                                        </a:rPr>
                                        <m:t>1</m:t>
                                      </m:r>
                                    </m:sub>
                                  </m:sSub>
                                  <m:r>
                                    <a:rPr lang="en-US" i="1">
                                      <a:latin typeface="Cambria Math" panose="02040503050406030204" pitchFamily="18" charset="0"/>
                                      <a:ea typeface="Calibri" panose="020F0502020204030204" pitchFamily="34" charset="0"/>
                                      <a:cs typeface="Times New Roman" panose="02020603050405020304" pitchFamily="18" charset="0"/>
                                    </a:rPr>
                                    <m:t>−</m:t>
                                  </m:r>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𝑏</m:t>
                                      </m:r>
                                    </m:e>
                                    <m:sub>
                                      <m:r>
                                        <a:rPr lang="en-US" i="1">
                                          <a:latin typeface="Cambria Math" panose="02040503050406030204" pitchFamily="18" charset="0"/>
                                          <a:ea typeface="Calibri" panose="020F0502020204030204" pitchFamily="34" charset="0"/>
                                          <a:cs typeface="Times New Roman" panose="02020603050405020304" pitchFamily="18" charset="0"/>
                                        </a:rPr>
                                        <m:t>2</m:t>
                                      </m:r>
                                    </m:sub>
                                  </m:sSub>
                                </m:e>
                              </m:d>
                              <m:r>
                                <a:rPr lang="en-US" i="1">
                                  <a:latin typeface="Cambria Math" panose="02040503050406030204" pitchFamily="18" charset="0"/>
                                  <a:ea typeface="Calibri" panose="020F0502020204030204" pitchFamily="34" charset="0"/>
                                  <a:cs typeface="Times New Roman" panose="02020603050405020304" pitchFamily="18" charset="0"/>
                                </a:rPr>
                                <m:t>+</m:t>
                              </m:r>
                              <m:d>
                                <m:dPr>
                                  <m:ctrlPr>
                                    <a:rPr lang="en-US" i="1">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𝑐</m:t>
                                      </m:r>
                                    </m:e>
                                    <m:sub>
                                      <m:r>
                                        <a:rPr lang="en-US" i="1">
                                          <a:latin typeface="Cambria Math" panose="02040503050406030204" pitchFamily="18" charset="0"/>
                                          <a:ea typeface="Calibri" panose="020F0502020204030204" pitchFamily="34" charset="0"/>
                                          <a:cs typeface="Times New Roman" panose="02020603050405020304" pitchFamily="18" charset="0"/>
                                        </a:rPr>
                                        <m:t>1</m:t>
                                      </m:r>
                                    </m:sub>
                                  </m:sSub>
                                  <m:r>
                                    <a:rPr lang="en-US" i="1">
                                      <a:latin typeface="Cambria Math" panose="02040503050406030204" pitchFamily="18" charset="0"/>
                                      <a:ea typeface="Calibri" panose="020F0502020204030204" pitchFamily="34" charset="0"/>
                                      <a:cs typeface="Times New Roman" panose="02020603050405020304" pitchFamily="18" charset="0"/>
                                    </a:rPr>
                                    <m:t>−</m:t>
                                  </m:r>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𝑐</m:t>
                                      </m:r>
                                    </m:e>
                                    <m:sub>
                                      <m:r>
                                        <a:rPr lang="en-US" i="1">
                                          <a:latin typeface="Cambria Math" panose="02040503050406030204" pitchFamily="18" charset="0"/>
                                          <a:ea typeface="Calibri" panose="020F0502020204030204" pitchFamily="34" charset="0"/>
                                          <a:cs typeface="Times New Roman" panose="02020603050405020304" pitchFamily="18" charset="0"/>
                                        </a:rPr>
                                        <m:t>2</m:t>
                                      </m:r>
                                    </m:sub>
                                  </m:sSub>
                                </m:e>
                              </m:d>
                            </m:e>
                          </m:d>
                        </m:e>
                      </m:rad>
                    </m:oMath>
                  </m:oMathPara>
                </a14:m>
                <a:endParaRPr lang="en-US" i="1" dirty="0" smtClean="0">
                  <a:latin typeface="Cambria Math" panose="02040503050406030204" pitchFamily="18" charset="0"/>
                  <a:ea typeface="Calibri" panose="020F0502020204030204" pitchFamily="34" charset="0"/>
                  <a:cs typeface="Times New Roman" panose="02020603050405020304" pitchFamily="18" charset="0"/>
                </a:endParaRPr>
              </a:p>
              <a:p>
                <a:pPr algn="just">
                  <a:lnSpc>
                    <a:spcPct val="115000"/>
                  </a:lnSpc>
                  <a:spcAft>
                    <a:spcPts val="1000"/>
                  </a:spcAft>
                </a:pPr>
                <a14:m>
                  <m:oMathPara xmlns:m="http://schemas.openxmlformats.org/officeDocument/2006/math">
                    <m:oMathParaPr>
                      <m:jc m:val="centerGroup"/>
                    </m:oMathParaPr>
                    <m:oMath xmlns:m="http://schemas.openxmlformats.org/officeDocument/2006/math">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𝑑</m:t>
                          </m:r>
                        </m:e>
                        <m:sub>
                          <m:r>
                            <a:rPr lang="en-US" i="1">
                              <a:latin typeface="Cambria Math" panose="02040503050406030204" pitchFamily="18" charset="0"/>
                              <a:ea typeface="Calibri" panose="020F0502020204030204" pitchFamily="34" charset="0"/>
                              <a:cs typeface="Times New Roman" panose="02020603050405020304" pitchFamily="18" charset="0"/>
                            </a:rPr>
                            <m:t>𝑖</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r>
                        <a:rPr lang="en-US" i="1">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ctrlPr>
                            <a:rPr lang="en-US" i="1">
                              <a:latin typeface="Cambria Math" panose="02040503050406030204" pitchFamily="18" charset="0"/>
                              <a:ea typeface="Calibri" panose="020F0502020204030204" pitchFamily="34" charset="0"/>
                              <a:cs typeface="Times New Roman" panose="02020603050405020304" pitchFamily="18" charset="0"/>
                            </a:rPr>
                          </m:ctrlPr>
                        </m:naryPr>
                        <m:sub>
                          <m:r>
                            <a:rPr lang="en-US" i="1">
                              <a:latin typeface="Cambria Math" panose="02040503050406030204" pitchFamily="18" charset="0"/>
                              <a:ea typeface="Calibri" panose="020F0502020204030204" pitchFamily="34" charset="0"/>
                              <a:cs typeface="Times New Roman" panose="02020603050405020304" pitchFamily="18" charset="0"/>
                            </a:rPr>
                            <m:t>𝑗</m:t>
                          </m:r>
                          <m:r>
                            <a:rPr lang="en-US" i="1">
                              <a:latin typeface="Cambria Math" panose="02040503050406030204" pitchFamily="18" charset="0"/>
                              <a:ea typeface="Calibri" panose="020F0502020204030204" pitchFamily="34" charset="0"/>
                              <a:cs typeface="Times New Roman" panose="02020603050405020304" pitchFamily="18" charset="0"/>
                            </a:rPr>
                            <m:t>=1</m:t>
                          </m:r>
                        </m:sub>
                        <m:sup>
                          <m:r>
                            <a:rPr lang="en-US" i="1">
                              <a:latin typeface="Cambria Math" panose="02040503050406030204" pitchFamily="18" charset="0"/>
                              <a:ea typeface="Calibri" panose="020F0502020204030204" pitchFamily="34" charset="0"/>
                              <a:cs typeface="Times New Roman" panose="02020603050405020304" pitchFamily="18" charset="0"/>
                            </a:rPr>
                            <m:t>𝑛</m:t>
                          </m:r>
                        </m:sup>
                        <m:e>
                          <m:r>
                            <a:rPr lang="en-US" i="1">
                              <a:latin typeface="Cambria Math" panose="02040503050406030204" pitchFamily="18" charset="0"/>
                              <a:ea typeface="Calibri" panose="020F0502020204030204" pitchFamily="34" charset="0"/>
                              <a:cs typeface="Times New Roman" panose="02020603050405020304" pitchFamily="18" charset="0"/>
                            </a:rPr>
                            <m:t>𝑑</m:t>
                          </m:r>
                          <m:d>
                            <m:dPr>
                              <m:ctrlPr>
                                <a:rPr lang="en-US" i="1">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r>
                                <a:rPr lang="en-US" i="1">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e>
                          </m:d>
                        </m:e>
                      </m:nary>
                    </m:oMath>
                  </m:oMathPara>
                </a14:m>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200000"/>
                  </a:lnSpc>
                  <a:spcAft>
                    <a:spcPts val="1000"/>
                  </a:spcAft>
                </a:pPr>
                <a14:m>
                  <m:oMathPara xmlns:m="http://schemas.openxmlformats.org/officeDocument/2006/math">
                    <m:oMathParaPr>
                      <m:jc m:val="centerGroup"/>
                    </m:oMathParaPr>
                    <m:oMath xmlns:m="http://schemas.openxmlformats.org/officeDocument/2006/math">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𝑑</m:t>
                          </m:r>
                        </m:e>
                        <m:sub>
                          <m:r>
                            <a:rPr lang="en-US" i="1">
                              <a:latin typeface="Cambria Math" panose="02040503050406030204" pitchFamily="18" charset="0"/>
                              <a:ea typeface="Calibri" panose="020F0502020204030204" pitchFamily="34" charset="0"/>
                              <a:cs typeface="Times New Roman" panose="02020603050405020304" pitchFamily="18" charset="0"/>
                            </a:rPr>
                            <m:t>𝑖</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r>
                        <a:rPr lang="en-US" i="1">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ctrlPr>
                            <a:rPr lang="en-US" i="1">
                              <a:latin typeface="Cambria Math" panose="02040503050406030204" pitchFamily="18" charset="0"/>
                              <a:ea typeface="Calibri" panose="020F0502020204030204" pitchFamily="34" charset="0"/>
                              <a:cs typeface="Times New Roman" panose="02020603050405020304" pitchFamily="18" charset="0"/>
                            </a:rPr>
                          </m:ctrlPr>
                        </m:naryPr>
                        <m:sub>
                          <m:r>
                            <a:rPr lang="en-US" i="1">
                              <a:latin typeface="Cambria Math" panose="02040503050406030204" pitchFamily="18" charset="0"/>
                              <a:ea typeface="Calibri" panose="020F0502020204030204" pitchFamily="34" charset="0"/>
                              <a:cs typeface="Times New Roman" panose="02020603050405020304" pitchFamily="18" charset="0"/>
                            </a:rPr>
                            <m:t>𝑗</m:t>
                          </m:r>
                          <m:r>
                            <a:rPr lang="en-US" i="1">
                              <a:latin typeface="Cambria Math" panose="02040503050406030204" pitchFamily="18" charset="0"/>
                              <a:ea typeface="Calibri" panose="020F0502020204030204" pitchFamily="34" charset="0"/>
                              <a:cs typeface="Times New Roman" panose="02020603050405020304" pitchFamily="18" charset="0"/>
                            </a:rPr>
                            <m:t>=1</m:t>
                          </m:r>
                        </m:sub>
                        <m:sup>
                          <m:r>
                            <a:rPr lang="en-US" i="1">
                              <a:latin typeface="Cambria Math" panose="02040503050406030204" pitchFamily="18" charset="0"/>
                              <a:ea typeface="Calibri" panose="020F0502020204030204" pitchFamily="34" charset="0"/>
                              <a:cs typeface="Times New Roman" panose="02020603050405020304" pitchFamily="18" charset="0"/>
                            </a:rPr>
                            <m:t>𝑛</m:t>
                          </m:r>
                        </m:sup>
                        <m:e>
                          <m:r>
                            <a:rPr lang="en-US" i="1">
                              <a:latin typeface="Cambria Math" panose="02040503050406030204" pitchFamily="18" charset="0"/>
                              <a:ea typeface="Calibri" panose="020F0502020204030204" pitchFamily="34" charset="0"/>
                              <a:cs typeface="Times New Roman" panose="02020603050405020304" pitchFamily="18" charset="0"/>
                            </a:rPr>
                            <m:t>𝑑</m:t>
                          </m:r>
                          <m:d>
                            <m:dPr>
                              <m:ctrlPr>
                                <a:rPr lang="en-US" i="1">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𝑖𝑗</m:t>
                                  </m:r>
                                </m:sub>
                              </m:sSub>
                              <m:r>
                                <a:rPr lang="en-US" i="1">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𝑣</m:t>
                                  </m:r>
                                </m:e>
                                <m:sub>
                                  <m:r>
                                    <a:rPr lang="en-US" i="1">
                                      <a:latin typeface="Cambria Math" panose="02040503050406030204" pitchFamily="18" charset="0"/>
                                      <a:ea typeface="Calibri" panose="020F0502020204030204" pitchFamily="34" charset="0"/>
                                      <a:cs typeface="Times New Roman" panose="02020603050405020304" pitchFamily="18" charset="0"/>
                                    </a:rPr>
                                    <m:t>𝑗</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e>
                          </m:d>
                        </m:e>
                      </m:nary>
                    </m:oMath>
                  </m:oMathPara>
                </a14:m>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180110" y="1537855"/>
                <a:ext cx="6373091" cy="4138312"/>
              </a:xfrm>
              <a:prstGeom prst="rect">
                <a:avLst/>
              </a:prstGeom>
              <a:blipFill>
                <a:blip r:embed="rId2"/>
                <a:stretch>
                  <a:fillRect l="-287" r="-28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p:cNvSpPr txBox="1"/>
              <p:nvPr/>
            </p:nvSpPr>
            <p:spPr>
              <a:xfrm>
                <a:off x="6664036" y="1537855"/>
                <a:ext cx="5347855" cy="3351687"/>
              </a:xfrm>
              <a:prstGeom prst="rect">
                <a:avLst/>
              </a:prstGeom>
              <a:noFill/>
            </p:spPr>
            <p:txBody>
              <a:bodyPr wrap="square" rtlCol="0">
                <a:spAutoFit/>
              </a:bodyPr>
              <a:lstStyle/>
              <a:p>
                <a:pPr algn="just">
                  <a:lnSpc>
                    <a:spcPct val="115000"/>
                  </a:lnSpc>
                  <a:spcAft>
                    <a:spcPts val="1000"/>
                  </a:spcAft>
                </a:pPr>
                <a:r>
                  <a:rPr lang="en-US" b="1" dirty="0">
                    <a:latin typeface="Times New Roman" panose="02020603050405020304" pitchFamily="18" charset="0"/>
                    <a:ea typeface="Calibri" panose="020F0502020204030204" pitchFamily="34" charset="0"/>
                    <a:cs typeface="Times New Roman" panose="02020603050405020304" pitchFamily="18" charset="0"/>
                  </a:rPr>
                  <a:t>Step 6: Rank all employees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200000"/>
                  </a:lnSpc>
                  <a:spcAft>
                    <a:spcPts val="1000"/>
                  </a:spcAft>
                </a:pPr>
                <a:r>
                  <a:rPr lang="en-US" dirty="0">
                    <a:latin typeface="Times New Roman" panose="02020603050405020304" pitchFamily="18" charset="0"/>
                    <a:ea typeface="Calibri" panose="020F0502020204030204" pitchFamily="34" charset="0"/>
                    <a:cs typeface="Times New Roman" panose="02020603050405020304" pitchFamily="18" charset="0"/>
                  </a:rPr>
                  <a:t>By using the total of distance from each alternative to the Fuzzy Positive Ideal Solution (FPIS) and Fuzzy Negative Ideal Solution (FNIS) to calculate the closeness coefficient, </a:t>
                </a:r>
                <a14:m>
                  <m:oMath xmlns:m="http://schemas.openxmlformats.org/officeDocument/2006/math">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𝐶𝐶</m:t>
                        </m:r>
                      </m:e>
                      <m:sub>
                        <m:r>
                          <a:rPr lang="en-US" i="1">
                            <a:latin typeface="Cambria Math" panose="02040503050406030204" pitchFamily="18" charset="0"/>
                            <a:ea typeface="Calibri" panose="020F0502020204030204" pitchFamily="34" charset="0"/>
                            <a:cs typeface="Times New Roman" panose="02020603050405020304" pitchFamily="18" charset="0"/>
                          </a:rPr>
                          <m:t>𝑖</m:t>
                        </m:r>
                      </m:sub>
                    </m:sSub>
                  </m:oMath>
                </a14:m>
                <a:r>
                  <a:rPr lang="en-US" dirty="0">
                    <a:latin typeface="Times New Roman" panose="02020603050405020304" pitchFamily="18" charset="0"/>
                    <a:ea typeface="Times New Roman" panose="02020603050405020304" pitchFamily="18" charset="0"/>
                    <a:cs typeface="Times New Roman" panose="02020603050405020304" pitchFamily="18" charset="0"/>
                  </a:rPr>
                  <a:t> for each alternative in order to get the ranking of all employee.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n-US" b="1" dirty="0">
                    <a:latin typeface="Times New Roman" panose="02020603050405020304" pitchFamily="18" charset="0"/>
                    <a:ea typeface="Calibri" panose="020F0502020204030204" pitchFamily="34" charset="0"/>
                    <a:cs typeface="Times New Roman" panose="02020603050405020304" pitchFamily="18" charset="0"/>
                  </a:rPr>
                  <a:t> </a:t>
                </a:r>
                <a:endParaRPr lang="en-US" sz="12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𝐶𝐶</m:t>
                          </m:r>
                        </m:e>
                        <m:sub>
                          <m:r>
                            <a:rPr lang="en-US" i="1">
                              <a:latin typeface="Cambria Math" panose="02040503050406030204" pitchFamily="18" charset="0"/>
                              <a:ea typeface="Calibri" panose="020F0502020204030204" pitchFamily="34" charset="0"/>
                              <a:cs typeface="Times New Roman" panose="02020603050405020304" pitchFamily="18" charset="0"/>
                            </a:rPr>
                            <m:t>𝑖</m:t>
                          </m:r>
                        </m:sub>
                      </m:sSub>
                      <m:r>
                        <a:rPr lang="en-US" i="1">
                          <a:latin typeface="Cambria Math" panose="02040503050406030204" pitchFamily="18" charset="0"/>
                          <a:ea typeface="Calibri" panose="020F0502020204030204" pitchFamily="34" charset="0"/>
                          <a:cs typeface="Times New Roman" panose="02020603050405020304" pitchFamily="18" charset="0"/>
                        </a:rPr>
                        <m:t>=</m:t>
                      </m:r>
                      <m:f>
                        <m:fPr>
                          <m:ctrlPr>
                            <a:rPr lang="en-US" i="1">
                              <a:latin typeface="Cambria Math" panose="02040503050406030204" pitchFamily="18" charset="0"/>
                              <a:ea typeface="Calibri" panose="020F0502020204030204" pitchFamily="34" charset="0"/>
                              <a:cs typeface="Times New Roman" panose="02020603050405020304" pitchFamily="18" charset="0"/>
                            </a:rPr>
                          </m:ctrlPr>
                        </m:fPr>
                        <m:num>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𝑑</m:t>
                              </m:r>
                            </m:e>
                            <m:sub>
                              <m:r>
                                <a:rPr lang="en-US" i="1">
                                  <a:latin typeface="Cambria Math" panose="02040503050406030204" pitchFamily="18" charset="0"/>
                                  <a:ea typeface="Calibri" panose="020F0502020204030204" pitchFamily="34" charset="0"/>
                                  <a:cs typeface="Times New Roman" panose="02020603050405020304" pitchFamily="18" charset="0"/>
                                </a:rPr>
                                <m:t>𝑖</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num>
                        <m:den>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𝑑</m:t>
                              </m:r>
                            </m:e>
                            <m:sub>
                              <m:r>
                                <a:rPr lang="en-US" i="1">
                                  <a:latin typeface="Cambria Math" panose="02040503050406030204" pitchFamily="18" charset="0"/>
                                  <a:ea typeface="Calibri" panose="020F0502020204030204" pitchFamily="34" charset="0"/>
                                  <a:cs typeface="Times New Roman" panose="02020603050405020304" pitchFamily="18" charset="0"/>
                                </a:rPr>
                                <m:t>𝑖</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r>
                            <a:rPr lang="en-US" i="1">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i="1">
                                  <a:latin typeface="Cambria Math" panose="02040503050406030204" pitchFamily="18" charset="0"/>
                                  <a:ea typeface="Calibri" panose="020F0502020204030204" pitchFamily="34" charset="0"/>
                                  <a:cs typeface="Times New Roman" panose="02020603050405020304" pitchFamily="18" charset="0"/>
                                </a:rPr>
                              </m:ctrlPr>
                            </m:sSubSupPr>
                            <m:e>
                              <m:r>
                                <a:rPr lang="en-US" i="1">
                                  <a:latin typeface="Cambria Math" panose="02040503050406030204" pitchFamily="18" charset="0"/>
                                  <a:ea typeface="Calibri" panose="020F0502020204030204" pitchFamily="34" charset="0"/>
                                  <a:cs typeface="Times New Roman" panose="02020603050405020304" pitchFamily="18" charset="0"/>
                                </a:rPr>
                                <m:t>𝑑</m:t>
                              </m:r>
                            </m:e>
                            <m:sub>
                              <m:r>
                                <a:rPr lang="en-US" i="1">
                                  <a:latin typeface="Cambria Math" panose="02040503050406030204" pitchFamily="18" charset="0"/>
                                  <a:ea typeface="Calibri" panose="020F0502020204030204" pitchFamily="34" charset="0"/>
                                  <a:cs typeface="Times New Roman" panose="02020603050405020304" pitchFamily="18" charset="0"/>
                                </a:rPr>
                                <m:t>𝑖</m:t>
                              </m:r>
                            </m:sub>
                            <m:sup>
                              <m:r>
                                <a:rPr lang="en-US" i="1">
                                  <a:latin typeface="Cambria Math" panose="02040503050406030204" pitchFamily="18" charset="0"/>
                                  <a:ea typeface="Calibri" panose="020F0502020204030204" pitchFamily="34" charset="0"/>
                                  <a:cs typeface="Times New Roman" panose="02020603050405020304" pitchFamily="18" charset="0"/>
                                </a:rPr>
                                <m:t>∗</m:t>
                              </m:r>
                            </m:sup>
                          </m:sSubSup>
                        </m:den>
                      </m:f>
                    </m:oMath>
                  </m:oMathPara>
                </a14:m>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6664036" y="1537855"/>
                <a:ext cx="5347855" cy="3351687"/>
              </a:xfrm>
              <a:prstGeom prst="rect">
                <a:avLst/>
              </a:prstGeom>
              <a:blipFill>
                <a:blip r:embed="rId3"/>
                <a:stretch>
                  <a:fillRect l="-342"/>
                </a:stretch>
              </a:blipFill>
            </p:spPr>
            <p:txBody>
              <a:bodyPr/>
              <a:lstStyle/>
              <a:p>
                <a:r>
                  <a:rPr lang="en-US">
                    <a:noFill/>
                  </a:rPr>
                  <a:t> </a:t>
                </a:r>
              </a:p>
            </p:txBody>
          </p:sp>
        </mc:Fallback>
      </mc:AlternateContent>
    </p:spTree>
    <p:extLst>
      <p:ext uri="{BB962C8B-B14F-4D97-AF65-F5344CB8AC3E}">
        <p14:creationId xmlns:p14="http://schemas.microsoft.com/office/powerpoint/2010/main" val="2537024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3854" y="249380"/>
            <a:ext cx="4706509" cy="492473"/>
          </a:xfrm>
        </p:spPr>
        <p:txBody>
          <a:bodyPr/>
          <a:lstStyle/>
          <a:p>
            <a:r>
              <a:rPr lang="en-US" sz="2000" dirty="0" smtClean="0">
                <a:solidFill>
                  <a:srgbClr val="000000"/>
                </a:solidFill>
                <a:latin typeface="Bahnschrift" panose="020B0502040204020203" pitchFamily="34" charset="0"/>
              </a:rPr>
              <a:t>WEIGHTAGE FOR MAIN CRITERIA</a:t>
            </a:r>
            <a:endParaRPr lang="en-US" sz="2000" dirty="0">
              <a:solidFill>
                <a:srgbClr val="000000"/>
              </a:solidFill>
              <a:latin typeface="Bahnschrift" panose="020B0502040204020203"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066827606"/>
              </p:ext>
            </p:extLst>
          </p:nvPr>
        </p:nvGraphicFramePr>
        <p:xfrm>
          <a:off x="973854" y="885023"/>
          <a:ext cx="5534750" cy="1408500"/>
        </p:xfrm>
        <a:graphic>
          <a:graphicData uri="http://schemas.openxmlformats.org/drawingml/2006/table">
            <a:tbl>
              <a:tblPr firstRow="1" firstCol="1" bandRow="1">
                <a:tableStyleId>{912C8C85-51F0-491E-9774-3900AFEF0FD7}</a:tableStyleId>
              </a:tblPr>
              <a:tblGrid>
                <a:gridCol w="2383198">
                  <a:extLst>
                    <a:ext uri="{9D8B030D-6E8A-4147-A177-3AD203B41FA5}">
                      <a16:colId xmlns:a16="http://schemas.microsoft.com/office/drawing/2014/main" val="1538554858"/>
                    </a:ext>
                  </a:extLst>
                </a:gridCol>
                <a:gridCol w="3151552">
                  <a:extLst>
                    <a:ext uri="{9D8B030D-6E8A-4147-A177-3AD203B41FA5}">
                      <a16:colId xmlns:a16="http://schemas.microsoft.com/office/drawing/2014/main" val="1909610533"/>
                    </a:ext>
                  </a:extLst>
                </a:gridCol>
              </a:tblGrid>
              <a:tr h="281700">
                <a:tc>
                  <a:txBody>
                    <a:bodyPr/>
                    <a:lstStyle/>
                    <a:p>
                      <a:pPr marL="0" marR="0" algn="ctr">
                        <a:lnSpc>
                          <a:spcPct val="115000"/>
                        </a:lnSpc>
                        <a:spcBef>
                          <a:spcPts val="1200"/>
                        </a:spcBef>
                        <a:spcAft>
                          <a:spcPts val="0"/>
                        </a:spcAft>
                      </a:pPr>
                      <a:r>
                        <a:rPr lang="en-US" sz="1400" dirty="0">
                          <a:solidFill>
                            <a:schemeClr val="accent5"/>
                          </a:solidFill>
                          <a:effectLst/>
                        </a:rPr>
                        <a:t>Criteria</a:t>
                      </a:r>
                      <a:endParaRPr lang="en-US" sz="14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1200"/>
                        </a:spcBef>
                        <a:spcAft>
                          <a:spcPts val="0"/>
                        </a:spcAft>
                      </a:pPr>
                      <a:r>
                        <a:rPr lang="en-US" sz="1400" dirty="0">
                          <a:solidFill>
                            <a:schemeClr val="accent1"/>
                          </a:solidFill>
                          <a:effectLst/>
                        </a:rPr>
                        <a:t>Weightage</a:t>
                      </a:r>
                      <a:endParaRPr lang="en-US" sz="14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5483926"/>
                  </a:ext>
                </a:extLst>
              </a:tr>
              <a:tr h="281700">
                <a:tc>
                  <a:txBody>
                    <a:bodyPr/>
                    <a:lstStyle/>
                    <a:p>
                      <a:pPr marL="0" marR="0" algn="ctr">
                        <a:lnSpc>
                          <a:spcPct val="115000"/>
                        </a:lnSpc>
                        <a:spcBef>
                          <a:spcPts val="1200"/>
                        </a:spcBef>
                        <a:spcAft>
                          <a:spcPts val="0"/>
                        </a:spcAft>
                      </a:pPr>
                      <a:r>
                        <a:rPr lang="en-US" sz="1400">
                          <a:effectLst/>
                        </a:rPr>
                        <a:t>QW</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1200"/>
                        </a:spcBef>
                        <a:spcAft>
                          <a:spcPts val="0"/>
                        </a:spcAft>
                      </a:pPr>
                      <a:r>
                        <a:rPr lang="en-US" sz="1400">
                          <a:effectLst/>
                        </a:rPr>
                        <a:t>0.495916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7849633"/>
                  </a:ext>
                </a:extLst>
              </a:tr>
              <a:tr h="281700">
                <a:tc>
                  <a:txBody>
                    <a:bodyPr/>
                    <a:lstStyle/>
                    <a:p>
                      <a:pPr marL="0" marR="0" algn="ctr">
                        <a:lnSpc>
                          <a:spcPct val="115000"/>
                        </a:lnSpc>
                        <a:spcBef>
                          <a:spcPts val="1200"/>
                        </a:spcBef>
                        <a:spcAft>
                          <a:spcPts val="0"/>
                        </a:spcAft>
                      </a:pPr>
                      <a:r>
                        <a:rPr lang="en-US" sz="1400">
                          <a:effectLst/>
                        </a:rPr>
                        <a:t>PQ</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1200"/>
                        </a:spcBef>
                        <a:spcAft>
                          <a:spcPts val="0"/>
                        </a:spcAft>
                      </a:pPr>
                      <a:r>
                        <a:rPr lang="en-US" sz="1400">
                          <a:effectLst/>
                        </a:rPr>
                        <a:t>0.274204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20694359"/>
                  </a:ext>
                </a:extLst>
              </a:tr>
              <a:tr h="281700">
                <a:tc>
                  <a:txBody>
                    <a:bodyPr/>
                    <a:lstStyle/>
                    <a:p>
                      <a:pPr marL="0" marR="0" algn="ctr">
                        <a:lnSpc>
                          <a:spcPct val="115000"/>
                        </a:lnSpc>
                        <a:spcBef>
                          <a:spcPts val="1200"/>
                        </a:spcBef>
                        <a:spcAft>
                          <a:spcPts val="0"/>
                        </a:spcAft>
                      </a:pPr>
                      <a:r>
                        <a:rPr lang="en-US" sz="1400">
                          <a:effectLst/>
                        </a:rPr>
                        <a:t>KS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1200"/>
                        </a:spcBef>
                        <a:spcAft>
                          <a:spcPts val="0"/>
                        </a:spcAft>
                      </a:pPr>
                      <a:r>
                        <a:rPr lang="en-US" sz="1400">
                          <a:effectLst/>
                        </a:rPr>
                        <a:t>0.14414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32964951"/>
                  </a:ext>
                </a:extLst>
              </a:tr>
              <a:tr h="281700">
                <a:tc>
                  <a:txBody>
                    <a:bodyPr/>
                    <a:lstStyle/>
                    <a:p>
                      <a:pPr marL="0" marR="0" algn="ctr">
                        <a:lnSpc>
                          <a:spcPct val="115000"/>
                        </a:lnSpc>
                        <a:spcBef>
                          <a:spcPts val="1200"/>
                        </a:spcBef>
                        <a:spcAft>
                          <a:spcPts val="0"/>
                        </a:spcAft>
                      </a:pPr>
                      <a:r>
                        <a:rPr lang="en-US" sz="1400">
                          <a:effectLst/>
                        </a:rPr>
                        <a:t>EF</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1200"/>
                        </a:spcBef>
                        <a:spcAft>
                          <a:spcPts val="0"/>
                        </a:spcAft>
                      </a:pPr>
                      <a:r>
                        <a:rPr lang="en-US" sz="1400" dirty="0">
                          <a:effectLst/>
                        </a:rPr>
                        <a:t>0.085741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83380997"/>
                  </a:ext>
                </a:extLst>
              </a:tr>
            </a:tbl>
          </a:graphicData>
        </a:graphic>
      </p:graphicFrame>
      <p:sp>
        <p:nvSpPr>
          <p:cNvPr id="7" name="TextBox 6"/>
          <p:cNvSpPr txBox="1"/>
          <p:nvPr/>
        </p:nvSpPr>
        <p:spPr>
          <a:xfrm>
            <a:off x="7051964" y="2511434"/>
            <a:ext cx="4378036" cy="400110"/>
          </a:xfrm>
          <a:prstGeom prst="rect">
            <a:avLst/>
          </a:prstGeom>
          <a:noFill/>
        </p:spPr>
        <p:txBody>
          <a:bodyPr wrap="square" rtlCol="0">
            <a:spAutoFit/>
          </a:bodyPr>
          <a:lstStyle/>
          <a:p>
            <a:r>
              <a:rPr lang="en-US" sz="2000" dirty="0" smtClean="0">
                <a:latin typeface="Bahnschrift SemiBold" panose="020B0502040204020203" pitchFamily="34" charset="0"/>
              </a:rPr>
              <a:t>RANKING OF ALL EMPLOYEE</a:t>
            </a:r>
            <a:endParaRPr lang="en-US" sz="2000" dirty="0">
              <a:latin typeface="Bahnschrift SemiBold" panose="020B0502040204020203" pitchFamily="34" charset="0"/>
            </a:endParaRPr>
          </a:p>
        </p:txBody>
      </p:sp>
      <mc:AlternateContent xmlns:mc="http://schemas.openxmlformats.org/markup-compatibility/2006" xmlns:a14="http://schemas.microsoft.com/office/drawing/2010/main">
        <mc:Choice Requires="a14">
          <p:graphicFrame>
            <p:nvGraphicFramePr>
              <p:cNvPr id="8" name="Table 7"/>
              <p:cNvGraphicFramePr>
                <a:graphicFrameLocks noGrp="1"/>
              </p:cNvGraphicFramePr>
              <p:nvPr>
                <p:extLst>
                  <p:ext uri="{D42A27DB-BD31-4B8C-83A1-F6EECF244321}">
                    <p14:modId xmlns:p14="http://schemas.microsoft.com/office/powerpoint/2010/main" val="957171161"/>
                  </p:ext>
                </p:extLst>
              </p:nvPr>
            </p:nvGraphicFramePr>
            <p:xfrm>
              <a:off x="4916627" y="3129455"/>
              <a:ext cx="7122975" cy="3229778"/>
            </p:xfrm>
            <a:graphic>
              <a:graphicData uri="http://schemas.openxmlformats.org/drawingml/2006/table">
                <a:tbl>
                  <a:tblPr firstRow="1" firstCol="1" bandRow="1">
                    <a:tableStyleId>{912C8C85-51F0-491E-9774-3900AFEF0FD7}</a:tableStyleId>
                  </a:tblPr>
                  <a:tblGrid>
                    <a:gridCol w="1424595">
                      <a:extLst>
                        <a:ext uri="{9D8B030D-6E8A-4147-A177-3AD203B41FA5}">
                          <a16:colId xmlns:a16="http://schemas.microsoft.com/office/drawing/2014/main" val="128983924"/>
                        </a:ext>
                      </a:extLst>
                    </a:gridCol>
                    <a:gridCol w="1424595">
                      <a:extLst>
                        <a:ext uri="{9D8B030D-6E8A-4147-A177-3AD203B41FA5}">
                          <a16:colId xmlns:a16="http://schemas.microsoft.com/office/drawing/2014/main" val="1192871218"/>
                        </a:ext>
                      </a:extLst>
                    </a:gridCol>
                    <a:gridCol w="1424595">
                      <a:extLst>
                        <a:ext uri="{9D8B030D-6E8A-4147-A177-3AD203B41FA5}">
                          <a16:colId xmlns:a16="http://schemas.microsoft.com/office/drawing/2014/main" val="439918468"/>
                        </a:ext>
                      </a:extLst>
                    </a:gridCol>
                    <a:gridCol w="1424595">
                      <a:extLst>
                        <a:ext uri="{9D8B030D-6E8A-4147-A177-3AD203B41FA5}">
                          <a16:colId xmlns:a16="http://schemas.microsoft.com/office/drawing/2014/main" val="303846962"/>
                        </a:ext>
                      </a:extLst>
                    </a:gridCol>
                    <a:gridCol w="1424595">
                      <a:extLst>
                        <a:ext uri="{9D8B030D-6E8A-4147-A177-3AD203B41FA5}">
                          <a16:colId xmlns:a16="http://schemas.microsoft.com/office/drawing/2014/main" val="680924044"/>
                        </a:ext>
                      </a:extLst>
                    </a:gridCol>
                  </a:tblGrid>
                  <a:tr h="311848">
                    <a:tc>
                      <a:txBody>
                        <a:bodyPr/>
                        <a:lstStyle/>
                        <a:p>
                          <a:pPr marL="0" marR="0" algn="ctr">
                            <a:lnSpc>
                              <a:spcPct val="115000"/>
                            </a:lnSpc>
                            <a:spcBef>
                              <a:spcPts val="0"/>
                            </a:spcBef>
                            <a:spcAft>
                              <a:spcPts val="0"/>
                            </a:spcAft>
                          </a:pPr>
                          <a:r>
                            <a:rPr lang="en-US" sz="1600" dirty="0">
                              <a:solidFill>
                                <a:schemeClr val="accent5"/>
                              </a:solidFill>
                              <a:effectLst/>
                            </a:rPr>
                            <a:t> </a:t>
                          </a:r>
                          <a:endParaRPr lang="en-US" sz="16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14:m>
                            <m:oMathPara xmlns:m="http://schemas.openxmlformats.org/officeDocument/2006/math">
                              <m:oMathParaPr>
                                <m:jc m:val="centerGroup"/>
                              </m:oMathParaPr>
                              <m:oMath xmlns:m="http://schemas.openxmlformats.org/officeDocument/2006/math">
                                <m:sSubSup>
                                  <m:sSubSupPr>
                                    <m:ctrlPr>
                                      <a:rPr lang="en-US" sz="1600" i="1" smtClean="0">
                                        <a:solidFill>
                                          <a:schemeClr val="accent5"/>
                                        </a:solidFill>
                                        <a:effectLst/>
                                        <a:latin typeface="Cambria Math" panose="02040503050406030204" pitchFamily="18" charset="0"/>
                                      </a:rPr>
                                    </m:ctrlPr>
                                  </m:sSubSupPr>
                                  <m:e>
                                    <m:r>
                                      <a:rPr lang="en-US" sz="1600">
                                        <a:solidFill>
                                          <a:schemeClr val="accent5"/>
                                        </a:solidFill>
                                        <a:effectLst/>
                                        <a:latin typeface="Cambria Math" panose="02040503050406030204" pitchFamily="18" charset="0"/>
                                      </a:rPr>
                                      <m:t>𝑑</m:t>
                                    </m:r>
                                  </m:e>
                                  <m:sub>
                                    <m:r>
                                      <a:rPr lang="en-US" sz="1600">
                                        <a:solidFill>
                                          <a:schemeClr val="accent5"/>
                                        </a:solidFill>
                                        <a:effectLst/>
                                        <a:latin typeface="Cambria Math" panose="02040503050406030204" pitchFamily="18" charset="0"/>
                                      </a:rPr>
                                      <m:t>𝑖</m:t>
                                    </m:r>
                                  </m:sub>
                                  <m:sup>
                                    <m:r>
                                      <a:rPr lang="en-US" sz="1600">
                                        <a:solidFill>
                                          <a:schemeClr val="accent5"/>
                                        </a:solidFill>
                                        <a:effectLst/>
                                        <a:latin typeface="Cambria Math" panose="02040503050406030204" pitchFamily="18" charset="0"/>
                                      </a:rPr>
                                      <m:t>∗</m:t>
                                    </m:r>
                                  </m:sup>
                                </m:sSubSup>
                              </m:oMath>
                            </m:oMathPara>
                          </a14:m>
                          <a:endParaRPr lang="en-US" sz="16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14:m>
                            <m:oMathPara xmlns:m="http://schemas.openxmlformats.org/officeDocument/2006/math">
                              <m:oMathParaPr>
                                <m:jc m:val="centerGroup"/>
                              </m:oMathParaPr>
                              <m:oMath xmlns:m="http://schemas.openxmlformats.org/officeDocument/2006/math">
                                <m:sSubSup>
                                  <m:sSubSupPr>
                                    <m:ctrlPr>
                                      <a:rPr lang="en-US" sz="1600" i="1" smtClean="0">
                                        <a:solidFill>
                                          <a:schemeClr val="accent5"/>
                                        </a:solidFill>
                                        <a:effectLst/>
                                        <a:latin typeface="Cambria Math" panose="02040503050406030204" pitchFamily="18" charset="0"/>
                                      </a:rPr>
                                    </m:ctrlPr>
                                  </m:sSubSupPr>
                                  <m:e>
                                    <m:r>
                                      <a:rPr lang="en-US" sz="1600">
                                        <a:solidFill>
                                          <a:schemeClr val="accent5"/>
                                        </a:solidFill>
                                        <a:effectLst/>
                                        <a:latin typeface="Cambria Math" panose="02040503050406030204" pitchFamily="18" charset="0"/>
                                      </a:rPr>
                                      <m:t>𝑑</m:t>
                                    </m:r>
                                  </m:e>
                                  <m:sub>
                                    <m:r>
                                      <a:rPr lang="en-US" sz="1600">
                                        <a:solidFill>
                                          <a:schemeClr val="accent5"/>
                                        </a:solidFill>
                                        <a:effectLst/>
                                        <a:latin typeface="Cambria Math" panose="02040503050406030204" pitchFamily="18" charset="0"/>
                                      </a:rPr>
                                      <m:t>𝑖</m:t>
                                    </m:r>
                                  </m:sub>
                                  <m:sup>
                                    <m:r>
                                      <a:rPr lang="en-US" sz="1600">
                                        <a:solidFill>
                                          <a:schemeClr val="accent5"/>
                                        </a:solidFill>
                                        <a:effectLst/>
                                        <a:latin typeface="Cambria Math" panose="02040503050406030204" pitchFamily="18" charset="0"/>
                                      </a:rPr>
                                      <m:t>−</m:t>
                                    </m:r>
                                  </m:sup>
                                </m:sSubSup>
                              </m:oMath>
                            </m:oMathPara>
                          </a14:m>
                          <a:endParaRPr lang="en-US" sz="16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14:m>
                            <m:oMathPara xmlns:m="http://schemas.openxmlformats.org/officeDocument/2006/math">
                              <m:oMathParaPr>
                                <m:jc m:val="centerGroup"/>
                              </m:oMathParaPr>
                              <m:oMath xmlns:m="http://schemas.openxmlformats.org/officeDocument/2006/math">
                                <m:sSub>
                                  <m:sSubPr>
                                    <m:ctrlPr>
                                      <a:rPr lang="en-US" sz="1600" i="1" smtClean="0">
                                        <a:solidFill>
                                          <a:schemeClr val="accent5"/>
                                        </a:solidFill>
                                        <a:effectLst/>
                                        <a:latin typeface="Cambria Math" panose="02040503050406030204" pitchFamily="18" charset="0"/>
                                      </a:rPr>
                                    </m:ctrlPr>
                                  </m:sSubPr>
                                  <m:e>
                                    <m:r>
                                      <a:rPr lang="en-US" sz="1600">
                                        <a:solidFill>
                                          <a:schemeClr val="accent5"/>
                                        </a:solidFill>
                                        <a:effectLst/>
                                        <a:latin typeface="Cambria Math" panose="02040503050406030204" pitchFamily="18" charset="0"/>
                                      </a:rPr>
                                      <m:t>𝐶𝐶</m:t>
                                    </m:r>
                                  </m:e>
                                  <m:sub>
                                    <m:r>
                                      <a:rPr lang="en-US" sz="1600">
                                        <a:solidFill>
                                          <a:schemeClr val="accent5"/>
                                        </a:solidFill>
                                        <a:effectLst/>
                                        <a:latin typeface="Cambria Math" panose="02040503050406030204" pitchFamily="18" charset="0"/>
                                      </a:rPr>
                                      <m:t>𝑖</m:t>
                                    </m:r>
                                  </m:sub>
                                </m:sSub>
                              </m:oMath>
                            </m:oMathPara>
                          </a14:m>
                          <a:endParaRPr lang="en-US" sz="16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dirty="0">
                              <a:solidFill>
                                <a:schemeClr val="accent5"/>
                              </a:solidFill>
                              <a:effectLst/>
                            </a:rPr>
                            <a:t>Rank</a:t>
                          </a:r>
                          <a:endParaRPr lang="en-US" sz="16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06403302"/>
                      </a:ext>
                    </a:extLst>
                  </a:tr>
                  <a:tr h="291793">
                    <a:tc>
                      <a:txBody>
                        <a:bodyPr/>
                        <a:lstStyle/>
                        <a:p>
                          <a:pPr marL="0" marR="0" algn="ctr">
                            <a:lnSpc>
                              <a:spcPct val="115000"/>
                            </a:lnSpc>
                            <a:spcBef>
                              <a:spcPts val="0"/>
                            </a:spcBef>
                            <a:spcAft>
                              <a:spcPts val="0"/>
                            </a:spcAft>
                          </a:pPr>
                          <a:r>
                            <a:rPr lang="en-US" sz="1600">
                              <a:effectLst/>
                            </a:rPr>
                            <a:t>E1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4.477745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6.76239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0.60164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1417387"/>
                      </a:ext>
                    </a:extLst>
                  </a:tr>
                  <a:tr h="291793">
                    <a:tc>
                      <a:txBody>
                        <a:bodyPr/>
                        <a:lstStyle/>
                        <a:p>
                          <a:pPr marL="0" marR="0" algn="ctr">
                            <a:lnSpc>
                              <a:spcPct val="115000"/>
                            </a:lnSpc>
                            <a:spcBef>
                              <a:spcPts val="0"/>
                            </a:spcBef>
                            <a:spcAft>
                              <a:spcPts val="0"/>
                            </a:spcAft>
                          </a:pPr>
                          <a:r>
                            <a:rPr lang="en-US" sz="1600">
                              <a:effectLst/>
                            </a:rPr>
                            <a:t>E2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4.524354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6.732292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0.59807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4667607"/>
                      </a:ext>
                    </a:extLst>
                  </a:tr>
                  <a:tr h="291793">
                    <a:tc>
                      <a:txBody>
                        <a:bodyPr/>
                        <a:lstStyle/>
                        <a:p>
                          <a:pPr marL="0" marR="0" algn="ctr">
                            <a:lnSpc>
                              <a:spcPct val="115000"/>
                            </a:lnSpc>
                            <a:spcBef>
                              <a:spcPts val="0"/>
                            </a:spcBef>
                            <a:spcAft>
                              <a:spcPts val="0"/>
                            </a:spcAft>
                          </a:pPr>
                          <a:r>
                            <a:rPr lang="en-US" sz="1600">
                              <a:effectLst/>
                            </a:rPr>
                            <a:t>E3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3.913481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7.34129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0.65228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37878288"/>
                      </a:ext>
                    </a:extLst>
                  </a:tr>
                  <a:tr h="291793">
                    <a:tc>
                      <a:txBody>
                        <a:bodyPr/>
                        <a:lstStyle/>
                        <a:p>
                          <a:pPr marL="0" marR="0" algn="ctr">
                            <a:lnSpc>
                              <a:spcPct val="115000"/>
                            </a:lnSpc>
                            <a:spcBef>
                              <a:spcPts val="0"/>
                            </a:spcBef>
                            <a:spcAft>
                              <a:spcPts val="0"/>
                            </a:spcAft>
                          </a:pPr>
                          <a:r>
                            <a:rPr lang="en-US" sz="1600">
                              <a:effectLst/>
                            </a:rPr>
                            <a:t>E4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3.24498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7.994322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0.71128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99560771"/>
                      </a:ext>
                    </a:extLst>
                  </a:tr>
                  <a:tr h="291793">
                    <a:tc>
                      <a:txBody>
                        <a:bodyPr/>
                        <a:lstStyle/>
                        <a:p>
                          <a:pPr marL="0" marR="0" algn="ctr">
                            <a:lnSpc>
                              <a:spcPct val="115000"/>
                            </a:lnSpc>
                            <a:spcBef>
                              <a:spcPts val="0"/>
                            </a:spcBef>
                            <a:spcAft>
                              <a:spcPts val="0"/>
                            </a:spcAft>
                          </a:pPr>
                          <a:r>
                            <a:rPr lang="en-US" sz="1600">
                              <a:effectLst/>
                            </a:rPr>
                            <a:t>E5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3.931262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7.322796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0.65068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15966504"/>
                      </a:ext>
                    </a:extLst>
                  </a:tr>
                  <a:tr h="291793">
                    <a:tc>
                      <a:txBody>
                        <a:bodyPr/>
                        <a:lstStyle/>
                        <a:p>
                          <a:pPr marL="0" marR="0" algn="ctr">
                            <a:lnSpc>
                              <a:spcPct val="115000"/>
                            </a:lnSpc>
                            <a:spcBef>
                              <a:spcPts val="0"/>
                            </a:spcBef>
                            <a:spcAft>
                              <a:spcPts val="0"/>
                            </a:spcAft>
                          </a:pPr>
                          <a:r>
                            <a:rPr lang="en-US" sz="1600">
                              <a:effectLst/>
                            </a:rPr>
                            <a:t>E6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4.524354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6.732292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0.59807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9185797"/>
                      </a:ext>
                    </a:extLst>
                  </a:tr>
                  <a:tr h="291793">
                    <a:tc>
                      <a:txBody>
                        <a:bodyPr/>
                        <a:lstStyle/>
                        <a:p>
                          <a:pPr marL="0" marR="0" algn="ctr">
                            <a:lnSpc>
                              <a:spcPct val="115000"/>
                            </a:lnSpc>
                            <a:spcBef>
                              <a:spcPts val="0"/>
                            </a:spcBef>
                            <a:spcAft>
                              <a:spcPts val="0"/>
                            </a:spcAft>
                          </a:pPr>
                          <a:r>
                            <a:rPr lang="en-US" sz="1600">
                              <a:effectLst/>
                            </a:rPr>
                            <a:t>E7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9.844978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1.39616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0.1242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10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4163264"/>
                      </a:ext>
                    </a:extLst>
                  </a:tr>
                  <a:tr h="291793">
                    <a:tc>
                      <a:txBody>
                        <a:bodyPr/>
                        <a:lstStyle/>
                        <a:p>
                          <a:pPr marL="0" marR="0" algn="ctr">
                            <a:lnSpc>
                              <a:spcPct val="115000"/>
                            </a:lnSpc>
                            <a:spcBef>
                              <a:spcPts val="0"/>
                            </a:spcBef>
                            <a:spcAft>
                              <a:spcPts val="0"/>
                            </a:spcAft>
                          </a:pPr>
                          <a:r>
                            <a:rPr lang="en-US" sz="1600">
                              <a:effectLst/>
                            </a:rPr>
                            <a:t>E8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4.494225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6.759663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0.60065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2046616"/>
                      </a:ext>
                    </a:extLst>
                  </a:tr>
                  <a:tr h="291793">
                    <a:tc>
                      <a:txBody>
                        <a:bodyPr/>
                        <a:lstStyle/>
                        <a:p>
                          <a:pPr marL="0" marR="0" algn="ctr">
                            <a:lnSpc>
                              <a:spcPct val="115000"/>
                            </a:lnSpc>
                            <a:spcBef>
                              <a:spcPts val="0"/>
                            </a:spcBef>
                            <a:spcAft>
                              <a:spcPts val="0"/>
                            </a:spcAft>
                          </a:pPr>
                          <a:r>
                            <a:rPr lang="en-US" sz="1600">
                              <a:effectLst/>
                            </a:rPr>
                            <a:t>E9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4.374784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6.87966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0.61128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28770535"/>
                      </a:ext>
                    </a:extLst>
                  </a:tr>
                  <a:tr h="291793">
                    <a:tc>
                      <a:txBody>
                        <a:bodyPr/>
                        <a:lstStyle/>
                        <a:p>
                          <a:pPr marL="0" marR="0" algn="ctr">
                            <a:lnSpc>
                              <a:spcPct val="115000"/>
                            </a:lnSpc>
                            <a:spcBef>
                              <a:spcPts val="0"/>
                            </a:spcBef>
                            <a:spcAft>
                              <a:spcPts val="0"/>
                            </a:spcAft>
                          </a:pPr>
                          <a:r>
                            <a:rPr lang="en-US" sz="1600">
                              <a:effectLst/>
                            </a:rPr>
                            <a:t>E10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5.177025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6.160355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0.54337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dirty="0">
                              <a:effectLst/>
                            </a:rPr>
                            <a:t>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1013268"/>
                      </a:ext>
                    </a:extLst>
                  </a:tr>
                </a:tbl>
              </a:graphicData>
            </a:graphic>
          </p:graphicFrame>
        </mc:Choice>
        <mc:Fallback xmlns="">
          <p:graphicFrame>
            <p:nvGraphicFramePr>
              <p:cNvPr id="8" name="Table 7"/>
              <p:cNvGraphicFramePr>
                <a:graphicFrameLocks noGrp="1"/>
              </p:cNvGraphicFramePr>
              <p:nvPr>
                <p:extLst>
                  <p:ext uri="{D42A27DB-BD31-4B8C-83A1-F6EECF244321}">
                    <p14:modId xmlns:p14="http://schemas.microsoft.com/office/powerpoint/2010/main" val="957171161"/>
                  </p:ext>
                </p:extLst>
              </p:nvPr>
            </p:nvGraphicFramePr>
            <p:xfrm>
              <a:off x="4916627" y="3129455"/>
              <a:ext cx="7122975" cy="3229778"/>
            </p:xfrm>
            <a:graphic>
              <a:graphicData uri="http://schemas.openxmlformats.org/drawingml/2006/table">
                <a:tbl>
                  <a:tblPr firstRow="1" firstCol="1" bandRow="1">
                    <a:tableStyleId>{912C8C85-51F0-491E-9774-3900AFEF0FD7}</a:tableStyleId>
                  </a:tblPr>
                  <a:tblGrid>
                    <a:gridCol w="1424595">
                      <a:extLst>
                        <a:ext uri="{9D8B030D-6E8A-4147-A177-3AD203B41FA5}">
                          <a16:colId xmlns:a16="http://schemas.microsoft.com/office/drawing/2014/main" val="128983924"/>
                        </a:ext>
                      </a:extLst>
                    </a:gridCol>
                    <a:gridCol w="1424595">
                      <a:extLst>
                        <a:ext uri="{9D8B030D-6E8A-4147-A177-3AD203B41FA5}">
                          <a16:colId xmlns:a16="http://schemas.microsoft.com/office/drawing/2014/main" val="1192871218"/>
                        </a:ext>
                      </a:extLst>
                    </a:gridCol>
                    <a:gridCol w="1424595">
                      <a:extLst>
                        <a:ext uri="{9D8B030D-6E8A-4147-A177-3AD203B41FA5}">
                          <a16:colId xmlns:a16="http://schemas.microsoft.com/office/drawing/2014/main" val="439918468"/>
                        </a:ext>
                      </a:extLst>
                    </a:gridCol>
                    <a:gridCol w="1424595">
                      <a:extLst>
                        <a:ext uri="{9D8B030D-6E8A-4147-A177-3AD203B41FA5}">
                          <a16:colId xmlns:a16="http://schemas.microsoft.com/office/drawing/2014/main" val="303846962"/>
                        </a:ext>
                      </a:extLst>
                    </a:gridCol>
                    <a:gridCol w="1424595">
                      <a:extLst>
                        <a:ext uri="{9D8B030D-6E8A-4147-A177-3AD203B41FA5}">
                          <a16:colId xmlns:a16="http://schemas.microsoft.com/office/drawing/2014/main" val="680924044"/>
                        </a:ext>
                      </a:extLst>
                    </a:gridCol>
                  </a:tblGrid>
                  <a:tr h="311848">
                    <a:tc>
                      <a:txBody>
                        <a:bodyPr/>
                        <a:lstStyle/>
                        <a:p>
                          <a:pPr marL="0" marR="0" algn="ctr">
                            <a:lnSpc>
                              <a:spcPct val="115000"/>
                            </a:lnSpc>
                            <a:spcBef>
                              <a:spcPts val="0"/>
                            </a:spcBef>
                            <a:spcAft>
                              <a:spcPts val="0"/>
                            </a:spcAft>
                          </a:pPr>
                          <a:r>
                            <a:rPr lang="en-US" sz="1600" dirty="0">
                              <a:solidFill>
                                <a:schemeClr val="accent5"/>
                              </a:solidFill>
                              <a:effectLst/>
                            </a:rPr>
                            <a:t> </a:t>
                          </a:r>
                          <a:endParaRPr lang="en-US" sz="16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a:p>
                      </a:txBody>
                      <a:tcPr marL="68580" marR="68580" marT="0" marB="0">
                        <a:blipFill>
                          <a:blip r:embed="rId2"/>
                          <a:stretch>
                            <a:fillRect l="-100427" t="-13725" r="-300427" b="-970588"/>
                          </a:stretch>
                        </a:blipFill>
                      </a:tcPr>
                    </a:tc>
                    <a:tc>
                      <a:txBody>
                        <a:bodyPr/>
                        <a:lstStyle/>
                        <a:p>
                          <a:endParaRPr lang="en-US"/>
                        </a:p>
                      </a:txBody>
                      <a:tcPr marL="68580" marR="68580" marT="0" marB="0">
                        <a:blipFill>
                          <a:blip r:embed="rId2"/>
                          <a:stretch>
                            <a:fillRect l="-200427" t="-13725" r="-200427" b="-970588"/>
                          </a:stretch>
                        </a:blipFill>
                      </a:tcPr>
                    </a:tc>
                    <a:tc>
                      <a:txBody>
                        <a:bodyPr/>
                        <a:lstStyle/>
                        <a:p>
                          <a:endParaRPr lang="en-US"/>
                        </a:p>
                      </a:txBody>
                      <a:tcPr marL="68580" marR="68580" marT="0" marB="0">
                        <a:blipFill>
                          <a:blip r:embed="rId2"/>
                          <a:stretch>
                            <a:fillRect l="-300427" t="-13725" r="-100427" b="-970588"/>
                          </a:stretch>
                        </a:blipFill>
                      </a:tcPr>
                    </a:tc>
                    <a:tc>
                      <a:txBody>
                        <a:bodyPr/>
                        <a:lstStyle/>
                        <a:p>
                          <a:pPr marL="0" marR="0" algn="ctr">
                            <a:lnSpc>
                              <a:spcPct val="115000"/>
                            </a:lnSpc>
                            <a:spcBef>
                              <a:spcPts val="0"/>
                            </a:spcBef>
                            <a:spcAft>
                              <a:spcPts val="0"/>
                            </a:spcAft>
                          </a:pPr>
                          <a:r>
                            <a:rPr lang="en-US" sz="1600" dirty="0">
                              <a:solidFill>
                                <a:schemeClr val="accent5"/>
                              </a:solidFill>
                              <a:effectLst/>
                            </a:rPr>
                            <a:t>Rank</a:t>
                          </a:r>
                          <a:endParaRPr lang="en-US" sz="16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06403302"/>
                      </a:ext>
                    </a:extLst>
                  </a:tr>
                  <a:tr h="291793">
                    <a:tc>
                      <a:txBody>
                        <a:bodyPr/>
                        <a:lstStyle/>
                        <a:p>
                          <a:pPr marL="0" marR="0" algn="ctr">
                            <a:lnSpc>
                              <a:spcPct val="115000"/>
                            </a:lnSpc>
                            <a:spcBef>
                              <a:spcPts val="0"/>
                            </a:spcBef>
                            <a:spcAft>
                              <a:spcPts val="0"/>
                            </a:spcAft>
                          </a:pPr>
                          <a:r>
                            <a:rPr lang="en-US" sz="1600">
                              <a:effectLst/>
                            </a:rPr>
                            <a:t>E1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4.477745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6.76239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0.60164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1417387"/>
                      </a:ext>
                    </a:extLst>
                  </a:tr>
                  <a:tr h="291793">
                    <a:tc>
                      <a:txBody>
                        <a:bodyPr/>
                        <a:lstStyle/>
                        <a:p>
                          <a:pPr marL="0" marR="0" algn="ctr">
                            <a:lnSpc>
                              <a:spcPct val="115000"/>
                            </a:lnSpc>
                            <a:spcBef>
                              <a:spcPts val="0"/>
                            </a:spcBef>
                            <a:spcAft>
                              <a:spcPts val="0"/>
                            </a:spcAft>
                          </a:pPr>
                          <a:r>
                            <a:rPr lang="en-US" sz="1600">
                              <a:effectLst/>
                            </a:rPr>
                            <a:t>E2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4.524354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6.732292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0.59807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4667607"/>
                      </a:ext>
                    </a:extLst>
                  </a:tr>
                  <a:tr h="291793">
                    <a:tc>
                      <a:txBody>
                        <a:bodyPr/>
                        <a:lstStyle/>
                        <a:p>
                          <a:pPr marL="0" marR="0" algn="ctr">
                            <a:lnSpc>
                              <a:spcPct val="115000"/>
                            </a:lnSpc>
                            <a:spcBef>
                              <a:spcPts val="0"/>
                            </a:spcBef>
                            <a:spcAft>
                              <a:spcPts val="0"/>
                            </a:spcAft>
                          </a:pPr>
                          <a:r>
                            <a:rPr lang="en-US" sz="1600">
                              <a:effectLst/>
                            </a:rPr>
                            <a:t>E3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3.913481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7.34129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0.65228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37878288"/>
                      </a:ext>
                    </a:extLst>
                  </a:tr>
                  <a:tr h="291793">
                    <a:tc>
                      <a:txBody>
                        <a:bodyPr/>
                        <a:lstStyle/>
                        <a:p>
                          <a:pPr marL="0" marR="0" algn="ctr">
                            <a:lnSpc>
                              <a:spcPct val="115000"/>
                            </a:lnSpc>
                            <a:spcBef>
                              <a:spcPts val="0"/>
                            </a:spcBef>
                            <a:spcAft>
                              <a:spcPts val="0"/>
                            </a:spcAft>
                          </a:pPr>
                          <a:r>
                            <a:rPr lang="en-US" sz="1600">
                              <a:effectLst/>
                            </a:rPr>
                            <a:t>E4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3.24498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7.994322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0.71128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99560771"/>
                      </a:ext>
                    </a:extLst>
                  </a:tr>
                  <a:tr h="291793">
                    <a:tc>
                      <a:txBody>
                        <a:bodyPr/>
                        <a:lstStyle/>
                        <a:p>
                          <a:pPr marL="0" marR="0" algn="ctr">
                            <a:lnSpc>
                              <a:spcPct val="115000"/>
                            </a:lnSpc>
                            <a:spcBef>
                              <a:spcPts val="0"/>
                            </a:spcBef>
                            <a:spcAft>
                              <a:spcPts val="0"/>
                            </a:spcAft>
                          </a:pPr>
                          <a:r>
                            <a:rPr lang="en-US" sz="1600">
                              <a:effectLst/>
                            </a:rPr>
                            <a:t>E5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3.931262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7.322796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0.65068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15966504"/>
                      </a:ext>
                    </a:extLst>
                  </a:tr>
                  <a:tr h="291793">
                    <a:tc>
                      <a:txBody>
                        <a:bodyPr/>
                        <a:lstStyle/>
                        <a:p>
                          <a:pPr marL="0" marR="0" algn="ctr">
                            <a:lnSpc>
                              <a:spcPct val="115000"/>
                            </a:lnSpc>
                            <a:spcBef>
                              <a:spcPts val="0"/>
                            </a:spcBef>
                            <a:spcAft>
                              <a:spcPts val="0"/>
                            </a:spcAft>
                          </a:pPr>
                          <a:r>
                            <a:rPr lang="en-US" sz="1600">
                              <a:effectLst/>
                            </a:rPr>
                            <a:t>E6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4.524354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6.732292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0.59807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9185797"/>
                      </a:ext>
                    </a:extLst>
                  </a:tr>
                  <a:tr h="291793">
                    <a:tc>
                      <a:txBody>
                        <a:bodyPr/>
                        <a:lstStyle/>
                        <a:p>
                          <a:pPr marL="0" marR="0" algn="ctr">
                            <a:lnSpc>
                              <a:spcPct val="115000"/>
                            </a:lnSpc>
                            <a:spcBef>
                              <a:spcPts val="0"/>
                            </a:spcBef>
                            <a:spcAft>
                              <a:spcPts val="0"/>
                            </a:spcAft>
                          </a:pPr>
                          <a:r>
                            <a:rPr lang="en-US" sz="1600">
                              <a:effectLst/>
                            </a:rPr>
                            <a:t>E7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9.844978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1.39616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0.1242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10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4163264"/>
                      </a:ext>
                    </a:extLst>
                  </a:tr>
                  <a:tr h="291793">
                    <a:tc>
                      <a:txBody>
                        <a:bodyPr/>
                        <a:lstStyle/>
                        <a:p>
                          <a:pPr marL="0" marR="0" algn="ctr">
                            <a:lnSpc>
                              <a:spcPct val="115000"/>
                            </a:lnSpc>
                            <a:spcBef>
                              <a:spcPts val="0"/>
                            </a:spcBef>
                            <a:spcAft>
                              <a:spcPts val="0"/>
                            </a:spcAft>
                          </a:pPr>
                          <a:r>
                            <a:rPr lang="en-US" sz="1600">
                              <a:effectLst/>
                            </a:rPr>
                            <a:t>E8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4.494225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6.759663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0.60065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2046616"/>
                      </a:ext>
                    </a:extLst>
                  </a:tr>
                  <a:tr h="291793">
                    <a:tc>
                      <a:txBody>
                        <a:bodyPr/>
                        <a:lstStyle/>
                        <a:p>
                          <a:pPr marL="0" marR="0" algn="ctr">
                            <a:lnSpc>
                              <a:spcPct val="115000"/>
                            </a:lnSpc>
                            <a:spcBef>
                              <a:spcPts val="0"/>
                            </a:spcBef>
                            <a:spcAft>
                              <a:spcPts val="0"/>
                            </a:spcAft>
                          </a:pPr>
                          <a:r>
                            <a:rPr lang="en-US" sz="1600">
                              <a:effectLst/>
                            </a:rPr>
                            <a:t>E9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4.374784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6.87966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0.61128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28770535"/>
                      </a:ext>
                    </a:extLst>
                  </a:tr>
                  <a:tr h="291793">
                    <a:tc>
                      <a:txBody>
                        <a:bodyPr/>
                        <a:lstStyle/>
                        <a:p>
                          <a:pPr marL="0" marR="0" algn="ctr">
                            <a:lnSpc>
                              <a:spcPct val="115000"/>
                            </a:lnSpc>
                            <a:spcBef>
                              <a:spcPts val="0"/>
                            </a:spcBef>
                            <a:spcAft>
                              <a:spcPts val="0"/>
                            </a:spcAft>
                          </a:pPr>
                          <a:r>
                            <a:rPr lang="en-US" sz="1600">
                              <a:effectLst/>
                            </a:rPr>
                            <a:t>E10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5.177025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6.160355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a:effectLst/>
                            </a:rPr>
                            <a:t>0.54337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dirty="0">
                              <a:effectLst/>
                            </a:rPr>
                            <a:t>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1013268"/>
                      </a:ext>
                    </a:extLst>
                  </a:tr>
                </a:tbl>
              </a:graphicData>
            </a:graphic>
          </p:graphicFrame>
        </mc:Fallback>
      </mc:AlternateContent>
      <p:sp>
        <p:nvSpPr>
          <p:cNvPr id="9" name="Right Arrow 8"/>
          <p:cNvSpPr/>
          <p:nvPr/>
        </p:nvSpPr>
        <p:spPr>
          <a:xfrm>
            <a:off x="7051964" y="1177636"/>
            <a:ext cx="900545" cy="411637"/>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 name="TextBox 9"/>
          <p:cNvSpPr txBox="1"/>
          <p:nvPr/>
        </p:nvSpPr>
        <p:spPr>
          <a:xfrm>
            <a:off x="8495869" y="1174488"/>
            <a:ext cx="2757922" cy="369332"/>
          </a:xfrm>
          <a:prstGeom prst="rect">
            <a:avLst/>
          </a:prstGeom>
          <a:noFill/>
        </p:spPr>
        <p:txBody>
          <a:bodyPr wrap="square" rtlCol="0">
            <a:spAutoFit/>
          </a:bodyPr>
          <a:lstStyle/>
          <a:p>
            <a:r>
              <a:rPr lang="en-US" sz="1800" dirty="0" smtClean="0">
                <a:latin typeface="Bahnschrift" panose="020B0502040204020203" pitchFamily="34" charset="0"/>
              </a:rPr>
              <a:t>RESULT FOR FUZZY AHP</a:t>
            </a:r>
            <a:endParaRPr lang="en-US" sz="1800" dirty="0">
              <a:latin typeface="Bahnschrift" panose="020B0502040204020203" pitchFamily="34" charset="0"/>
            </a:endParaRPr>
          </a:p>
        </p:txBody>
      </p:sp>
      <p:sp>
        <p:nvSpPr>
          <p:cNvPr id="11" name="Left Arrow 10"/>
          <p:cNvSpPr/>
          <p:nvPr/>
        </p:nvSpPr>
        <p:spPr>
          <a:xfrm>
            <a:off x="2923309" y="4267200"/>
            <a:ext cx="1039091" cy="477144"/>
          </a:xfrm>
          <a:prstGeom prst="lef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 name="TextBox 11"/>
          <p:cNvSpPr txBox="1"/>
          <p:nvPr/>
        </p:nvSpPr>
        <p:spPr>
          <a:xfrm>
            <a:off x="526472" y="4151829"/>
            <a:ext cx="2216727" cy="707886"/>
          </a:xfrm>
          <a:prstGeom prst="rect">
            <a:avLst/>
          </a:prstGeom>
          <a:noFill/>
        </p:spPr>
        <p:txBody>
          <a:bodyPr wrap="square" rtlCol="0">
            <a:spAutoFit/>
          </a:bodyPr>
          <a:lstStyle/>
          <a:p>
            <a:r>
              <a:rPr lang="en-US" sz="2000" dirty="0" smtClean="0">
                <a:latin typeface="Bahnschrift" panose="020B0502040204020203" pitchFamily="34" charset="0"/>
              </a:rPr>
              <a:t>RESULT FOR TOPSIS METHOD</a:t>
            </a:r>
            <a:endParaRPr lang="en-US" sz="2000" dirty="0">
              <a:latin typeface="Bahnschrift" panose="020B0502040204020203" pitchFamily="34" charset="0"/>
            </a:endParaRPr>
          </a:p>
        </p:txBody>
      </p:sp>
    </p:spTree>
    <p:extLst>
      <p:ext uri="{BB962C8B-B14F-4D97-AF65-F5344CB8AC3E}">
        <p14:creationId xmlns:p14="http://schemas.microsoft.com/office/powerpoint/2010/main" val="42601875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2182" y="-195886"/>
            <a:ext cx="3944400" cy="1292800"/>
          </a:xfrm>
        </p:spPr>
        <p:txBody>
          <a:bodyPr/>
          <a:lstStyle/>
          <a:p>
            <a:r>
              <a:rPr lang="en-US" sz="4000" dirty="0" smtClean="0">
                <a:latin typeface="Bahnschrift" panose="020B0502040204020203" pitchFamily="34" charset="0"/>
              </a:rPr>
              <a:t>CONCLUSION</a:t>
            </a:r>
            <a:endParaRPr lang="en-US" sz="4000" dirty="0">
              <a:latin typeface="Bahnschrift" panose="020B0502040204020203"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104993004"/>
              </p:ext>
            </p:extLst>
          </p:nvPr>
        </p:nvGraphicFramePr>
        <p:xfrm>
          <a:off x="6292037" y="1551708"/>
          <a:ext cx="4237418" cy="3520440"/>
        </p:xfrm>
        <a:graphic>
          <a:graphicData uri="http://schemas.openxmlformats.org/drawingml/2006/table">
            <a:tbl>
              <a:tblPr firstRow="1" firstCol="1" bandRow="1">
                <a:tableStyleId>{E8B1032C-EA38-4F05-BA0D-38AFFFC7BED3}</a:tableStyleId>
              </a:tblPr>
              <a:tblGrid>
                <a:gridCol w="2118709">
                  <a:extLst>
                    <a:ext uri="{9D8B030D-6E8A-4147-A177-3AD203B41FA5}">
                      <a16:colId xmlns:a16="http://schemas.microsoft.com/office/drawing/2014/main" val="212324947"/>
                    </a:ext>
                  </a:extLst>
                </a:gridCol>
                <a:gridCol w="2118709">
                  <a:extLst>
                    <a:ext uri="{9D8B030D-6E8A-4147-A177-3AD203B41FA5}">
                      <a16:colId xmlns:a16="http://schemas.microsoft.com/office/drawing/2014/main" val="2902412186"/>
                    </a:ext>
                  </a:extLst>
                </a:gridCol>
              </a:tblGrid>
              <a:tr h="297685">
                <a:tc>
                  <a:txBody>
                    <a:bodyPr/>
                    <a:lstStyle/>
                    <a:p>
                      <a:pPr marL="0" marR="0" algn="ctr">
                        <a:lnSpc>
                          <a:spcPct val="150000"/>
                        </a:lnSpc>
                        <a:spcBef>
                          <a:spcPts val="0"/>
                        </a:spcBef>
                        <a:spcAft>
                          <a:spcPts val="0"/>
                        </a:spcAft>
                      </a:pPr>
                      <a:r>
                        <a:rPr lang="en-US" sz="1400" dirty="0">
                          <a:effectLst/>
                        </a:rPr>
                        <a:t>Employee</a:t>
                      </a:r>
                      <a:endParaRPr lang="en-US" sz="1400" b="1" dirty="0">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a:effectLst/>
                        </a:rPr>
                        <a:t>Rank</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38631976"/>
                  </a:ext>
                </a:extLst>
              </a:tr>
              <a:tr h="271566">
                <a:tc>
                  <a:txBody>
                    <a:bodyPr/>
                    <a:lstStyle/>
                    <a:p>
                      <a:pPr marL="0" marR="0" algn="ctr">
                        <a:lnSpc>
                          <a:spcPct val="150000"/>
                        </a:lnSpc>
                        <a:spcBef>
                          <a:spcPts val="0"/>
                        </a:spcBef>
                        <a:spcAft>
                          <a:spcPts val="0"/>
                        </a:spcAft>
                      </a:pPr>
                      <a:r>
                        <a:rPr lang="en-US" sz="1400">
                          <a:effectLst/>
                        </a:rPr>
                        <a:t>E4</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a:effectLst/>
                        </a:rPr>
                        <a:t>1</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06208950"/>
                  </a:ext>
                </a:extLst>
              </a:tr>
              <a:tr h="271566">
                <a:tc>
                  <a:txBody>
                    <a:bodyPr/>
                    <a:lstStyle/>
                    <a:p>
                      <a:pPr marL="0" marR="0" algn="ctr">
                        <a:lnSpc>
                          <a:spcPct val="150000"/>
                        </a:lnSpc>
                        <a:spcBef>
                          <a:spcPts val="0"/>
                        </a:spcBef>
                        <a:spcAft>
                          <a:spcPts val="0"/>
                        </a:spcAft>
                      </a:pPr>
                      <a:r>
                        <a:rPr lang="en-US" sz="1400">
                          <a:effectLst/>
                        </a:rPr>
                        <a:t>E3</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a:effectLst/>
                        </a:rPr>
                        <a:t>2</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5856881"/>
                  </a:ext>
                </a:extLst>
              </a:tr>
              <a:tr h="271566">
                <a:tc>
                  <a:txBody>
                    <a:bodyPr/>
                    <a:lstStyle/>
                    <a:p>
                      <a:pPr marL="0" marR="0" algn="ctr">
                        <a:lnSpc>
                          <a:spcPct val="150000"/>
                        </a:lnSpc>
                        <a:spcBef>
                          <a:spcPts val="0"/>
                        </a:spcBef>
                        <a:spcAft>
                          <a:spcPts val="0"/>
                        </a:spcAft>
                      </a:pPr>
                      <a:r>
                        <a:rPr lang="en-US" sz="1400">
                          <a:effectLst/>
                        </a:rPr>
                        <a:t>E5</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a:effectLst/>
                        </a:rPr>
                        <a:t>3</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45649951"/>
                  </a:ext>
                </a:extLst>
              </a:tr>
              <a:tr h="271566">
                <a:tc>
                  <a:txBody>
                    <a:bodyPr/>
                    <a:lstStyle/>
                    <a:p>
                      <a:pPr marL="0" marR="0" algn="ctr">
                        <a:lnSpc>
                          <a:spcPct val="150000"/>
                        </a:lnSpc>
                        <a:spcBef>
                          <a:spcPts val="0"/>
                        </a:spcBef>
                        <a:spcAft>
                          <a:spcPts val="0"/>
                        </a:spcAft>
                      </a:pPr>
                      <a:r>
                        <a:rPr lang="en-US" sz="1400">
                          <a:effectLst/>
                        </a:rPr>
                        <a:t>E9</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a:effectLst/>
                        </a:rPr>
                        <a:t>4</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5235722"/>
                  </a:ext>
                </a:extLst>
              </a:tr>
              <a:tr h="271566">
                <a:tc>
                  <a:txBody>
                    <a:bodyPr/>
                    <a:lstStyle/>
                    <a:p>
                      <a:pPr marL="0" marR="0" algn="ctr">
                        <a:lnSpc>
                          <a:spcPct val="150000"/>
                        </a:lnSpc>
                        <a:spcBef>
                          <a:spcPts val="0"/>
                        </a:spcBef>
                        <a:spcAft>
                          <a:spcPts val="0"/>
                        </a:spcAft>
                      </a:pPr>
                      <a:r>
                        <a:rPr lang="en-US" sz="1400">
                          <a:effectLst/>
                        </a:rPr>
                        <a:t>E1</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a:effectLst/>
                        </a:rPr>
                        <a:t>5</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3384499"/>
                  </a:ext>
                </a:extLst>
              </a:tr>
              <a:tr h="271566">
                <a:tc>
                  <a:txBody>
                    <a:bodyPr/>
                    <a:lstStyle/>
                    <a:p>
                      <a:pPr marL="0" marR="0" algn="ctr">
                        <a:lnSpc>
                          <a:spcPct val="150000"/>
                        </a:lnSpc>
                        <a:spcBef>
                          <a:spcPts val="0"/>
                        </a:spcBef>
                        <a:spcAft>
                          <a:spcPts val="0"/>
                        </a:spcAft>
                      </a:pPr>
                      <a:r>
                        <a:rPr lang="en-US" sz="1400">
                          <a:effectLst/>
                        </a:rPr>
                        <a:t>E8</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a:effectLst/>
                        </a:rPr>
                        <a:t>6</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1210893"/>
                  </a:ext>
                </a:extLst>
              </a:tr>
              <a:tr h="271566">
                <a:tc>
                  <a:txBody>
                    <a:bodyPr/>
                    <a:lstStyle/>
                    <a:p>
                      <a:pPr marL="0" marR="0" algn="ctr">
                        <a:lnSpc>
                          <a:spcPct val="150000"/>
                        </a:lnSpc>
                        <a:spcBef>
                          <a:spcPts val="0"/>
                        </a:spcBef>
                        <a:spcAft>
                          <a:spcPts val="0"/>
                        </a:spcAft>
                      </a:pPr>
                      <a:r>
                        <a:rPr lang="en-US" sz="1400">
                          <a:effectLst/>
                        </a:rPr>
                        <a:t>E2</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a:effectLst/>
                        </a:rPr>
                        <a:t>7</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0826073"/>
                  </a:ext>
                </a:extLst>
              </a:tr>
              <a:tr h="271566">
                <a:tc>
                  <a:txBody>
                    <a:bodyPr/>
                    <a:lstStyle/>
                    <a:p>
                      <a:pPr marL="0" marR="0" algn="ctr">
                        <a:lnSpc>
                          <a:spcPct val="150000"/>
                        </a:lnSpc>
                        <a:spcBef>
                          <a:spcPts val="0"/>
                        </a:spcBef>
                        <a:spcAft>
                          <a:spcPts val="0"/>
                        </a:spcAft>
                      </a:pPr>
                      <a:r>
                        <a:rPr lang="en-US" sz="1400">
                          <a:effectLst/>
                        </a:rPr>
                        <a:t>E6</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a:effectLst/>
                        </a:rPr>
                        <a:t>8</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8348826"/>
                  </a:ext>
                </a:extLst>
              </a:tr>
              <a:tr h="271566">
                <a:tc>
                  <a:txBody>
                    <a:bodyPr/>
                    <a:lstStyle/>
                    <a:p>
                      <a:pPr marL="0" marR="0" algn="ctr">
                        <a:lnSpc>
                          <a:spcPct val="150000"/>
                        </a:lnSpc>
                        <a:spcBef>
                          <a:spcPts val="0"/>
                        </a:spcBef>
                        <a:spcAft>
                          <a:spcPts val="0"/>
                        </a:spcAft>
                      </a:pPr>
                      <a:r>
                        <a:rPr lang="en-US" sz="1400">
                          <a:effectLst/>
                        </a:rPr>
                        <a:t>E10</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a:effectLst/>
                        </a:rPr>
                        <a:t>9</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90499752"/>
                  </a:ext>
                </a:extLst>
              </a:tr>
              <a:tr h="271566">
                <a:tc>
                  <a:txBody>
                    <a:bodyPr/>
                    <a:lstStyle/>
                    <a:p>
                      <a:pPr marL="0" marR="0" algn="ctr">
                        <a:lnSpc>
                          <a:spcPct val="150000"/>
                        </a:lnSpc>
                        <a:spcBef>
                          <a:spcPts val="0"/>
                        </a:spcBef>
                        <a:spcAft>
                          <a:spcPts val="0"/>
                        </a:spcAft>
                      </a:pPr>
                      <a:r>
                        <a:rPr lang="en-US" sz="1400">
                          <a:effectLst/>
                        </a:rPr>
                        <a:t>E7</a:t>
                      </a:r>
                      <a:endParaRPr lang="en-US" sz="1400" b="1">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dirty="0">
                          <a:effectLst/>
                        </a:rPr>
                        <a:t>10</a:t>
                      </a:r>
                      <a:endParaRPr lang="en-US" sz="1400" b="1" dirty="0">
                        <a:solidFill>
                          <a:schemeClr val="accent5"/>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90629304"/>
                  </a:ext>
                </a:extLst>
              </a:tr>
            </a:tbl>
          </a:graphicData>
        </a:graphic>
      </p:graphicFrame>
      <p:sp>
        <p:nvSpPr>
          <p:cNvPr id="6" name="TextBox 5"/>
          <p:cNvSpPr txBox="1"/>
          <p:nvPr/>
        </p:nvSpPr>
        <p:spPr>
          <a:xfrm>
            <a:off x="1177636" y="1302327"/>
            <a:ext cx="4613564" cy="4940135"/>
          </a:xfrm>
          <a:prstGeom prst="rect">
            <a:avLst/>
          </a:prstGeom>
          <a:noFill/>
        </p:spPr>
        <p:txBody>
          <a:bodyPr wrap="square" rtlCol="0">
            <a:spAutoFit/>
          </a:bodyPr>
          <a:lstStyle/>
          <a:p>
            <a:pPr algn="just">
              <a:lnSpc>
                <a:spcPct val="200000"/>
              </a:lnSpc>
              <a:spcAft>
                <a:spcPts val="1000"/>
              </a:spcAft>
            </a:pPr>
            <a:r>
              <a:rPr lang="en-US" sz="1600" dirty="0">
                <a:latin typeface="Segoe UI Symbol" panose="020B0502040204020203" pitchFamily="34" charset="0"/>
                <a:ea typeface="Segoe UI Symbol" panose="020B0502040204020203" pitchFamily="34" charset="0"/>
                <a:cs typeface="Times New Roman" panose="02020603050405020304" pitchFamily="18" charset="0"/>
              </a:rPr>
              <a:t>In conclusion, E4 was the most qualified employee among others employee because of the greatest closeness coefficient which mean that E4 is the best employee of the year of the company. Then for E7 was the lowest qualification among others employee since it had the lowest closeness coefficient. The E2 was the second place with 0.65228 lower than E4 with 0.71128. The employee for E10 get the 9</a:t>
            </a:r>
            <a:r>
              <a:rPr lang="en-US" sz="1600" baseline="30000" dirty="0">
                <a:latin typeface="Segoe UI Symbol" panose="020B0502040204020203" pitchFamily="34" charset="0"/>
                <a:ea typeface="Segoe UI Symbol" panose="020B0502040204020203" pitchFamily="34" charset="0"/>
                <a:cs typeface="Times New Roman" panose="02020603050405020304" pitchFamily="18" charset="0"/>
              </a:rPr>
              <a:t>th</a:t>
            </a:r>
            <a:r>
              <a:rPr lang="en-US" sz="1600" dirty="0">
                <a:latin typeface="Segoe UI Symbol" panose="020B0502040204020203" pitchFamily="34" charset="0"/>
                <a:ea typeface="Segoe UI Symbol" panose="020B0502040204020203" pitchFamily="34" charset="0"/>
                <a:cs typeface="Times New Roman" panose="02020603050405020304" pitchFamily="18" charset="0"/>
              </a:rPr>
              <a:t> place with 0.54337 higher than E7 with 0.1242.</a:t>
            </a:r>
            <a:endParaRPr lang="en-US" sz="1600" dirty="0">
              <a:effectLst/>
              <a:latin typeface="Segoe UI Symbol" panose="020B0502040204020203" pitchFamily="34" charset="0"/>
              <a:ea typeface="Segoe UI Symbol" panose="020B0502040204020203" pitchFamily="34" charset="0"/>
              <a:cs typeface="Times New Roman" panose="02020603050405020304" pitchFamily="18" charset="0"/>
            </a:endParaRPr>
          </a:p>
        </p:txBody>
      </p:sp>
    </p:spTree>
    <p:extLst>
      <p:ext uri="{BB962C8B-B14F-4D97-AF65-F5344CB8AC3E}">
        <p14:creationId xmlns:p14="http://schemas.microsoft.com/office/powerpoint/2010/main" val="18850871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Bahnschrift" panose="020B0502040204020203" pitchFamily="34" charset="0"/>
              </a:rPr>
              <a:t>RECOMMENDATION</a:t>
            </a:r>
            <a:endParaRPr lang="en-US" dirty="0">
              <a:latin typeface="Bahnschrift" panose="020B0502040204020203" pitchFamily="34" charset="0"/>
            </a:endParaRPr>
          </a:p>
        </p:txBody>
      </p:sp>
      <p:sp>
        <p:nvSpPr>
          <p:cNvPr id="3" name="TextBox 2"/>
          <p:cNvSpPr txBox="1"/>
          <p:nvPr/>
        </p:nvSpPr>
        <p:spPr>
          <a:xfrm>
            <a:off x="1385455" y="1592467"/>
            <a:ext cx="9268690" cy="3884077"/>
          </a:xfrm>
          <a:prstGeom prst="rect">
            <a:avLst/>
          </a:prstGeom>
          <a:noFill/>
        </p:spPr>
        <p:txBody>
          <a:bodyPr wrap="square" rtlCol="0">
            <a:spAutoFit/>
          </a:bodyPr>
          <a:lstStyle/>
          <a:p>
            <a:pPr algn="just">
              <a:lnSpc>
                <a:spcPct val="200000"/>
              </a:lnSpc>
              <a:spcAft>
                <a:spcPts val="1000"/>
              </a:spcAft>
            </a:pPr>
            <a:r>
              <a:rPr lang="en-US" sz="1800" dirty="0">
                <a:latin typeface="Segoe UI Semilight" panose="020B0402040204020203" pitchFamily="34" charset="0"/>
                <a:ea typeface="Calibri" panose="020F0502020204030204" pitchFamily="34" charset="0"/>
                <a:cs typeface="Segoe UI Semilight" panose="020B0402040204020203" pitchFamily="34" charset="0"/>
              </a:rPr>
              <a:t>This study has successfully applied Fuzzy AHP, </a:t>
            </a:r>
            <a:r>
              <a:rPr lang="en-US" sz="1800" dirty="0" err="1">
                <a:latin typeface="Segoe UI Semilight" panose="020B0402040204020203" pitchFamily="34" charset="0"/>
                <a:ea typeface="Calibri" panose="020F0502020204030204" pitchFamily="34" charset="0"/>
                <a:cs typeface="Segoe UI Semilight" panose="020B0402040204020203" pitchFamily="34" charset="0"/>
              </a:rPr>
              <a:t>Neutrosophic</a:t>
            </a:r>
            <a:r>
              <a:rPr lang="en-US" sz="1800" dirty="0">
                <a:latin typeface="Segoe UI Semilight" panose="020B0402040204020203" pitchFamily="34" charset="0"/>
                <a:ea typeface="Calibri" panose="020F0502020204030204" pitchFamily="34" charset="0"/>
                <a:cs typeface="Segoe UI Semilight" panose="020B0402040204020203" pitchFamily="34" charset="0"/>
              </a:rPr>
              <a:t> method and TOPSIS method to accomplish the objectives of this study. This proves Fuzzy AHP with </a:t>
            </a:r>
            <a:r>
              <a:rPr lang="en-US" sz="1800" dirty="0" err="1">
                <a:latin typeface="Segoe UI Semilight" panose="020B0402040204020203" pitchFamily="34" charset="0"/>
                <a:ea typeface="Calibri" panose="020F0502020204030204" pitchFamily="34" charset="0"/>
                <a:cs typeface="Segoe UI Semilight" panose="020B0402040204020203" pitchFamily="34" charset="0"/>
              </a:rPr>
              <a:t>Neutrosophic</a:t>
            </a:r>
            <a:r>
              <a:rPr lang="en-US" sz="1800" dirty="0">
                <a:latin typeface="Segoe UI Semilight" panose="020B0402040204020203" pitchFamily="34" charset="0"/>
                <a:ea typeface="Calibri" panose="020F0502020204030204" pitchFamily="34" charset="0"/>
                <a:cs typeface="Segoe UI Semilight" panose="020B0402040204020203" pitchFamily="34" charset="0"/>
              </a:rPr>
              <a:t> method is useful and flexible method as it can be combined with other MCDM method to get more accurate results. For instance, Fuzzy AHP can be combined with DEMATEL method. The result obtained from these methods can be compared and determined the accuracy for each of them. In a nutshell, there are many methods that can be used to find the best employee for companies but also for others facilities in various industries.</a:t>
            </a:r>
            <a:endParaRPr lang="en-US" sz="1800" dirty="0">
              <a:effectLst/>
              <a:latin typeface="Segoe UI Semilight" panose="020B0402040204020203" pitchFamily="34" charset="0"/>
              <a:ea typeface="Calibri" panose="020F0502020204030204" pitchFamily="34" charset="0"/>
              <a:cs typeface="Segoe UI Semilight" panose="020B0402040204020203" pitchFamily="34" charset="0"/>
            </a:endParaRPr>
          </a:p>
        </p:txBody>
      </p:sp>
    </p:spTree>
    <p:extLst>
      <p:ext uri="{BB962C8B-B14F-4D97-AF65-F5344CB8AC3E}">
        <p14:creationId xmlns:p14="http://schemas.microsoft.com/office/powerpoint/2010/main" val="17274828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95"/>
        <p:cNvGrpSpPr/>
        <p:nvPr/>
      </p:nvGrpSpPr>
      <p:grpSpPr>
        <a:xfrm>
          <a:off x="0" y="0"/>
          <a:ext cx="0" cy="0"/>
          <a:chOff x="0" y="0"/>
          <a:chExt cx="0" cy="0"/>
        </a:xfrm>
      </p:grpSpPr>
      <p:sp>
        <p:nvSpPr>
          <p:cNvPr id="1096" name="Google Shape;1096;p59"/>
          <p:cNvSpPr txBox="1">
            <a:spLocks noGrp="1"/>
          </p:cNvSpPr>
          <p:nvPr>
            <p:ph type="title"/>
          </p:nvPr>
        </p:nvSpPr>
        <p:spPr>
          <a:xfrm>
            <a:off x="1801091" y="2211200"/>
            <a:ext cx="3912176" cy="1794000"/>
          </a:xfrm>
          <a:prstGeom prst="rect">
            <a:avLst/>
          </a:prstGeom>
        </p:spPr>
        <p:txBody>
          <a:bodyPr spcFirstLastPara="1" wrap="square" lIns="0" tIns="0" rIns="96000" bIns="0" anchor="b" anchorCtr="0">
            <a:noAutofit/>
          </a:bodyPr>
          <a:lstStyle/>
          <a:p>
            <a:r>
              <a:rPr lang="en" sz="4400" dirty="0" smtClean="0">
                <a:latin typeface="Bahnschrift" panose="020B0502040204020203" pitchFamily="34" charset="0"/>
              </a:rPr>
              <a:t>REFERENCES</a:t>
            </a:r>
            <a:endParaRPr sz="4400" dirty="0">
              <a:latin typeface="Bahnschrift" panose="020B0502040204020203" pitchFamily="34" charset="0"/>
            </a:endParaRPr>
          </a:p>
        </p:txBody>
      </p:sp>
      <p:grpSp>
        <p:nvGrpSpPr>
          <p:cNvPr id="1098" name="Google Shape;1098;p59"/>
          <p:cNvGrpSpPr/>
          <p:nvPr/>
        </p:nvGrpSpPr>
        <p:grpSpPr>
          <a:xfrm flipH="1">
            <a:off x="6507440" y="1636057"/>
            <a:ext cx="3184400" cy="4378800"/>
            <a:chOff x="1835466" y="929768"/>
            <a:chExt cx="2388300" cy="3284100"/>
          </a:xfrm>
        </p:grpSpPr>
        <p:sp>
          <p:nvSpPr>
            <p:cNvPr id="1099" name="Google Shape;1099;p59"/>
            <p:cNvSpPr/>
            <p:nvPr/>
          </p:nvSpPr>
          <p:spPr>
            <a:xfrm>
              <a:off x="1835466" y="929768"/>
              <a:ext cx="2388300" cy="3284100"/>
            </a:xfrm>
            <a:prstGeom prst="roundRect">
              <a:avLst>
                <a:gd name="adj" fmla="val 4846"/>
              </a:avLst>
            </a:prstGeom>
            <a:noFill/>
            <a:ln w="19050" cap="flat" cmpd="sng">
              <a:solidFill>
                <a:srgbClr val="434343"/>
              </a:solidFill>
              <a:prstDash val="solid"/>
              <a:round/>
              <a:headEnd type="none" w="sm" len="sm"/>
              <a:tailEnd type="none" w="sm" len="sm"/>
            </a:ln>
          </p:spPr>
          <p:txBody>
            <a:bodyPr spcFirstLastPara="1" wrap="square" lIns="121900" tIns="121900" rIns="121900" bIns="121900" anchor="ctr" anchorCtr="0">
              <a:noAutofit/>
            </a:bodyPr>
            <a:lstStyle/>
            <a:p>
              <a:endParaRPr sz="1867"/>
            </a:p>
          </p:txBody>
        </p:sp>
        <p:sp>
          <p:nvSpPr>
            <p:cNvPr id="1100" name="Google Shape;1100;p59"/>
            <p:cNvSpPr/>
            <p:nvPr/>
          </p:nvSpPr>
          <p:spPr>
            <a:xfrm>
              <a:off x="2010540" y="1124747"/>
              <a:ext cx="2038200" cy="2909100"/>
            </a:xfrm>
            <a:prstGeom prst="rect">
              <a:avLst/>
            </a:prstGeom>
            <a:noFill/>
            <a:ln w="19050" cap="flat" cmpd="sng">
              <a:solidFill>
                <a:srgbClr val="434343"/>
              </a:solidFill>
              <a:prstDash val="solid"/>
              <a:round/>
              <a:headEnd type="none" w="sm" len="sm"/>
              <a:tailEnd type="none" w="sm" len="sm"/>
            </a:ln>
          </p:spPr>
          <p:txBody>
            <a:bodyPr spcFirstLastPara="1" wrap="square" lIns="121900" tIns="121900" rIns="121900" bIns="121900" anchor="ctr" anchorCtr="0">
              <a:noAutofit/>
            </a:bodyPr>
            <a:lstStyle/>
            <a:p>
              <a:endParaRPr sz="1867"/>
            </a:p>
          </p:txBody>
        </p:sp>
        <p:sp>
          <p:nvSpPr>
            <p:cNvPr id="1101" name="Google Shape;1101;p59"/>
            <p:cNvSpPr/>
            <p:nvPr/>
          </p:nvSpPr>
          <p:spPr>
            <a:xfrm>
              <a:off x="2947422" y="4067543"/>
              <a:ext cx="164400" cy="97500"/>
            </a:xfrm>
            <a:prstGeom prst="roundRect">
              <a:avLst>
                <a:gd name="adj" fmla="val 50000"/>
              </a:avLst>
            </a:prstGeom>
            <a:noFill/>
            <a:ln w="19050" cap="flat" cmpd="sng">
              <a:solidFill>
                <a:srgbClr val="434343"/>
              </a:solidFill>
              <a:prstDash val="solid"/>
              <a:round/>
              <a:headEnd type="none" w="sm" len="sm"/>
              <a:tailEnd type="none" w="sm" len="sm"/>
            </a:ln>
          </p:spPr>
          <p:txBody>
            <a:bodyPr spcFirstLastPara="1" wrap="square" lIns="121900" tIns="121900" rIns="121900" bIns="121900" anchor="ctr" anchorCtr="0">
              <a:noAutofit/>
            </a:bodyPr>
            <a:lstStyle/>
            <a:p>
              <a:endParaRPr sz="1867"/>
            </a:p>
          </p:txBody>
        </p:sp>
      </p:grpSp>
      <p:pic>
        <p:nvPicPr>
          <p:cNvPr id="1102" name="Google Shape;1102;p59"/>
          <p:cNvPicPr preferRelativeResize="0"/>
          <p:nvPr/>
        </p:nvPicPr>
        <p:blipFill rotWithShape="1">
          <a:blip r:embed="rId3">
            <a:alphaModFix/>
          </a:blip>
          <a:srcRect l="58538" t="7626" r="5526" b="932"/>
          <a:stretch/>
        </p:blipFill>
        <p:spPr>
          <a:xfrm>
            <a:off x="6753534" y="1908834"/>
            <a:ext cx="2692263" cy="3853801"/>
          </a:xfrm>
          <a:prstGeom prst="rect">
            <a:avLst/>
          </a:prstGeom>
          <a:noFill/>
          <a:ln>
            <a:noFill/>
          </a:ln>
        </p:spPr>
      </p:pic>
    </p:spTree>
    <p:extLst>
      <p:ext uri="{BB962C8B-B14F-4D97-AF65-F5344CB8AC3E}">
        <p14:creationId xmlns:p14="http://schemas.microsoft.com/office/powerpoint/2010/main" val="24750542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5636" y="540327"/>
            <a:ext cx="11125200" cy="5478423"/>
          </a:xfrm>
          <a:prstGeom prst="rect">
            <a:avLst/>
          </a:prstGeom>
          <a:noFill/>
        </p:spPr>
        <p:txBody>
          <a:bodyPr wrap="square" rtlCol="0">
            <a:spAutoFit/>
          </a:bodyPr>
          <a:lstStyle/>
          <a:p>
            <a:pPr marL="285750" indent="-285750">
              <a:buFont typeface="Arial" panose="020B0604020202020204" pitchFamily="34" charset="0"/>
              <a:buChar char="•"/>
            </a:pPr>
            <a:r>
              <a:rPr lang="en-US" dirty="0" err="1">
                <a:latin typeface="Segoe UI Symbol" panose="020B0502040204020203" pitchFamily="34" charset="0"/>
                <a:ea typeface="Segoe UI Symbol" panose="020B0502040204020203" pitchFamily="34" charset="0"/>
              </a:rPr>
              <a:t>Nabeeh</a:t>
            </a:r>
            <a:r>
              <a:rPr lang="en-US" dirty="0">
                <a:latin typeface="Segoe UI Symbol" panose="020B0502040204020203" pitchFamily="34" charset="0"/>
                <a:ea typeface="Segoe UI Symbol" panose="020B0502040204020203" pitchFamily="34" charset="0"/>
              </a:rPr>
              <a:t>, Nada A., et al. "</a:t>
            </a:r>
            <a:r>
              <a:rPr lang="en-US" dirty="0" err="1">
                <a:latin typeface="Segoe UI Symbol" panose="020B0502040204020203" pitchFamily="34" charset="0"/>
                <a:ea typeface="Segoe UI Symbol" panose="020B0502040204020203" pitchFamily="34" charset="0"/>
              </a:rPr>
              <a:t>Neutrosophic</a:t>
            </a:r>
            <a:r>
              <a:rPr lang="en-US" dirty="0">
                <a:latin typeface="Segoe UI Symbol" panose="020B0502040204020203" pitchFamily="34" charset="0"/>
                <a:ea typeface="Segoe UI Symbol" panose="020B0502040204020203" pitchFamily="34" charset="0"/>
              </a:rPr>
              <a:t> multi-criteria decision making approach for </a:t>
            </a:r>
            <a:r>
              <a:rPr lang="en-US" dirty="0" err="1">
                <a:latin typeface="Segoe UI Symbol" panose="020B0502040204020203" pitchFamily="34" charset="0"/>
                <a:ea typeface="Segoe UI Symbol" panose="020B0502040204020203" pitchFamily="34" charset="0"/>
              </a:rPr>
              <a:t>iot</a:t>
            </a:r>
            <a:r>
              <a:rPr lang="en-US" dirty="0">
                <a:latin typeface="Segoe UI Symbol" panose="020B0502040204020203" pitchFamily="34" charset="0"/>
                <a:ea typeface="Segoe UI Symbol" panose="020B0502040204020203" pitchFamily="34" charset="0"/>
              </a:rPr>
              <a:t>-based </a:t>
            </a:r>
            <a:r>
              <a:rPr lang="en-US" dirty="0" smtClean="0">
                <a:latin typeface="Segoe UI Symbol" panose="020B0502040204020203" pitchFamily="34" charset="0"/>
                <a:ea typeface="Segoe UI Symbol" panose="020B0502040204020203" pitchFamily="34" charset="0"/>
              </a:rPr>
              <a:t>enterprises</a:t>
            </a:r>
            <a:r>
              <a:rPr lang="en-US" dirty="0">
                <a:latin typeface="Segoe UI Symbol" panose="020B0502040204020203" pitchFamily="34" charset="0"/>
                <a:ea typeface="Segoe UI Symbol" panose="020B0502040204020203" pitchFamily="34" charset="0"/>
              </a:rPr>
              <a:t>." IEEE Access 7 (2019): 59559-59574.</a:t>
            </a:r>
          </a:p>
          <a:p>
            <a:pPr marL="285750" indent="-285750">
              <a:buFont typeface="Arial" panose="020B0604020202020204" pitchFamily="34" charset="0"/>
              <a:buChar char="•"/>
            </a:pPr>
            <a:endParaRPr lang="en-US" dirty="0">
              <a:latin typeface="Segoe UI Symbol" panose="020B0502040204020203" pitchFamily="34" charset="0"/>
              <a:ea typeface="Segoe UI Symbol" panose="020B0502040204020203" pitchFamily="34" charset="0"/>
            </a:endParaRPr>
          </a:p>
          <a:p>
            <a:pPr marL="285750" indent="-285750">
              <a:buFont typeface="Arial" panose="020B0604020202020204" pitchFamily="34" charset="0"/>
              <a:buChar char="•"/>
            </a:pPr>
            <a:r>
              <a:rPr lang="en-US" dirty="0" err="1">
                <a:latin typeface="Segoe UI Symbol" panose="020B0502040204020203" pitchFamily="34" charset="0"/>
                <a:ea typeface="Segoe UI Symbol" panose="020B0502040204020203" pitchFamily="34" charset="0"/>
              </a:rPr>
              <a:t>Madi</a:t>
            </a:r>
            <a:r>
              <a:rPr lang="en-US" dirty="0">
                <a:latin typeface="Segoe UI Symbol" panose="020B0502040204020203" pitchFamily="34" charset="0"/>
                <a:ea typeface="Segoe UI Symbol" panose="020B0502040204020203" pitchFamily="34" charset="0"/>
              </a:rPr>
              <a:t>, E. N., Tap, A. O. M., &amp; Osman, A. (2011, July). Fuzzy TOPSIS method in the selection of </a:t>
            </a:r>
            <a:r>
              <a:rPr lang="en-US" dirty="0" smtClean="0">
                <a:latin typeface="Segoe UI Symbol" panose="020B0502040204020203" pitchFamily="34" charset="0"/>
                <a:ea typeface="Segoe UI Symbol" panose="020B0502040204020203" pitchFamily="34" charset="0"/>
              </a:rPr>
              <a:t>investment </a:t>
            </a:r>
            <a:r>
              <a:rPr lang="en-US" dirty="0">
                <a:latin typeface="Segoe UI Symbol" panose="020B0502040204020203" pitchFamily="34" charset="0"/>
                <a:ea typeface="Segoe UI Symbol" panose="020B0502040204020203" pitchFamily="34" charset="0"/>
              </a:rPr>
              <a:t>boards by incorporating operational risks. In Proceedings of the world </a:t>
            </a:r>
            <a:r>
              <a:rPr lang="en-US" dirty="0" smtClean="0">
                <a:latin typeface="Segoe UI Symbol" panose="020B0502040204020203" pitchFamily="34" charset="0"/>
                <a:ea typeface="Segoe UI Symbol" panose="020B0502040204020203" pitchFamily="34" charset="0"/>
              </a:rPr>
              <a:t>congress </a:t>
            </a:r>
            <a:r>
              <a:rPr lang="en-US" dirty="0">
                <a:latin typeface="Segoe UI Symbol" panose="020B0502040204020203" pitchFamily="34" charset="0"/>
                <a:ea typeface="Segoe UI Symbol" panose="020B0502040204020203" pitchFamily="34" charset="0"/>
              </a:rPr>
              <a:t>on engineering (Vol. 1, No. 1, pp. 291-295).</a:t>
            </a:r>
          </a:p>
          <a:p>
            <a:pPr marL="285750" indent="-285750">
              <a:buFont typeface="Arial" panose="020B0604020202020204" pitchFamily="34" charset="0"/>
              <a:buChar char="•"/>
            </a:pPr>
            <a:endParaRPr lang="en-US" dirty="0">
              <a:latin typeface="Segoe UI Symbol" panose="020B0502040204020203" pitchFamily="34" charset="0"/>
              <a:ea typeface="Segoe UI Symbol" panose="020B0502040204020203" pitchFamily="34" charset="0"/>
            </a:endParaRPr>
          </a:p>
          <a:p>
            <a:pPr marL="285750" indent="-285750">
              <a:buFont typeface="Arial" panose="020B0604020202020204" pitchFamily="34" charset="0"/>
              <a:buChar char="•"/>
            </a:pPr>
            <a:r>
              <a:rPr lang="en-US" dirty="0" err="1">
                <a:latin typeface="Segoe UI Symbol" panose="020B0502040204020203" pitchFamily="34" charset="0"/>
                <a:ea typeface="Segoe UI Symbol" panose="020B0502040204020203" pitchFamily="34" charset="0"/>
              </a:rPr>
              <a:t>Saaty</a:t>
            </a:r>
            <a:r>
              <a:rPr lang="en-US" dirty="0">
                <a:latin typeface="Segoe UI Symbol" panose="020B0502040204020203" pitchFamily="34" charset="0"/>
                <a:ea typeface="Segoe UI Symbol" panose="020B0502040204020203" pitchFamily="34" charset="0"/>
              </a:rPr>
              <a:t>, T. L. (2008). Decision making with the analytic hierarchy process. International journal </a:t>
            </a:r>
            <a:r>
              <a:rPr lang="en-US" dirty="0" smtClean="0">
                <a:latin typeface="Segoe UI Symbol" panose="020B0502040204020203" pitchFamily="34" charset="0"/>
                <a:ea typeface="Segoe UI Symbol" panose="020B0502040204020203" pitchFamily="34" charset="0"/>
              </a:rPr>
              <a:t>of </a:t>
            </a:r>
            <a:r>
              <a:rPr lang="en-US" dirty="0">
                <a:latin typeface="Segoe UI Symbol" panose="020B0502040204020203" pitchFamily="34" charset="0"/>
                <a:ea typeface="Segoe UI Symbol" panose="020B0502040204020203" pitchFamily="34" charset="0"/>
              </a:rPr>
              <a:t>services sciences, 1(1), 83-98.</a:t>
            </a:r>
          </a:p>
          <a:p>
            <a:pPr marL="285750" indent="-285750">
              <a:buFont typeface="Arial" panose="020B0604020202020204" pitchFamily="34" charset="0"/>
              <a:buChar char="•"/>
            </a:pPr>
            <a:endParaRPr lang="en-US" dirty="0">
              <a:latin typeface="Segoe UI Symbol" panose="020B0502040204020203" pitchFamily="34" charset="0"/>
              <a:ea typeface="Segoe UI Symbol" panose="020B0502040204020203" pitchFamily="34" charset="0"/>
            </a:endParaRPr>
          </a:p>
          <a:p>
            <a:pPr marL="285750" indent="-285750">
              <a:buFont typeface="Arial" panose="020B0604020202020204" pitchFamily="34" charset="0"/>
              <a:buChar char="•"/>
            </a:pPr>
            <a:endParaRPr lang="en-US" dirty="0">
              <a:latin typeface="Segoe UI Symbol" panose="020B0502040204020203" pitchFamily="34" charset="0"/>
              <a:ea typeface="Segoe UI Symbol" panose="020B0502040204020203" pitchFamily="34" charset="0"/>
            </a:endParaRPr>
          </a:p>
          <a:p>
            <a:pPr marL="285750" indent="-285750">
              <a:buFont typeface="Arial" panose="020B0604020202020204" pitchFamily="34" charset="0"/>
              <a:buChar char="•"/>
            </a:pPr>
            <a:r>
              <a:rPr lang="en-US" dirty="0">
                <a:latin typeface="Segoe UI Symbol" panose="020B0502040204020203" pitchFamily="34" charset="0"/>
                <a:ea typeface="Segoe UI Symbol" panose="020B0502040204020203" pitchFamily="34" charset="0"/>
              </a:rPr>
              <a:t>Chang, Da-Yong. "Applications of the extent analysis method on fuzzy AHP." European journal </a:t>
            </a:r>
            <a:r>
              <a:rPr lang="en-US" dirty="0" smtClean="0">
                <a:latin typeface="Segoe UI Symbol" panose="020B0502040204020203" pitchFamily="34" charset="0"/>
                <a:ea typeface="Segoe UI Symbol" panose="020B0502040204020203" pitchFamily="34" charset="0"/>
              </a:rPr>
              <a:t>of </a:t>
            </a:r>
            <a:r>
              <a:rPr lang="en-US" dirty="0">
                <a:latin typeface="Segoe UI Symbol" panose="020B0502040204020203" pitchFamily="34" charset="0"/>
                <a:ea typeface="Segoe UI Symbol" panose="020B0502040204020203" pitchFamily="34" charset="0"/>
              </a:rPr>
              <a:t>operational research 95, no. 3 (1996): 649-655.</a:t>
            </a:r>
          </a:p>
          <a:p>
            <a:pPr marL="285750" indent="-285750">
              <a:buFont typeface="Arial" panose="020B0604020202020204" pitchFamily="34" charset="0"/>
              <a:buChar char="•"/>
            </a:pPr>
            <a:endParaRPr lang="en-US" dirty="0">
              <a:latin typeface="Segoe UI Symbol" panose="020B0502040204020203" pitchFamily="34" charset="0"/>
              <a:ea typeface="Segoe UI Symbol" panose="020B0502040204020203" pitchFamily="34" charset="0"/>
            </a:endParaRPr>
          </a:p>
          <a:p>
            <a:pPr marL="285750" indent="-285750">
              <a:buFont typeface="Arial" panose="020B0604020202020204" pitchFamily="34" charset="0"/>
              <a:buChar char="•"/>
            </a:pPr>
            <a:r>
              <a:rPr lang="en-US" dirty="0" err="1">
                <a:latin typeface="Segoe UI Symbol" panose="020B0502040204020203" pitchFamily="34" charset="0"/>
                <a:ea typeface="Segoe UI Symbol" panose="020B0502040204020203" pitchFamily="34" charset="0"/>
              </a:rPr>
              <a:t>Smarandache</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Florentin</a:t>
            </a:r>
            <a:r>
              <a:rPr lang="en-US" dirty="0">
                <a:latin typeface="Segoe UI Symbol" panose="020B0502040204020203" pitchFamily="34" charset="0"/>
                <a:ea typeface="Segoe UI Symbol" panose="020B0502040204020203" pitchFamily="34" charset="0"/>
              </a:rPr>
              <a:t>. "A unifying field in Logics: </a:t>
            </a:r>
            <a:r>
              <a:rPr lang="en-US" dirty="0" err="1">
                <a:latin typeface="Segoe UI Symbol" panose="020B0502040204020203" pitchFamily="34" charset="0"/>
                <a:ea typeface="Segoe UI Symbol" panose="020B0502040204020203" pitchFamily="34" charset="0"/>
              </a:rPr>
              <a:t>Neutrosophic</a:t>
            </a:r>
            <a:r>
              <a:rPr lang="en-US" dirty="0">
                <a:latin typeface="Segoe UI Symbol" panose="020B0502040204020203" pitchFamily="34" charset="0"/>
                <a:ea typeface="Segoe UI Symbol" panose="020B0502040204020203" pitchFamily="34" charset="0"/>
              </a:rPr>
              <a:t> Logic." In Philosophy, pp. </a:t>
            </a:r>
            <a:r>
              <a:rPr lang="en-US" dirty="0" smtClean="0">
                <a:latin typeface="Segoe UI Symbol" panose="020B0502040204020203" pitchFamily="34" charset="0"/>
                <a:ea typeface="Segoe UI Symbol" panose="020B0502040204020203" pitchFamily="34" charset="0"/>
              </a:rPr>
              <a:t>1-141</a:t>
            </a:r>
            <a:r>
              <a:rPr lang="en-US" dirty="0">
                <a:latin typeface="Segoe UI Symbol" panose="020B0502040204020203" pitchFamily="34" charset="0"/>
                <a:ea typeface="Segoe UI Symbol" panose="020B0502040204020203" pitchFamily="34" charset="0"/>
              </a:rPr>
              <a:t>. American Research Press, 1999.</a:t>
            </a:r>
          </a:p>
          <a:p>
            <a:pPr marL="285750" indent="-285750">
              <a:buFont typeface="Arial" panose="020B0604020202020204" pitchFamily="34" charset="0"/>
              <a:buChar char="•"/>
            </a:pPr>
            <a:endParaRPr lang="en-US" dirty="0">
              <a:latin typeface="Segoe UI Symbol" panose="020B0502040204020203" pitchFamily="34" charset="0"/>
              <a:ea typeface="Segoe UI Symbol" panose="020B0502040204020203" pitchFamily="34" charset="0"/>
            </a:endParaRPr>
          </a:p>
          <a:p>
            <a:pPr marL="285750" indent="-285750">
              <a:buFont typeface="Arial" panose="020B0604020202020204" pitchFamily="34" charset="0"/>
              <a:buChar char="•"/>
            </a:pPr>
            <a:r>
              <a:rPr lang="en-US" dirty="0">
                <a:latin typeface="Segoe UI Symbol" panose="020B0502040204020203" pitchFamily="34" charset="0"/>
                <a:ea typeface="Segoe UI Symbol" panose="020B0502040204020203" pitchFamily="34" charset="0"/>
              </a:rPr>
              <a:t>Chang, </a:t>
            </a:r>
            <a:r>
              <a:rPr lang="en-US" dirty="0" err="1">
                <a:latin typeface="Segoe UI Symbol" panose="020B0502040204020203" pitchFamily="34" charset="0"/>
                <a:ea typeface="Segoe UI Symbol" panose="020B0502040204020203" pitchFamily="34" charset="0"/>
              </a:rPr>
              <a:t>Ching</a:t>
            </a:r>
            <a:r>
              <a:rPr lang="en-US" dirty="0">
                <a:latin typeface="Segoe UI Symbol" panose="020B0502040204020203" pitchFamily="34" charset="0"/>
                <a:ea typeface="Segoe UI Symbol" panose="020B0502040204020203" pitchFamily="34" charset="0"/>
              </a:rPr>
              <a:t>-Hui, </a:t>
            </a:r>
            <a:r>
              <a:rPr lang="en-US" dirty="0" err="1">
                <a:latin typeface="Segoe UI Symbol" panose="020B0502040204020203" pitchFamily="34" charset="0"/>
                <a:ea typeface="Segoe UI Symbol" panose="020B0502040204020203" pitchFamily="34" charset="0"/>
              </a:rPr>
              <a:t>Jyh-Jiuan</a:t>
            </a:r>
            <a:r>
              <a:rPr lang="en-US" dirty="0">
                <a:latin typeface="Segoe UI Symbol" panose="020B0502040204020203" pitchFamily="34" charset="0"/>
                <a:ea typeface="Segoe UI Symbol" panose="020B0502040204020203" pitchFamily="34" charset="0"/>
              </a:rPr>
              <a:t> Lin, </a:t>
            </a:r>
            <a:r>
              <a:rPr lang="en-US" dirty="0" err="1">
                <a:latin typeface="Segoe UI Symbol" panose="020B0502040204020203" pitchFamily="34" charset="0"/>
                <a:ea typeface="Segoe UI Symbol" panose="020B0502040204020203" pitchFamily="34" charset="0"/>
              </a:rPr>
              <a:t>Jyh-Horng</a:t>
            </a:r>
            <a:r>
              <a:rPr lang="en-US" dirty="0">
                <a:latin typeface="Segoe UI Symbol" panose="020B0502040204020203" pitchFamily="34" charset="0"/>
                <a:ea typeface="Segoe UI Symbol" panose="020B0502040204020203" pitchFamily="34" charset="0"/>
              </a:rPr>
              <a:t> Lin, and Miao-Chen Chiang. "Domestic open-end </a:t>
            </a:r>
            <a:r>
              <a:rPr lang="en-US" dirty="0" smtClean="0">
                <a:latin typeface="Segoe UI Symbol" panose="020B0502040204020203" pitchFamily="34" charset="0"/>
                <a:ea typeface="Segoe UI Symbol" panose="020B0502040204020203" pitchFamily="34" charset="0"/>
              </a:rPr>
              <a:t>equity </a:t>
            </a:r>
            <a:r>
              <a:rPr lang="en-US" dirty="0">
                <a:latin typeface="Segoe UI Symbol" panose="020B0502040204020203" pitchFamily="34" charset="0"/>
                <a:ea typeface="Segoe UI Symbol" panose="020B0502040204020203" pitchFamily="34" charset="0"/>
              </a:rPr>
              <a:t>mutual fund performance evaluation using extended TOPSIS method with </a:t>
            </a:r>
            <a:r>
              <a:rPr lang="en-US" dirty="0" smtClean="0">
                <a:latin typeface="Segoe UI Symbol" panose="020B0502040204020203" pitchFamily="34" charset="0"/>
                <a:ea typeface="Segoe UI Symbol" panose="020B0502040204020203" pitchFamily="34" charset="0"/>
              </a:rPr>
              <a:t>different </a:t>
            </a:r>
            <a:r>
              <a:rPr lang="en-US" dirty="0">
                <a:latin typeface="Segoe UI Symbol" panose="020B0502040204020203" pitchFamily="34" charset="0"/>
                <a:ea typeface="Segoe UI Symbol" panose="020B0502040204020203" pitchFamily="34" charset="0"/>
              </a:rPr>
              <a:t>distance approaches." Expert systems with applications 37, no. 6 (2010): </a:t>
            </a:r>
            <a:r>
              <a:rPr lang="en-US" dirty="0" smtClean="0">
                <a:latin typeface="Segoe UI Symbol" panose="020B0502040204020203" pitchFamily="34" charset="0"/>
                <a:ea typeface="Segoe UI Symbol" panose="020B0502040204020203" pitchFamily="34" charset="0"/>
              </a:rPr>
              <a:t>4642-4649</a:t>
            </a:r>
            <a:r>
              <a:rPr lang="en-US" dirty="0">
                <a:latin typeface="Segoe UI Symbol" panose="020B0502040204020203" pitchFamily="34" charset="0"/>
                <a:ea typeface="Segoe UI Symbol" panose="020B0502040204020203" pitchFamily="34" charset="0"/>
              </a:rPr>
              <a:t>.</a:t>
            </a:r>
          </a:p>
          <a:p>
            <a:pPr marL="285750" indent="-285750">
              <a:buFont typeface="Arial" panose="020B0604020202020204" pitchFamily="34" charset="0"/>
              <a:buChar char="•"/>
            </a:pPr>
            <a:endParaRPr lang="en-US" dirty="0">
              <a:latin typeface="Segoe UI Symbol" panose="020B0502040204020203" pitchFamily="34" charset="0"/>
              <a:ea typeface="Segoe UI Symbol" panose="020B0502040204020203" pitchFamily="34" charset="0"/>
            </a:endParaRPr>
          </a:p>
          <a:p>
            <a:pPr marL="285750" indent="-285750">
              <a:buFont typeface="Arial" panose="020B0604020202020204" pitchFamily="34" charset="0"/>
              <a:buChar char="•"/>
            </a:pPr>
            <a:endParaRPr lang="en-US" dirty="0">
              <a:latin typeface="Segoe UI Symbol" panose="020B0502040204020203" pitchFamily="34" charset="0"/>
              <a:ea typeface="Segoe UI Symbol" panose="020B0502040204020203" pitchFamily="34" charset="0"/>
            </a:endParaRPr>
          </a:p>
          <a:p>
            <a:pPr marL="285750" indent="-285750">
              <a:buFont typeface="Arial" panose="020B0604020202020204" pitchFamily="34" charset="0"/>
              <a:buChar char="•"/>
            </a:pPr>
            <a:r>
              <a:rPr lang="en-US" dirty="0" err="1">
                <a:latin typeface="Segoe UI Symbol" panose="020B0502040204020203" pitchFamily="34" charset="0"/>
                <a:ea typeface="Segoe UI Symbol" panose="020B0502040204020203" pitchFamily="34" charset="0"/>
              </a:rPr>
              <a:t>Norddin</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Nur</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Idalisa</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Noraini</a:t>
            </a:r>
            <a:r>
              <a:rPr lang="en-US" dirty="0">
                <a:latin typeface="Segoe UI Symbol" panose="020B0502040204020203" pitchFamily="34" charset="0"/>
                <a:ea typeface="Segoe UI Symbol" panose="020B0502040204020203" pitchFamily="34" charset="0"/>
              </a:rPr>
              <a:t> Ahmad, and </a:t>
            </a:r>
            <a:r>
              <a:rPr lang="en-US" dirty="0" err="1">
                <a:latin typeface="Segoe UI Symbol" panose="020B0502040204020203" pitchFamily="34" charset="0"/>
                <a:ea typeface="Segoe UI Symbol" panose="020B0502040204020203" pitchFamily="34" charset="0"/>
              </a:rPr>
              <a:t>Zanariah</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Mohd</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Yusof</a:t>
            </a:r>
            <a:r>
              <a:rPr lang="en-US" dirty="0">
                <a:latin typeface="Segoe UI Symbol" panose="020B0502040204020203" pitchFamily="34" charset="0"/>
                <a:ea typeface="Segoe UI Symbol" panose="020B0502040204020203" pitchFamily="34" charset="0"/>
              </a:rPr>
              <a:t>. "Selecting best employee of </a:t>
            </a:r>
            <a:r>
              <a:rPr lang="en-US" dirty="0" smtClean="0">
                <a:latin typeface="Segoe UI Symbol" panose="020B0502040204020203" pitchFamily="34" charset="0"/>
                <a:ea typeface="Segoe UI Symbol" panose="020B0502040204020203" pitchFamily="34" charset="0"/>
              </a:rPr>
              <a:t>the year </a:t>
            </a:r>
            <a:r>
              <a:rPr lang="en-US" dirty="0">
                <a:latin typeface="Segoe UI Symbol" panose="020B0502040204020203" pitchFamily="34" charset="0"/>
                <a:ea typeface="Segoe UI Symbol" panose="020B0502040204020203" pitchFamily="34" charset="0"/>
              </a:rPr>
              <a:t>using Analytical Hierarchy Process." Journal of Basic and Applied Scientific Research 5, no. 11 (2015): 72-76.</a:t>
            </a:r>
          </a:p>
          <a:p>
            <a:pPr marL="285750" indent="-285750">
              <a:buFont typeface="Arial" panose="020B0604020202020204" pitchFamily="34" charset="0"/>
              <a:buChar char="•"/>
            </a:pPr>
            <a:endParaRPr lang="en-US" dirty="0">
              <a:latin typeface="Segoe UI Symbol" panose="020B0502040204020203" pitchFamily="34" charset="0"/>
              <a:ea typeface="Segoe UI Symbol" panose="020B0502040204020203" pitchFamily="34" charset="0"/>
            </a:endParaRPr>
          </a:p>
          <a:p>
            <a:pPr marL="285750" indent="-285750">
              <a:buFont typeface="Arial" panose="020B0604020202020204" pitchFamily="34" charset="0"/>
              <a:buChar char="•"/>
            </a:pPr>
            <a:r>
              <a:rPr lang="en-US" dirty="0">
                <a:latin typeface="Segoe UI Symbol" panose="020B0502040204020203" pitchFamily="34" charset="0"/>
                <a:ea typeface="Segoe UI Symbol" panose="020B0502040204020203" pitchFamily="34" charset="0"/>
              </a:rPr>
              <a:t>Ahmad, </a:t>
            </a:r>
            <a:r>
              <a:rPr lang="en-US" dirty="0" err="1">
                <a:latin typeface="Segoe UI Symbol" panose="020B0502040204020203" pitchFamily="34" charset="0"/>
                <a:ea typeface="Segoe UI Symbol" panose="020B0502040204020203" pitchFamily="34" charset="0"/>
              </a:rPr>
              <a:t>Noraini</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Zanariah</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Mohd</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Yusof</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Ruhana</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Jaffar</a:t>
            </a:r>
            <a:r>
              <a:rPr lang="en-US" dirty="0">
                <a:latin typeface="Segoe UI Symbol" panose="020B0502040204020203" pitchFamily="34" charset="0"/>
                <a:ea typeface="Segoe UI Symbol" panose="020B0502040204020203" pitchFamily="34" charset="0"/>
              </a:rPr>
              <a:t>, and </a:t>
            </a:r>
            <a:r>
              <a:rPr lang="en-US" dirty="0" err="1">
                <a:latin typeface="Segoe UI Symbol" panose="020B0502040204020203" pitchFamily="34" charset="0"/>
                <a:ea typeface="Segoe UI Symbol" panose="020B0502040204020203" pitchFamily="34" charset="0"/>
              </a:rPr>
              <a:t>Nur</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Najihah</a:t>
            </a:r>
            <a:r>
              <a:rPr lang="en-US" dirty="0">
                <a:latin typeface="Segoe UI Symbol" panose="020B0502040204020203" pitchFamily="34" charset="0"/>
                <a:ea typeface="Segoe UI Symbol" panose="020B0502040204020203" pitchFamily="34" charset="0"/>
              </a:rPr>
              <a:t> </a:t>
            </a:r>
            <a:r>
              <a:rPr lang="en-US" dirty="0" err="1">
                <a:latin typeface="Segoe UI Symbol" panose="020B0502040204020203" pitchFamily="34" charset="0"/>
                <a:ea typeface="Segoe UI Symbol" panose="020B0502040204020203" pitchFamily="34" charset="0"/>
              </a:rPr>
              <a:t>Shahrani</a:t>
            </a:r>
            <a:r>
              <a:rPr lang="en-US" dirty="0">
                <a:latin typeface="Segoe UI Symbol" panose="020B0502040204020203" pitchFamily="34" charset="0"/>
                <a:ea typeface="Segoe UI Symbol" panose="020B0502040204020203" pitchFamily="34" charset="0"/>
              </a:rPr>
              <a:t>. "</a:t>
            </a:r>
            <a:r>
              <a:rPr lang="en-US" dirty="0" smtClean="0">
                <a:latin typeface="Segoe UI Symbol" panose="020B0502040204020203" pitchFamily="34" charset="0"/>
                <a:ea typeface="Segoe UI Symbol" panose="020B0502040204020203" pitchFamily="34" charset="0"/>
              </a:rPr>
              <a:t>Decision making </a:t>
            </a:r>
            <a:r>
              <a:rPr lang="en-US" dirty="0">
                <a:latin typeface="Segoe UI Symbol" panose="020B0502040204020203" pitchFamily="34" charset="0"/>
                <a:ea typeface="Segoe UI Symbol" panose="020B0502040204020203" pitchFamily="34" charset="0"/>
              </a:rPr>
              <a:t>using fuzzy analytical hierarchy process in choosing postgraduate programs." Journal of Mathematics &amp; Computing Science 4, no. 2 (2018): 1-9.</a:t>
            </a:r>
          </a:p>
          <a:p>
            <a:endParaRPr lang="en-US" dirty="0"/>
          </a:p>
        </p:txBody>
      </p:sp>
    </p:spTree>
    <p:extLst>
      <p:ext uri="{BB962C8B-B14F-4D97-AF65-F5344CB8AC3E}">
        <p14:creationId xmlns:p14="http://schemas.microsoft.com/office/powerpoint/2010/main" val="2828350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97"/>
        <p:cNvGrpSpPr/>
        <p:nvPr/>
      </p:nvGrpSpPr>
      <p:grpSpPr>
        <a:xfrm>
          <a:off x="0" y="0"/>
          <a:ext cx="0" cy="0"/>
          <a:chOff x="0" y="0"/>
          <a:chExt cx="0" cy="0"/>
        </a:xfrm>
      </p:grpSpPr>
      <p:sp>
        <p:nvSpPr>
          <p:cNvPr id="498" name="Google Shape;498;p35"/>
          <p:cNvSpPr txBox="1">
            <a:spLocks noGrp="1"/>
          </p:cNvSpPr>
          <p:nvPr>
            <p:ph type="ctrTitle" idx="3"/>
          </p:nvPr>
        </p:nvSpPr>
        <p:spPr>
          <a:xfrm>
            <a:off x="3028128" y="2283667"/>
            <a:ext cx="6174800" cy="770400"/>
          </a:xfrm>
          <a:prstGeom prst="rect">
            <a:avLst/>
          </a:prstGeom>
        </p:spPr>
        <p:txBody>
          <a:bodyPr spcFirstLastPara="1" wrap="square" lIns="121900" tIns="121900" rIns="121900" bIns="121900" anchor="ctr" anchorCtr="0">
            <a:noAutofit/>
          </a:bodyPr>
          <a:lstStyle/>
          <a:p>
            <a:r>
              <a:rPr lang="en" b="1" dirty="0" smtClean="0"/>
              <a:t>PROBLEM STATEMENT</a:t>
            </a:r>
            <a:endParaRPr b="1" dirty="0"/>
          </a:p>
        </p:txBody>
      </p:sp>
      <p:sp>
        <p:nvSpPr>
          <p:cNvPr id="499" name="Google Shape;499;p35"/>
          <p:cNvSpPr txBox="1">
            <a:spLocks noGrp="1"/>
          </p:cNvSpPr>
          <p:nvPr>
            <p:ph type="ctrTitle"/>
          </p:nvPr>
        </p:nvSpPr>
        <p:spPr>
          <a:xfrm>
            <a:off x="3028128" y="894100"/>
            <a:ext cx="6174800" cy="770400"/>
          </a:xfrm>
          <a:prstGeom prst="rect">
            <a:avLst/>
          </a:prstGeom>
        </p:spPr>
        <p:txBody>
          <a:bodyPr spcFirstLastPara="1" wrap="square" lIns="121900" tIns="121900" rIns="121900" bIns="121900" anchor="ctr" anchorCtr="0">
            <a:noAutofit/>
          </a:bodyPr>
          <a:lstStyle/>
          <a:p>
            <a:r>
              <a:rPr lang="en" b="1" dirty="0"/>
              <a:t>INTRODUCTION</a:t>
            </a:r>
            <a:endParaRPr b="1" dirty="0"/>
          </a:p>
        </p:txBody>
      </p:sp>
      <p:sp>
        <p:nvSpPr>
          <p:cNvPr id="500" name="Google Shape;500;p35"/>
          <p:cNvSpPr txBox="1">
            <a:spLocks noGrp="1"/>
          </p:cNvSpPr>
          <p:nvPr>
            <p:ph type="title" idx="2"/>
          </p:nvPr>
        </p:nvSpPr>
        <p:spPr>
          <a:xfrm>
            <a:off x="9730733" y="857700"/>
            <a:ext cx="1501200" cy="1201200"/>
          </a:xfrm>
          <a:prstGeom prst="rect">
            <a:avLst/>
          </a:prstGeom>
        </p:spPr>
        <p:txBody>
          <a:bodyPr spcFirstLastPara="1" wrap="square" lIns="121900" tIns="121900" rIns="121900" bIns="121900" anchor="ctr" anchorCtr="0">
            <a:noAutofit/>
          </a:bodyPr>
          <a:lstStyle/>
          <a:p>
            <a:pPr algn="l"/>
            <a:r>
              <a:rPr lang="en" sz="6400" b="1" dirty="0"/>
              <a:t>01</a:t>
            </a:r>
            <a:endParaRPr sz="6400" b="1" dirty="0"/>
          </a:p>
        </p:txBody>
      </p:sp>
      <p:sp>
        <p:nvSpPr>
          <p:cNvPr id="501" name="Google Shape;501;p35"/>
          <p:cNvSpPr txBox="1">
            <a:spLocks noGrp="1"/>
          </p:cNvSpPr>
          <p:nvPr>
            <p:ph type="title" idx="4"/>
          </p:nvPr>
        </p:nvSpPr>
        <p:spPr>
          <a:xfrm>
            <a:off x="9730733" y="2247248"/>
            <a:ext cx="1501200" cy="1201200"/>
          </a:xfrm>
          <a:prstGeom prst="rect">
            <a:avLst/>
          </a:prstGeom>
        </p:spPr>
        <p:txBody>
          <a:bodyPr spcFirstLastPara="1" wrap="square" lIns="121900" tIns="121900" rIns="121900" bIns="121900" anchor="ctr" anchorCtr="0">
            <a:noAutofit/>
          </a:bodyPr>
          <a:lstStyle/>
          <a:p>
            <a:pPr algn="l"/>
            <a:r>
              <a:rPr lang="en" sz="6400" b="1"/>
              <a:t>02</a:t>
            </a:r>
            <a:endParaRPr sz="6400" b="1"/>
          </a:p>
        </p:txBody>
      </p:sp>
      <p:sp>
        <p:nvSpPr>
          <p:cNvPr id="502" name="Google Shape;502;p35"/>
          <p:cNvSpPr txBox="1">
            <a:spLocks noGrp="1"/>
          </p:cNvSpPr>
          <p:nvPr>
            <p:ph type="ctrTitle" idx="5"/>
          </p:nvPr>
        </p:nvSpPr>
        <p:spPr>
          <a:xfrm>
            <a:off x="3028128" y="3673233"/>
            <a:ext cx="6174800" cy="770400"/>
          </a:xfrm>
          <a:prstGeom prst="rect">
            <a:avLst/>
          </a:prstGeom>
        </p:spPr>
        <p:txBody>
          <a:bodyPr spcFirstLastPara="1" wrap="square" lIns="121900" tIns="121900" rIns="121900" bIns="121900" anchor="ctr" anchorCtr="0">
            <a:noAutofit/>
          </a:bodyPr>
          <a:lstStyle/>
          <a:p>
            <a:r>
              <a:rPr lang="en" b="1" dirty="0" smtClean="0"/>
              <a:t>OBJECTIVES</a:t>
            </a:r>
            <a:endParaRPr b="1" dirty="0"/>
          </a:p>
        </p:txBody>
      </p:sp>
      <p:sp>
        <p:nvSpPr>
          <p:cNvPr id="503" name="Google Shape;503;p35"/>
          <p:cNvSpPr txBox="1">
            <a:spLocks noGrp="1"/>
          </p:cNvSpPr>
          <p:nvPr>
            <p:ph type="title" idx="6"/>
          </p:nvPr>
        </p:nvSpPr>
        <p:spPr>
          <a:xfrm>
            <a:off x="9730733" y="3636787"/>
            <a:ext cx="1501200" cy="1201200"/>
          </a:xfrm>
          <a:prstGeom prst="rect">
            <a:avLst/>
          </a:prstGeom>
        </p:spPr>
        <p:txBody>
          <a:bodyPr spcFirstLastPara="1" wrap="square" lIns="121900" tIns="121900" rIns="121900" bIns="121900" anchor="ctr" anchorCtr="0">
            <a:noAutofit/>
          </a:bodyPr>
          <a:lstStyle/>
          <a:p>
            <a:pPr algn="l"/>
            <a:r>
              <a:rPr lang="en" sz="6400" b="1"/>
              <a:t>03</a:t>
            </a:r>
            <a:endParaRPr sz="6400" b="1"/>
          </a:p>
        </p:txBody>
      </p:sp>
      <p:sp>
        <p:nvSpPr>
          <p:cNvPr id="504" name="Google Shape;504;p35"/>
          <p:cNvSpPr txBox="1">
            <a:spLocks noGrp="1"/>
          </p:cNvSpPr>
          <p:nvPr>
            <p:ph type="ctrTitle" idx="7"/>
          </p:nvPr>
        </p:nvSpPr>
        <p:spPr>
          <a:xfrm>
            <a:off x="3028189" y="5062800"/>
            <a:ext cx="6174800" cy="782000"/>
          </a:xfrm>
          <a:prstGeom prst="rect">
            <a:avLst/>
          </a:prstGeom>
        </p:spPr>
        <p:txBody>
          <a:bodyPr spcFirstLastPara="1" wrap="square" lIns="121900" tIns="121900" rIns="121900" bIns="121900" anchor="ctr" anchorCtr="0">
            <a:noAutofit/>
          </a:bodyPr>
          <a:lstStyle/>
          <a:p>
            <a:r>
              <a:rPr lang="en" b="1" dirty="0" smtClean="0"/>
              <a:t>SIFNIFICANCE OF STUDY</a:t>
            </a:r>
            <a:endParaRPr b="1" dirty="0"/>
          </a:p>
        </p:txBody>
      </p:sp>
      <p:sp>
        <p:nvSpPr>
          <p:cNvPr id="505" name="Google Shape;505;p35"/>
          <p:cNvSpPr txBox="1">
            <a:spLocks noGrp="1"/>
          </p:cNvSpPr>
          <p:nvPr>
            <p:ph type="title" idx="8"/>
          </p:nvPr>
        </p:nvSpPr>
        <p:spPr>
          <a:xfrm>
            <a:off x="9730733" y="5032233"/>
            <a:ext cx="1501200" cy="1201200"/>
          </a:xfrm>
          <a:prstGeom prst="rect">
            <a:avLst/>
          </a:prstGeom>
        </p:spPr>
        <p:txBody>
          <a:bodyPr spcFirstLastPara="1" wrap="square" lIns="121900" tIns="121900" rIns="121900" bIns="121900" anchor="ctr" anchorCtr="0">
            <a:noAutofit/>
          </a:bodyPr>
          <a:lstStyle/>
          <a:p>
            <a:pPr algn="l"/>
            <a:r>
              <a:rPr lang="en" sz="6400" b="1"/>
              <a:t>04</a:t>
            </a:r>
            <a:endParaRPr sz="6400" b="1"/>
          </a:p>
        </p:txBody>
      </p:sp>
    </p:spTree>
    <p:extLst>
      <p:ext uri="{BB962C8B-B14F-4D97-AF65-F5344CB8AC3E}">
        <p14:creationId xmlns:p14="http://schemas.microsoft.com/office/powerpoint/2010/main" val="22502706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97"/>
        <p:cNvGrpSpPr/>
        <p:nvPr/>
      </p:nvGrpSpPr>
      <p:grpSpPr>
        <a:xfrm>
          <a:off x="0" y="0"/>
          <a:ext cx="0" cy="0"/>
          <a:chOff x="0" y="0"/>
          <a:chExt cx="0" cy="0"/>
        </a:xfrm>
      </p:grpSpPr>
      <p:sp>
        <p:nvSpPr>
          <p:cNvPr id="498" name="Google Shape;498;p35"/>
          <p:cNvSpPr txBox="1">
            <a:spLocks noGrp="1"/>
          </p:cNvSpPr>
          <p:nvPr>
            <p:ph type="ctrTitle" idx="3"/>
          </p:nvPr>
        </p:nvSpPr>
        <p:spPr>
          <a:xfrm>
            <a:off x="3028128" y="1610321"/>
            <a:ext cx="6174800" cy="770400"/>
          </a:xfrm>
          <a:prstGeom prst="rect">
            <a:avLst/>
          </a:prstGeom>
        </p:spPr>
        <p:txBody>
          <a:bodyPr spcFirstLastPara="1" wrap="square" lIns="121900" tIns="121900" rIns="121900" bIns="121900" anchor="ctr" anchorCtr="0">
            <a:noAutofit/>
          </a:bodyPr>
          <a:lstStyle/>
          <a:p>
            <a:r>
              <a:rPr lang="en" b="1" dirty="0" smtClean="0"/>
              <a:t>METHODOLOGY</a:t>
            </a:r>
            <a:endParaRPr b="1" dirty="0"/>
          </a:p>
        </p:txBody>
      </p:sp>
      <p:sp>
        <p:nvSpPr>
          <p:cNvPr id="499" name="Google Shape;499;p35"/>
          <p:cNvSpPr txBox="1">
            <a:spLocks noGrp="1"/>
          </p:cNvSpPr>
          <p:nvPr>
            <p:ph type="ctrTitle"/>
          </p:nvPr>
        </p:nvSpPr>
        <p:spPr>
          <a:xfrm>
            <a:off x="3028128" y="518223"/>
            <a:ext cx="6174800" cy="770400"/>
          </a:xfrm>
          <a:prstGeom prst="rect">
            <a:avLst/>
          </a:prstGeom>
        </p:spPr>
        <p:txBody>
          <a:bodyPr spcFirstLastPara="1" wrap="square" lIns="121900" tIns="121900" rIns="121900" bIns="121900" anchor="ctr" anchorCtr="0">
            <a:noAutofit/>
          </a:bodyPr>
          <a:lstStyle/>
          <a:p>
            <a:r>
              <a:rPr lang="en" b="1" dirty="0" smtClean="0"/>
              <a:t>LITERATURE REVIEW</a:t>
            </a:r>
            <a:endParaRPr b="1" dirty="0"/>
          </a:p>
        </p:txBody>
      </p:sp>
      <p:sp>
        <p:nvSpPr>
          <p:cNvPr id="500" name="Google Shape;500;p35"/>
          <p:cNvSpPr txBox="1">
            <a:spLocks noGrp="1"/>
          </p:cNvSpPr>
          <p:nvPr>
            <p:ph type="title" idx="2"/>
          </p:nvPr>
        </p:nvSpPr>
        <p:spPr>
          <a:xfrm>
            <a:off x="9730733" y="302823"/>
            <a:ext cx="1501200" cy="1201200"/>
          </a:xfrm>
          <a:prstGeom prst="rect">
            <a:avLst/>
          </a:prstGeom>
        </p:spPr>
        <p:txBody>
          <a:bodyPr spcFirstLastPara="1" wrap="square" lIns="121900" tIns="121900" rIns="121900" bIns="121900" anchor="ctr" anchorCtr="0">
            <a:noAutofit/>
          </a:bodyPr>
          <a:lstStyle/>
          <a:p>
            <a:pPr algn="l"/>
            <a:r>
              <a:rPr lang="en" sz="6400" b="1" dirty="0" smtClean="0"/>
              <a:t>05</a:t>
            </a:r>
            <a:endParaRPr sz="6400" b="1" dirty="0"/>
          </a:p>
        </p:txBody>
      </p:sp>
      <p:sp>
        <p:nvSpPr>
          <p:cNvPr id="501" name="Google Shape;501;p35"/>
          <p:cNvSpPr txBox="1">
            <a:spLocks noGrp="1"/>
          </p:cNvSpPr>
          <p:nvPr>
            <p:ph type="title" idx="4"/>
          </p:nvPr>
        </p:nvSpPr>
        <p:spPr>
          <a:xfrm>
            <a:off x="9730733" y="1504023"/>
            <a:ext cx="1501200" cy="1201200"/>
          </a:xfrm>
          <a:prstGeom prst="rect">
            <a:avLst/>
          </a:prstGeom>
        </p:spPr>
        <p:txBody>
          <a:bodyPr spcFirstLastPara="1" wrap="square" lIns="121900" tIns="121900" rIns="121900" bIns="121900" anchor="ctr" anchorCtr="0">
            <a:noAutofit/>
          </a:bodyPr>
          <a:lstStyle/>
          <a:p>
            <a:pPr algn="l"/>
            <a:r>
              <a:rPr lang="en" sz="6400" b="1" dirty="0" smtClean="0"/>
              <a:t>06</a:t>
            </a:r>
            <a:endParaRPr sz="6400" b="1" dirty="0"/>
          </a:p>
        </p:txBody>
      </p:sp>
      <p:sp>
        <p:nvSpPr>
          <p:cNvPr id="502" name="Google Shape;502;p35"/>
          <p:cNvSpPr txBox="1">
            <a:spLocks noGrp="1"/>
          </p:cNvSpPr>
          <p:nvPr>
            <p:ph type="ctrTitle" idx="5"/>
          </p:nvPr>
        </p:nvSpPr>
        <p:spPr>
          <a:xfrm>
            <a:off x="3028128" y="2951360"/>
            <a:ext cx="6174800" cy="770400"/>
          </a:xfrm>
          <a:prstGeom prst="rect">
            <a:avLst/>
          </a:prstGeom>
        </p:spPr>
        <p:txBody>
          <a:bodyPr spcFirstLastPara="1" wrap="square" lIns="121900" tIns="121900" rIns="121900" bIns="121900" anchor="ctr" anchorCtr="0">
            <a:noAutofit/>
          </a:bodyPr>
          <a:lstStyle/>
          <a:p>
            <a:r>
              <a:rPr lang="en" b="1" dirty="0" smtClean="0"/>
              <a:t>RESULT</a:t>
            </a:r>
            <a:endParaRPr b="1" dirty="0"/>
          </a:p>
        </p:txBody>
      </p:sp>
      <p:sp>
        <p:nvSpPr>
          <p:cNvPr id="503" name="Google Shape;503;p35"/>
          <p:cNvSpPr txBox="1">
            <a:spLocks noGrp="1"/>
          </p:cNvSpPr>
          <p:nvPr>
            <p:ph type="title" idx="6"/>
          </p:nvPr>
        </p:nvSpPr>
        <p:spPr>
          <a:xfrm>
            <a:off x="9730733" y="2790246"/>
            <a:ext cx="1501200" cy="1201200"/>
          </a:xfrm>
          <a:prstGeom prst="rect">
            <a:avLst/>
          </a:prstGeom>
        </p:spPr>
        <p:txBody>
          <a:bodyPr spcFirstLastPara="1" wrap="square" lIns="121900" tIns="121900" rIns="121900" bIns="121900" anchor="ctr" anchorCtr="0">
            <a:noAutofit/>
          </a:bodyPr>
          <a:lstStyle/>
          <a:p>
            <a:pPr algn="l"/>
            <a:r>
              <a:rPr lang="en" sz="6400" b="1" dirty="0" smtClean="0"/>
              <a:t>07</a:t>
            </a:r>
            <a:endParaRPr sz="6400" b="1" dirty="0"/>
          </a:p>
        </p:txBody>
      </p:sp>
      <p:sp>
        <p:nvSpPr>
          <p:cNvPr id="504" name="Google Shape;504;p35"/>
          <p:cNvSpPr txBox="1">
            <a:spLocks noGrp="1"/>
          </p:cNvSpPr>
          <p:nvPr>
            <p:ph type="ctrTitle" idx="7"/>
          </p:nvPr>
        </p:nvSpPr>
        <p:spPr>
          <a:xfrm>
            <a:off x="3028128" y="5434637"/>
            <a:ext cx="6174800" cy="782000"/>
          </a:xfrm>
          <a:prstGeom prst="rect">
            <a:avLst/>
          </a:prstGeom>
        </p:spPr>
        <p:txBody>
          <a:bodyPr spcFirstLastPara="1" wrap="square" lIns="121900" tIns="121900" rIns="121900" bIns="121900" anchor="ctr" anchorCtr="0">
            <a:noAutofit/>
          </a:bodyPr>
          <a:lstStyle/>
          <a:p>
            <a:r>
              <a:rPr lang="en" b="1" dirty="0" smtClean="0"/>
              <a:t>REFERENCES</a:t>
            </a:r>
            <a:endParaRPr b="1" dirty="0"/>
          </a:p>
        </p:txBody>
      </p:sp>
      <p:sp>
        <p:nvSpPr>
          <p:cNvPr id="505" name="Google Shape;505;p35"/>
          <p:cNvSpPr txBox="1">
            <a:spLocks noGrp="1"/>
          </p:cNvSpPr>
          <p:nvPr>
            <p:ph type="title" idx="8"/>
          </p:nvPr>
        </p:nvSpPr>
        <p:spPr>
          <a:xfrm>
            <a:off x="9730733" y="4079502"/>
            <a:ext cx="1501200" cy="1201200"/>
          </a:xfrm>
          <a:prstGeom prst="rect">
            <a:avLst/>
          </a:prstGeom>
        </p:spPr>
        <p:txBody>
          <a:bodyPr spcFirstLastPara="1" wrap="square" lIns="121900" tIns="121900" rIns="121900" bIns="121900" anchor="ctr" anchorCtr="0">
            <a:noAutofit/>
          </a:bodyPr>
          <a:lstStyle/>
          <a:p>
            <a:pPr algn="l"/>
            <a:r>
              <a:rPr lang="en" sz="6400" b="1" dirty="0" smtClean="0"/>
              <a:t>08</a:t>
            </a:r>
            <a:endParaRPr sz="6400" b="1" dirty="0"/>
          </a:p>
        </p:txBody>
      </p:sp>
      <p:sp>
        <p:nvSpPr>
          <p:cNvPr id="10" name="Google Shape;505;p35"/>
          <p:cNvSpPr txBox="1">
            <a:spLocks/>
          </p:cNvSpPr>
          <p:nvPr/>
        </p:nvSpPr>
        <p:spPr>
          <a:xfrm>
            <a:off x="9730733" y="5280702"/>
            <a:ext cx="1501200" cy="1201200"/>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ctr" rtl="0" eaLnBrk="1" hangingPunct="1">
              <a:lnSpc>
                <a:spcPct val="100000"/>
              </a:lnSpc>
              <a:spcBef>
                <a:spcPts val="0"/>
              </a:spcBef>
              <a:spcAft>
                <a:spcPts val="0"/>
              </a:spcAft>
              <a:buClr>
                <a:srgbClr val="F3F3F3"/>
              </a:buClr>
              <a:buSzPts val="3600"/>
              <a:buFont typeface="Barlow Semi Condensed SemiBold"/>
              <a:buNone/>
              <a:defRPr sz="8000" b="0" i="0" u="none" strike="noStrike" cap="none">
                <a:solidFill>
                  <a:srgbClr val="F3F3F3"/>
                </a:solidFill>
                <a:latin typeface="Barlow Semi Condensed SemiBold"/>
                <a:ea typeface="Barlow Semi Condensed SemiBold"/>
                <a:cs typeface="Barlow Semi Condensed SemiBold"/>
                <a:sym typeface="Barlow Semi Condensed SemiBold"/>
              </a:defRPr>
            </a:lvl1pPr>
            <a:lvl2pPr marR="0" lvl="1" algn="r" rtl="0" eaLnBrk="1" hangingPunct="1">
              <a:lnSpc>
                <a:spcPct val="100000"/>
              </a:lnSpc>
              <a:spcBef>
                <a:spcPts val="0"/>
              </a:spcBef>
              <a:spcAft>
                <a:spcPts val="0"/>
              </a:spcAft>
              <a:buClr>
                <a:srgbClr val="F3F3F3"/>
              </a:buClr>
              <a:buSzPts val="4800"/>
              <a:buFont typeface="Fira Sans Extra Condensed Medium"/>
              <a:buNone/>
              <a:defRPr sz="6400" b="1" i="0" u="none" strike="noStrike" cap="none">
                <a:solidFill>
                  <a:srgbClr val="F3F3F3"/>
                </a:solidFill>
                <a:latin typeface="Fira Sans Extra Condensed Medium"/>
                <a:ea typeface="Fira Sans Extra Condensed Medium"/>
                <a:cs typeface="Fira Sans Extra Condensed Medium"/>
                <a:sym typeface="Fira Sans Extra Condensed Medium"/>
              </a:defRPr>
            </a:lvl2pPr>
            <a:lvl3pPr marR="0" lvl="2" algn="r" rtl="0" eaLnBrk="1" hangingPunct="1">
              <a:lnSpc>
                <a:spcPct val="100000"/>
              </a:lnSpc>
              <a:spcBef>
                <a:spcPts val="0"/>
              </a:spcBef>
              <a:spcAft>
                <a:spcPts val="0"/>
              </a:spcAft>
              <a:buClr>
                <a:srgbClr val="F3F3F3"/>
              </a:buClr>
              <a:buSzPts val="4800"/>
              <a:buFont typeface="Fira Sans Extra Condensed Medium"/>
              <a:buNone/>
              <a:defRPr sz="6400" b="1" i="0" u="none" strike="noStrike" cap="none">
                <a:solidFill>
                  <a:srgbClr val="F3F3F3"/>
                </a:solidFill>
                <a:latin typeface="Fira Sans Extra Condensed Medium"/>
                <a:ea typeface="Fira Sans Extra Condensed Medium"/>
                <a:cs typeface="Fira Sans Extra Condensed Medium"/>
                <a:sym typeface="Fira Sans Extra Condensed Medium"/>
              </a:defRPr>
            </a:lvl3pPr>
            <a:lvl4pPr marR="0" lvl="3" algn="r" rtl="0" eaLnBrk="1" hangingPunct="1">
              <a:lnSpc>
                <a:spcPct val="100000"/>
              </a:lnSpc>
              <a:spcBef>
                <a:spcPts val="0"/>
              </a:spcBef>
              <a:spcAft>
                <a:spcPts val="0"/>
              </a:spcAft>
              <a:buClr>
                <a:srgbClr val="F3F3F3"/>
              </a:buClr>
              <a:buSzPts val="4800"/>
              <a:buFont typeface="Fira Sans Extra Condensed Medium"/>
              <a:buNone/>
              <a:defRPr sz="6400" b="1" i="0" u="none" strike="noStrike" cap="none">
                <a:solidFill>
                  <a:srgbClr val="F3F3F3"/>
                </a:solidFill>
                <a:latin typeface="Fira Sans Extra Condensed Medium"/>
                <a:ea typeface="Fira Sans Extra Condensed Medium"/>
                <a:cs typeface="Fira Sans Extra Condensed Medium"/>
                <a:sym typeface="Fira Sans Extra Condensed Medium"/>
              </a:defRPr>
            </a:lvl4pPr>
            <a:lvl5pPr marR="0" lvl="4" algn="r" rtl="0" eaLnBrk="1" hangingPunct="1">
              <a:lnSpc>
                <a:spcPct val="100000"/>
              </a:lnSpc>
              <a:spcBef>
                <a:spcPts val="0"/>
              </a:spcBef>
              <a:spcAft>
                <a:spcPts val="0"/>
              </a:spcAft>
              <a:buClr>
                <a:srgbClr val="F3F3F3"/>
              </a:buClr>
              <a:buSzPts val="4800"/>
              <a:buFont typeface="Fira Sans Extra Condensed Medium"/>
              <a:buNone/>
              <a:defRPr sz="6400" b="1" i="0" u="none" strike="noStrike" cap="none">
                <a:solidFill>
                  <a:srgbClr val="F3F3F3"/>
                </a:solidFill>
                <a:latin typeface="Fira Sans Extra Condensed Medium"/>
                <a:ea typeface="Fira Sans Extra Condensed Medium"/>
                <a:cs typeface="Fira Sans Extra Condensed Medium"/>
                <a:sym typeface="Fira Sans Extra Condensed Medium"/>
              </a:defRPr>
            </a:lvl5pPr>
            <a:lvl6pPr marR="0" lvl="5" algn="r" rtl="0" eaLnBrk="1" hangingPunct="1">
              <a:lnSpc>
                <a:spcPct val="100000"/>
              </a:lnSpc>
              <a:spcBef>
                <a:spcPts val="0"/>
              </a:spcBef>
              <a:spcAft>
                <a:spcPts val="0"/>
              </a:spcAft>
              <a:buClr>
                <a:srgbClr val="F3F3F3"/>
              </a:buClr>
              <a:buSzPts val="4800"/>
              <a:buFont typeface="Fira Sans Extra Condensed Medium"/>
              <a:buNone/>
              <a:defRPr sz="6400" b="1" i="0" u="none" strike="noStrike" cap="none">
                <a:solidFill>
                  <a:srgbClr val="F3F3F3"/>
                </a:solidFill>
                <a:latin typeface="Fira Sans Extra Condensed Medium"/>
                <a:ea typeface="Fira Sans Extra Condensed Medium"/>
                <a:cs typeface="Fira Sans Extra Condensed Medium"/>
                <a:sym typeface="Fira Sans Extra Condensed Medium"/>
              </a:defRPr>
            </a:lvl6pPr>
            <a:lvl7pPr marR="0" lvl="6" algn="r" rtl="0" eaLnBrk="1" hangingPunct="1">
              <a:lnSpc>
                <a:spcPct val="100000"/>
              </a:lnSpc>
              <a:spcBef>
                <a:spcPts val="0"/>
              </a:spcBef>
              <a:spcAft>
                <a:spcPts val="0"/>
              </a:spcAft>
              <a:buClr>
                <a:srgbClr val="F3F3F3"/>
              </a:buClr>
              <a:buSzPts val="4800"/>
              <a:buFont typeface="Fira Sans Extra Condensed Medium"/>
              <a:buNone/>
              <a:defRPr sz="6400" b="1" i="0" u="none" strike="noStrike" cap="none">
                <a:solidFill>
                  <a:srgbClr val="F3F3F3"/>
                </a:solidFill>
                <a:latin typeface="Fira Sans Extra Condensed Medium"/>
                <a:ea typeface="Fira Sans Extra Condensed Medium"/>
                <a:cs typeface="Fira Sans Extra Condensed Medium"/>
                <a:sym typeface="Fira Sans Extra Condensed Medium"/>
              </a:defRPr>
            </a:lvl7pPr>
            <a:lvl8pPr marR="0" lvl="7" algn="r" rtl="0" eaLnBrk="1" hangingPunct="1">
              <a:lnSpc>
                <a:spcPct val="100000"/>
              </a:lnSpc>
              <a:spcBef>
                <a:spcPts val="0"/>
              </a:spcBef>
              <a:spcAft>
                <a:spcPts val="0"/>
              </a:spcAft>
              <a:buClr>
                <a:srgbClr val="F3F3F3"/>
              </a:buClr>
              <a:buSzPts val="4800"/>
              <a:buFont typeface="Fira Sans Extra Condensed Medium"/>
              <a:buNone/>
              <a:defRPr sz="6400" b="1" i="0" u="none" strike="noStrike" cap="none">
                <a:solidFill>
                  <a:srgbClr val="F3F3F3"/>
                </a:solidFill>
                <a:latin typeface="Fira Sans Extra Condensed Medium"/>
                <a:ea typeface="Fira Sans Extra Condensed Medium"/>
                <a:cs typeface="Fira Sans Extra Condensed Medium"/>
                <a:sym typeface="Fira Sans Extra Condensed Medium"/>
              </a:defRPr>
            </a:lvl8pPr>
            <a:lvl9pPr marR="0" lvl="8" algn="r" rtl="0" eaLnBrk="1" hangingPunct="1">
              <a:lnSpc>
                <a:spcPct val="100000"/>
              </a:lnSpc>
              <a:spcBef>
                <a:spcPts val="0"/>
              </a:spcBef>
              <a:spcAft>
                <a:spcPts val="0"/>
              </a:spcAft>
              <a:buClr>
                <a:srgbClr val="F3F3F3"/>
              </a:buClr>
              <a:buSzPts val="4800"/>
              <a:buFont typeface="Fira Sans Extra Condensed Medium"/>
              <a:buNone/>
              <a:defRPr sz="6400" b="1" i="0" u="none" strike="noStrike" cap="none">
                <a:solidFill>
                  <a:srgbClr val="F3F3F3"/>
                </a:solidFill>
                <a:latin typeface="Fira Sans Extra Condensed Medium"/>
                <a:ea typeface="Fira Sans Extra Condensed Medium"/>
                <a:cs typeface="Fira Sans Extra Condensed Medium"/>
                <a:sym typeface="Fira Sans Extra Condensed Medium"/>
              </a:defRPr>
            </a:lvl9pPr>
          </a:lstStyle>
          <a:p>
            <a:pPr algn="l"/>
            <a:r>
              <a:rPr lang="en" sz="6400" b="1" dirty="0" smtClean="0"/>
              <a:t>09</a:t>
            </a:r>
            <a:endParaRPr lang="en" sz="6400" b="1" dirty="0"/>
          </a:p>
        </p:txBody>
      </p:sp>
      <p:sp>
        <p:nvSpPr>
          <p:cNvPr id="12" name="Google Shape;504;p35"/>
          <p:cNvSpPr txBox="1">
            <a:spLocks/>
          </p:cNvSpPr>
          <p:nvPr/>
        </p:nvSpPr>
        <p:spPr>
          <a:xfrm>
            <a:off x="3180528" y="4402633"/>
            <a:ext cx="6174800" cy="782000"/>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r" rtl="0" eaLnBrk="1" hangingPunct="1">
              <a:lnSpc>
                <a:spcPct val="100000"/>
              </a:lnSpc>
              <a:spcBef>
                <a:spcPts val="0"/>
              </a:spcBef>
              <a:spcAft>
                <a:spcPts val="0"/>
              </a:spcAft>
              <a:buClr>
                <a:srgbClr val="434343"/>
              </a:buClr>
              <a:buSzPts val="2400"/>
              <a:buFont typeface="Barlow Semi Condensed SemiBold"/>
              <a:buNone/>
              <a:defRPr sz="2400" b="0" i="0" u="none" strike="noStrike" cap="none">
                <a:solidFill>
                  <a:srgbClr val="434343"/>
                </a:solidFill>
                <a:latin typeface="Barlow Semi Condensed SemiBold"/>
                <a:ea typeface="Barlow Semi Condensed SemiBold"/>
                <a:cs typeface="Barlow Semi Condensed SemiBold"/>
                <a:sym typeface="Barlow Semi Condensed SemiBold"/>
              </a:defRPr>
            </a:lvl1pPr>
            <a:lvl2pPr marR="0" lvl="1" algn="l" rtl="0" eaLnBrk="1" hangingPunct="1">
              <a:lnSpc>
                <a:spcPct val="100000"/>
              </a:lnSpc>
              <a:spcBef>
                <a:spcPts val="0"/>
              </a:spcBef>
              <a:spcAft>
                <a:spcPts val="0"/>
              </a:spcAft>
              <a:buClr>
                <a:srgbClr val="434343"/>
              </a:buClr>
              <a:buSzPts val="2400"/>
              <a:buFont typeface="Barlow Semi Condensed"/>
              <a:buNone/>
              <a:defRPr sz="3200" b="1" i="0" u="none" strike="noStrike" cap="none">
                <a:solidFill>
                  <a:srgbClr val="434343"/>
                </a:solidFill>
                <a:latin typeface="Barlow Semi Condensed"/>
                <a:ea typeface="Barlow Semi Condensed"/>
                <a:cs typeface="Barlow Semi Condensed"/>
                <a:sym typeface="Barlow Semi Condensed"/>
              </a:defRPr>
            </a:lvl2pPr>
            <a:lvl3pPr marR="0" lvl="2" algn="l" rtl="0" eaLnBrk="1" hangingPunct="1">
              <a:lnSpc>
                <a:spcPct val="100000"/>
              </a:lnSpc>
              <a:spcBef>
                <a:spcPts val="0"/>
              </a:spcBef>
              <a:spcAft>
                <a:spcPts val="0"/>
              </a:spcAft>
              <a:buClr>
                <a:srgbClr val="434343"/>
              </a:buClr>
              <a:buSzPts val="2400"/>
              <a:buFont typeface="Barlow Semi Condensed"/>
              <a:buNone/>
              <a:defRPr sz="3200" b="1" i="0" u="none" strike="noStrike" cap="none">
                <a:solidFill>
                  <a:srgbClr val="434343"/>
                </a:solidFill>
                <a:latin typeface="Barlow Semi Condensed"/>
                <a:ea typeface="Barlow Semi Condensed"/>
                <a:cs typeface="Barlow Semi Condensed"/>
                <a:sym typeface="Barlow Semi Condensed"/>
              </a:defRPr>
            </a:lvl3pPr>
            <a:lvl4pPr marR="0" lvl="3" algn="l" rtl="0" eaLnBrk="1" hangingPunct="1">
              <a:lnSpc>
                <a:spcPct val="100000"/>
              </a:lnSpc>
              <a:spcBef>
                <a:spcPts val="0"/>
              </a:spcBef>
              <a:spcAft>
                <a:spcPts val="0"/>
              </a:spcAft>
              <a:buClr>
                <a:srgbClr val="434343"/>
              </a:buClr>
              <a:buSzPts val="2400"/>
              <a:buFont typeface="Barlow Semi Condensed"/>
              <a:buNone/>
              <a:defRPr sz="3200" b="1" i="0" u="none" strike="noStrike" cap="none">
                <a:solidFill>
                  <a:srgbClr val="434343"/>
                </a:solidFill>
                <a:latin typeface="Barlow Semi Condensed"/>
                <a:ea typeface="Barlow Semi Condensed"/>
                <a:cs typeface="Barlow Semi Condensed"/>
                <a:sym typeface="Barlow Semi Condensed"/>
              </a:defRPr>
            </a:lvl4pPr>
            <a:lvl5pPr marR="0" lvl="4" algn="l" rtl="0" eaLnBrk="1" hangingPunct="1">
              <a:lnSpc>
                <a:spcPct val="100000"/>
              </a:lnSpc>
              <a:spcBef>
                <a:spcPts val="0"/>
              </a:spcBef>
              <a:spcAft>
                <a:spcPts val="0"/>
              </a:spcAft>
              <a:buClr>
                <a:srgbClr val="434343"/>
              </a:buClr>
              <a:buSzPts val="2400"/>
              <a:buFont typeface="Barlow Semi Condensed"/>
              <a:buNone/>
              <a:defRPr sz="3200" b="1" i="0" u="none" strike="noStrike" cap="none">
                <a:solidFill>
                  <a:srgbClr val="434343"/>
                </a:solidFill>
                <a:latin typeface="Barlow Semi Condensed"/>
                <a:ea typeface="Barlow Semi Condensed"/>
                <a:cs typeface="Barlow Semi Condensed"/>
                <a:sym typeface="Barlow Semi Condensed"/>
              </a:defRPr>
            </a:lvl5pPr>
            <a:lvl6pPr marR="0" lvl="5" algn="l" rtl="0" eaLnBrk="1" hangingPunct="1">
              <a:lnSpc>
                <a:spcPct val="100000"/>
              </a:lnSpc>
              <a:spcBef>
                <a:spcPts val="0"/>
              </a:spcBef>
              <a:spcAft>
                <a:spcPts val="0"/>
              </a:spcAft>
              <a:buClr>
                <a:srgbClr val="434343"/>
              </a:buClr>
              <a:buSzPts val="2400"/>
              <a:buFont typeface="Barlow Semi Condensed"/>
              <a:buNone/>
              <a:defRPr sz="3200" b="1" i="0" u="none" strike="noStrike" cap="none">
                <a:solidFill>
                  <a:srgbClr val="434343"/>
                </a:solidFill>
                <a:latin typeface="Barlow Semi Condensed"/>
                <a:ea typeface="Barlow Semi Condensed"/>
                <a:cs typeface="Barlow Semi Condensed"/>
                <a:sym typeface="Barlow Semi Condensed"/>
              </a:defRPr>
            </a:lvl6pPr>
            <a:lvl7pPr marR="0" lvl="6" algn="l" rtl="0" eaLnBrk="1" hangingPunct="1">
              <a:lnSpc>
                <a:spcPct val="100000"/>
              </a:lnSpc>
              <a:spcBef>
                <a:spcPts val="0"/>
              </a:spcBef>
              <a:spcAft>
                <a:spcPts val="0"/>
              </a:spcAft>
              <a:buClr>
                <a:srgbClr val="434343"/>
              </a:buClr>
              <a:buSzPts val="2400"/>
              <a:buFont typeface="Barlow Semi Condensed"/>
              <a:buNone/>
              <a:defRPr sz="3200" b="1" i="0" u="none" strike="noStrike" cap="none">
                <a:solidFill>
                  <a:srgbClr val="434343"/>
                </a:solidFill>
                <a:latin typeface="Barlow Semi Condensed"/>
                <a:ea typeface="Barlow Semi Condensed"/>
                <a:cs typeface="Barlow Semi Condensed"/>
                <a:sym typeface="Barlow Semi Condensed"/>
              </a:defRPr>
            </a:lvl7pPr>
            <a:lvl8pPr marR="0" lvl="7" algn="l" rtl="0" eaLnBrk="1" hangingPunct="1">
              <a:lnSpc>
                <a:spcPct val="100000"/>
              </a:lnSpc>
              <a:spcBef>
                <a:spcPts val="0"/>
              </a:spcBef>
              <a:spcAft>
                <a:spcPts val="0"/>
              </a:spcAft>
              <a:buClr>
                <a:srgbClr val="434343"/>
              </a:buClr>
              <a:buSzPts val="2400"/>
              <a:buFont typeface="Barlow Semi Condensed"/>
              <a:buNone/>
              <a:defRPr sz="3200" b="1" i="0" u="none" strike="noStrike" cap="none">
                <a:solidFill>
                  <a:srgbClr val="434343"/>
                </a:solidFill>
                <a:latin typeface="Barlow Semi Condensed"/>
                <a:ea typeface="Barlow Semi Condensed"/>
                <a:cs typeface="Barlow Semi Condensed"/>
                <a:sym typeface="Barlow Semi Condensed"/>
              </a:defRPr>
            </a:lvl8pPr>
            <a:lvl9pPr marR="0" lvl="8" algn="l" rtl="0" eaLnBrk="1" hangingPunct="1">
              <a:lnSpc>
                <a:spcPct val="100000"/>
              </a:lnSpc>
              <a:spcBef>
                <a:spcPts val="0"/>
              </a:spcBef>
              <a:spcAft>
                <a:spcPts val="0"/>
              </a:spcAft>
              <a:buClr>
                <a:srgbClr val="434343"/>
              </a:buClr>
              <a:buSzPts val="2400"/>
              <a:buFont typeface="Barlow Semi Condensed"/>
              <a:buNone/>
              <a:defRPr sz="3200" b="1" i="0" u="none" strike="noStrike" cap="none">
                <a:solidFill>
                  <a:srgbClr val="434343"/>
                </a:solidFill>
                <a:latin typeface="Barlow Semi Condensed"/>
                <a:ea typeface="Barlow Semi Condensed"/>
                <a:cs typeface="Barlow Semi Condensed"/>
                <a:sym typeface="Barlow Semi Condensed"/>
              </a:defRPr>
            </a:lvl9pPr>
          </a:lstStyle>
          <a:p>
            <a:r>
              <a:rPr lang="en-US" b="1" dirty="0" smtClean="0"/>
              <a:t>CONCLUSION</a:t>
            </a:r>
            <a:endParaRPr lang="en-US" b="1" dirty="0"/>
          </a:p>
        </p:txBody>
      </p:sp>
    </p:spTree>
    <p:extLst>
      <p:ext uri="{BB962C8B-B14F-4D97-AF65-F5344CB8AC3E}">
        <p14:creationId xmlns:p14="http://schemas.microsoft.com/office/powerpoint/2010/main" val="36962079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0"/>
        <p:cNvGrpSpPr/>
        <p:nvPr/>
      </p:nvGrpSpPr>
      <p:grpSpPr>
        <a:xfrm>
          <a:off x="0" y="0"/>
          <a:ext cx="0" cy="0"/>
          <a:chOff x="0" y="0"/>
          <a:chExt cx="0" cy="0"/>
        </a:xfrm>
      </p:grpSpPr>
      <p:sp>
        <p:nvSpPr>
          <p:cNvPr id="541" name="Google Shape;541;p40"/>
          <p:cNvSpPr txBox="1">
            <a:spLocks noGrp="1"/>
          </p:cNvSpPr>
          <p:nvPr>
            <p:ph type="subTitle" idx="1"/>
          </p:nvPr>
        </p:nvSpPr>
        <p:spPr>
          <a:xfrm>
            <a:off x="1299411" y="3461599"/>
            <a:ext cx="4379494" cy="2554190"/>
          </a:xfrm>
          <a:prstGeom prst="rect">
            <a:avLst/>
          </a:prstGeom>
        </p:spPr>
        <p:txBody>
          <a:bodyPr spcFirstLastPara="1" wrap="square" lIns="121900" tIns="121900" rIns="121900" bIns="121900" anchor="t" anchorCtr="0">
            <a:noAutofit/>
          </a:bodyPr>
          <a:lstStyle/>
          <a:p>
            <a:pPr marL="0" indent="0" algn="just">
              <a:spcAft>
                <a:spcPts val="2133"/>
              </a:spcAft>
            </a:pPr>
            <a:r>
              <a:rPr lang="en-US" dirty="0" smtClean="0"/>
              <a:t>The employee satisfaction workplace and happiness are very important in order to achieve an effective work process.</a:t>
            </a:r>
          </a:p>
          <a:p>
            <a:pPr marL="0" indent="0" algn="just">
              <a:spcAft>
                <a:spcPts val="2133"/>
              </a:spcAft>
            </a:pPr>
            <a:r>
              <a:rPr lang="en-US" dirty="0" smtClean="0"/>
              <a:t>To achieve the satisfying and happy workplace is by be promoting awards, offering bonus, promote to higher place in company and holiday.</a:t>
            </a:r>
          </a:p>
          <a:p>
            <a:pPr marL="0" indent="0" algn="l">
              <a:spcAft>
                <a:spcPts val="2133"/>
              </a:spcAft>
            </a:pPr>
            <a:endParaRPr dirty="0"/>
          </a:p>
        </p:txBody>
      </p:sp>
      <p:sp>
        <p:nvSpPr>
          <p:cNvPr id="542" name="Google Shape;542;p40"/>
          <p:cNvSpPr txBox="1">
            <a:spLocks noGrp="1"/>
          </p:cNvSpPr>
          <p:nvPr>
            <p:ph type="ctrTitle"/>
          </p:nvPr>
        </p:nvSpPr>
        <p:spPr>
          <a:xfrm>
            <a:off x="960067" y="479267"/>
            <a:ext cx="5334552" cy="1113200"/>
          </a:xfrm>
          <a:prstGeom prst="rect">
            <a:avLst/>
          </a:prstGeom>
        </p:spPr>
        <p:txBody>
          <a:bodyPr spcFirstLastPara="1" wrap="square" lIns="121900" tIns="121900" rIns="121900" bIns="121900" anchor="t" anchorCtr="0">
            <a:noAutofit/>
          </a:bodyPr>
          <a:lstStyle/>
          <a:p>
            <a:r>
              <a:rPr lang="en" sz="4800" dirty="0" smtClean="0">
                <a:latin typeface="Adobe Gothic Std B" panose="020B0800000000000000" pitchFamily="34" charset="-128"/>
                <a:ea typeface="Adobe Gothic Std B" panose="020B0800000000000000" pitchFamily="34" charset="-128"/>
              </a:rPr>
              <a:t>INTRODUCTION</a:t>
            </a:r>
            <a:endParaRPr sz="4800" dirty="0">
              <a:latin typeface="Adobe Gothic Std B" panose="020B0800000000000000" pitchFamily="34" charset="-128"/>
              <a:ea typeface="Adobe Gothic Std B" panose="020B0800000000000000" pitchFamily="34" charset="-128"/>
            </a:endParaRPr>
          </a:p>
        </p:txBody>
      </p:sp>
      <p:sp>
        <p:nvSpPr>
          <p:cNvPr id="545" name="Google Shape;545;p40"/>
          <p:cNvSpPr txBox="1">
            <a:spLocks noGrp="1"/>
          </p:cNvSpPr>
          <p:nvPr>
            <p:ph type="subTitle" idx="2"/>
          </p:nvPr>
        </p:nvSpPr>
        <p:spPr>
          <a:xfrm>
            <a:off x="6659024" y="3461598"/>
            <a:ext cx="4554408" cy="2722633"/>
          </a:xfrm>
          <a:prstGeom prst="rect">
            <a:avLst/>
          </a:prstGeom>
        </p:spPr>
        <p:txBody>
          <a:bodyPr spcFirstLastPara="1" wrap="square" lIns="121900" tIns="121900" rIns="121900" bIns="121900" anchor="t" anchorCtr="0">
            <a:noAutofit/>
          </a:bodyPr>
          <a:lstStyle/>
          <a:p>
            <a:pPr marL="0" indent="0" algn="just">
              <a:spcAft>
                <a:spcPts val="2133"/>
              </a:spcAft>
            </a:pPr>
            <a:r>
              <a:rPr lang="en" dirty="0" smtClean="0"/>
              <a:t>However finding the right person for this accomplishment are very important.</a:t>
            </a:r>
          </a:p>
          <a:p>
            <a:pPr marL="0" indent="0" algn="just">
              <a:spcAft>
                <a:spcPts val="2133"/>
              </a:spcAft>
            </a:pPr>
            <a:r>
              <a:rPr lang="en-US" dirty="0" smtClean="0"/>
              <a:t>T</a:t>
            </a:r>
            <a:r>
              <a:rPr lang="en" dirty="0" smtClean="0"/>
              <a:t>he employee will be analysis by their work quality,personal quality,knowlegde and skill and external factor</a:t>
            </a:r>
          </a:p>
          <a:p>
            <a:pPr marL="0" indent="0" algn="just">
              <a:spcAft>
                <a:spcPts val="2133"/>
              </a:spcAft>
            </a:pPr>
            <a:r>
              <a:rPr lang="en-US" dirty="0" smtClean="0"/>
              <a:t>MCDM are applying in this decision making in order to get the most accurate result</a:t>
            </a:r>
            <a:endParaRPr dirty="0"/>
          </a:p>
        </p:txBody>
      </p:sp>
      <p:grpSp>
        <p:nvGrpSpPr>
          <p:cNvPr id="546" name="Google Shape;546;p40"/>
          <p:cNvGrpSpPr/>
          <p:nvPr/>
        </p:nvGrpSpPr>
        <p:grpSpPr>
          <a:xfrm>
            <a:off x="3102867" y="2527094"/>
            <a:ext cx="467397" cy="466931"/>
            <a:chOff x="4886264" y="3366174"/>
            <a:chExt cx="350548" cy="350198"/>
          </a:xfrm>
        </p:grpSpPr>
        <p:sp>
          <p:nvSpPr>
            <p:cNvPr id="547" name="Google Shape;547;p40"/>
            <p:cNvSpPr/>
            <p:nvPr/>
          </p:nvSpPr>
          <p:spPr>
            <a:xfrm>
              <a:off x="4946132" y="3426614"/>
              <a:ext cx="230431" cy="289758"/>
            </a:xfrm>
            <a:custGeom>
              <a:avLst/>
              <a:gdLst/>
              <a:ahLst/>
              <a:cxnLst/>
              <a:rect l="l" t="t" r="r" b="b"/>
              <a:pathLst>
                <a:path w="7240" h="9104" extrusionOk="0">
                  <a:moveTo>
                    <a:pt x="3811" y="3793"/>
                  </a:moveTo>
                  <a:cubicBezTo>
                    <a:pt x="4001" y="3793"/>
                    <a:pt x="4168" y="3948"/>
                    <a:pt x="4168" y="4150"/>
                  </a:cubicBezTo>
                  <a:lnTo>
                    <a:pt x="4168" y="4484"/>
                  </a:lnTo>
                  <a:cubicBezTo>
                    <a:pt x="4156" y="4769"/>
                    <a:pt x="3930" y="5007"/>
                    <a:pt x="3632" y="5007"/>
                  </a:cubicBezTo>
                  <a:cubicBezTo>
                    <a:pt x="3334" y="5007"/>
                    <a:pt x="3108" y="4769"/>
                    <a:pt x="3108" y="4484"/>
                  </a:cubicBezTo>
                  <a:lnTo>
                    <a:pt x="3108" y="4150"/>
                  </a:lnTo>
                  <a:cubicBezTo>
                    <a:pt x="3108" y="3948"/>
                    <a:pt x="3263" y="3793"/>
                    <a:pt x="3465" y="3793"/>
                  </a:cubicBezTo>
                  <a:close/>
                  <a:moveTo>
                    <a:pt x="3787" y="5341"/>
                  </a:moveTo>
                  <a:lnTo>
                    <a:pt x="3787" y="5412"/>
                  </a:lnTo>
                  <a:cubicBezTo>
                    <a:pt x="3811" y="5472"/>
                    <a:pt x="3822" y="5531"/>
                    <a:pt x="3846" y="5579"/>
                  </a:cubicBezTo>
                  <a:lnTo>
                    <a:pt x="3632" y="5793"/>
                  </a:lnTo>
                  <a:lnTo>
                    <a:pt x="3596" y="5793"/>
                  </a:lnTo>
                  <a:lnTo>
                    <a:pt x="3370" y="5579"/>
                  </a:lnTo>
                  <a:cubicBezTo>
                    <a:pt x="3406" y="5531"/>
                    <a:pt x="3418" y="5472"/>
                    <a:pt x="3418" y="5412"/>
                  </a:cubicBezTo>
                  <a:lnTo>
                    <a:pt x="3418" y="5341"/>
                  </a:lnTo>
                  <a:close/>
                  <a:moveTo>
                    <a:pt x="3630" y="314"/>
                  </a:moveTo>
                  <a:cubicBezTo>
                    <a:pt x="4485" y="314"/>
                    <a:pt x="5309" y="622"/>
                    <a:pt x="5930" y="1209"/>
                  </a:cubicBezTo>
                  <a:cubicBezTo>
                    <a:pt x="6585" y="1840"/>
                    <a:pt x="6954" y="2686"/>
                    <a:pt x="6954" y="3591"/>
                  </a:cubicBezTo>
                  <a:cubicBezTo>
                    <a:pt x="6918" y="4293"/>
                    <a:pt x="6704" y="4936"/>
                    <a:pt x="6323" y="5484"/>
                  </a:cubicBezTo>
                  <a:cubicBezTo>
                    <a:pt x="5942" y="6020"/>
                    <a:pt x="5430" y="6436"/>
                    <a:pt x="4823" y="6674"/>
                  </a:cubicBezTo>
                  <a:cubicBezTo>
                    <a:pt x="4620" y="6746"/>
                    <a:pt x="4501" y="6948"/>
                    <a:pt x="4501" y="7151"/>
                  </a:cubicBezTo>
                  <a:lnTo>
                    <a:pt x="4501" y="7603"/>
                  </a:lnTo>
                  <a:cubicBezTo>
                    <a:pt x="4501" y="7674"/>
                    <a:pt x="4489" y="7734"/>
                    <a:pt x="4442" y="7794"/>
                  </a:cubicBezTo>
                  <a:lnTo>
                    <a:pt x="4287" y="8044"/>
                  </a:lnTo>
                  <a:cubicBezTo>
                    <a:pt x="4263" y="8055"/>
                    <a:pt x="4251" y="8091"/>
                    <a:pt x="4251" y="8103"/>
                  </a:cubicBezTo>
                  <a:lnTo>
                    <a:pt x="3037" y="8103"/>
                  </a:lnTo>
                  <a:cubicBezTo>
                    <a:pt x="3013" y="8091"/>
                    <a:pt x="3013" y="8055"/>
                    <a:pt x="3001" y="8044"/>
                  </a:cubicBezTo>
                  <a:lnTo>
                    <a:pt x="2834" y="7794"/>
                  </a:lnTo>
                  <a:cubicBezTo>
                    <a:pt x="2799" y="7734"/>
                    <a:pt x="2775" y="7663"/>
                    <a:pt x="2775" y="7603"/>
                  </a:cubicBezTo>
                  <a:lnTo>
                    <a:pt x="2775" y="6067"/>
                  </a:lnTo>
                  <a:cubicBezTo>
                    <a:pt x="2775" y="5996"/>
                    <a:pt x="2822" y="5936"/>
                    <a:pt x="2882" y="5900"/>
                  </a:cubicBezTo>
                  <a:lnTo>
                    <a:pt x="3168" y="5769"/>
                  </a:lnTo>
                  <a:lnTo>
                    <a:pt x="3418" y="6020"/>
                  </a:lnTo>
                  <a:cubicBezTo>
                    <a:pt x="3477" y="6079"/>
                    <a:pt x="3572" y="6127"/>
                    <a:pt x="3656" y="6127"/>
                  </a:cubicBezTo>
                  <a:cubicBezTo>
                    <a:pt x="3751" y="6127"/>
                    <a:pt x="3834" y="6091"/>
                    <a:pt x="3894" y="6020"/>
                  </a:cubicBezTo>
                  <a:lnTo>
                    <a:pt x="4144" y="5769"/>
                  </a:lnTo>
                  <a:lnTo>
                    <a:pt x="4430" y="5900"/>
                  </a:lnTo>
                  <a:cubicBezTo>
                    <a:pt x="4489" y="5936"/>
                    <a:pt x="4537" y="5996"/>
                    <a:pt x="4537" y="6067"/>
                  </a:cubicBezTo>
                  <a:lnTo>
                    <a:pt x="4537" y="6198"/>
                  </a:lnTo>
                  <a:cubicBezTo>
                    <a:pt x="4537" y="6293"/>
                    <a:pt x="4608" y="6365"/>
                    <a:pt x="4704" y="6365"/>
                  </a:cubicBezTo>
                  <a:cubicBezTo>
                    <a:pt x="4787" y="6365"/>
                    <a:pt x="4858" y="6293"/>
                    <a:pt x="4858" y="6198"/>
                  </a:cubicBezTo>
                  <a:lnTo>
                    <a:pt x="4858" y="6067"/>
                  </a:lnTo>
                  <a:cubicBezTo>
                    <a:pt x="4858" y="5877"/>
                    <a:pt x="4751" y="5698"/>
                    <a:pt x="4573" y="5615"/>
                  </a:cubicBezTo>
                  <a:lnTo>
                    <a:pt x="4180" y="5412"/>
                  </a:lnTo>
                  <a:lnTo>
                    <a:pt x="4180" y="5400"/>
                  </a:lnTo>
                  <a:lnTo>
                    <a:pt x="4180" y="5162"/>
                  </a:lnTo>
                  <a:cubicBezTo>
                    <a:pt x="4382" y="5007"/>
                    <a:pt x="4513" y="4757"/>
                    <a:pt x="4513" y="4472"/>
                  </a:cubicBezTo>
                  <a:lnTo>
                    <a:pt x="4513" y="4126"/>
                  </a:lnTo>
                  <a:cubicBezTo>
                    <a:pt x="4513" y="3757"/>
                    <a:pt x="4215" y="3448"/>
                    <a:pt x="3834" y="3448"/>
                  </a:cubicBezTo>
                  <a:lnTo>
                    <a:pt x="3489" y="3448"/>
                  </a:lnTo>
                  <a:cubicBezTo>
                    <a:pt x="3120" y="3448"/>
                    <a:pt x="2810" y="3745"/>
                    <a:pt x="2810" y="4126"/>
                  </a:cubicBezTo>
                  <a:lnTo>
                    <a:pt x="2810" y="4472"/>
                  </a:lnTo>
                  <a:cubicBezTo>
                    <a:pt x="2810" y="4757"/>
                    <a:pt x="2941" y="5007"/>
                    <a:pt x="3156" y="5162"/>
                  </a:cubicBezTo>
                  <a:lnTo>
                    <a:pt x="3156" y="5400"/>
                  </a:lnTo>
                  <a:lnTo>
                    <a:pt x="3156" y="5412"/>
                  </a:lnTo>
                  <a:lnTo>
                    <a:pt x="2751" y="5615"/>
                  </a:lnTo>
                  <a:cubicBezTo>
                    <a:pt x="2572" y="5710"/>
                    <a:pt x="2465" y="5877"/>
                    <a:pt x="2465" y="6067"/>
                  </a:cubicBezTo>
                  <a:lnTo>
                    <a:pt x="2465" y="6674"/>
                  </a:lnTo>
                  <a:cubicBezTo>
                    <a:pt x="1882" y="6448"/>
                    <a:pt x="1382" y="6055"/>
                    <a:pt x="1001" y="5543"/>
                  </a:cubicBezTo>
                  <a:cubicBezTo>
                    <a:pt x="572" y="4960"/>
                    <a:pt x="370" y="4269"/>
                    <a:pt x="382" y="3531"/>
                  </a:cubicBezTo>
                  <a:cubicBezTo>
                    <a:pt x="393" y="2721"/>
                    <a:pt x="727" y="1924"/>
                    <a:pt x="1322" y="1317"/>
                  </a:cubicBezTo>
                  <a:cubicBezTo>
                    <a:pt x="1894" y="709"/>
                    <a:pt x="2668" y="364"/>
                    <a:pt x="3489" y="316"/>
                  </a:cubicBezTo>
                  <a:cubicBezTo>
                    <a:pt x="3536" y="315"/>
                    <a:pt x="3583" y="314"/>
                    <a:pt x="3630" y="314"/>
                  </a:cubicBezTo>
                  <a:close/>
                  <a:moveTo>
                    <a:pt x="4156" y="8436"/>
                  </a:moveTo>
                  <a:lnTo>
                    <a:pt x="4156" y="8794"/>
                  </a:lnTo>
                  <a:lnTo>
                    <a:pt x="3120" y="8806"/>
                  </a:lnTo>
                  <a:cubicBezTo>
                    <a:pt x="3120" y="8806"/>
                    <a:pt x="3108" y="8806"/>
                    <a:pt x="3108" y="8794"/>
                  </a:cubicBezTo>
                  <a:lnTo>
                    <a:pt x="3108" y="8436"/>
                  </a:lnTo>
                  <a:close/>
                  <a:moveTo>
                    <a:pt x="3645" y="0"/>
                  </a:moveTo>
                  <a:cubicBezTo>
                    <a:pt x="3573" y="0"/>
                    <a:pt x="3501" y="3"/>
                    <a:pt x="3430" y="7"/>
                  </a:cubicBezTo>
                  <a:cubicBezTo>
                    <a:pt x="2525" y="54"/>
                    <a:pt x="1679" y="435"/>
                    <a:pt x="1036" y="1114"/>
                  </a:cubicBezTo>
                  <a:cubicBezTo>
                    <a:pt x="393" y="1769"/>
                    <a:pt x="36" y="2626"/>
                    <a:pt x="12" y="3531"/>
                  </a:cubicBezTo>
                  <a:cubicBezTo>
                    <a:pt x="1" y="4341"/>
                    <a:pt x="239" y="5103"/>
                    <a:pt x="715" y="5734"/>
                  </a:cubicBezTo>
                  <a:cubicBezTo>
                    <a:pt x="1144" y="6317"/>
                    <a:pt x="1751" y="6782"/>
                    <a:pt x="2441" y="7020"/>
                  </a:cubicBezTo>
                  <a:lnTo>
                    <a:pt x="2441" y="7591"/>
                  </a:lnTo>
                  <a:cubicBezTo>
                    <a:pt x="2441" y="7734"/>
                    <a:pt x="2477" y="7865"/>
                    <a:pt x="2560" y="7972"/>
                  </a:cubicBezTo>
                  <a:lnTo>
                    <a:pt x="2715" y="8222"/>
                  </a:lnTo>
                  <a:cubicBezTo>
                    <a:pt x="2763" y="8282"/>
                    <a:pt x="2775" y="8353"/>
                    <a:pt x="2775" y="8413"/>
                  </a:cubicBezTo>
                  <a:lnTo>
                    <a:pt x="2775" y="8770"/>
                  </a:lnTo>
                  <a:cubicBezTo>
                    <a:pt x="2775" y="8948"/>
                    <a:pt x="2929" y="9103"/>
                    <a:pt x="3108" y="9103"/>
                  </a:cubicBezTo>
                  <a:lnTo>
                    <a:pt x="4144" y="9103"/>
                  </a:lnTo>
                  <a:cubicBezTo>
                    <a:pt x="4323" y="9103"/>
                    <a:pt x="4477" y="8948"/>
                    <a:pt x="4477" y="8770"/>
                  </a:cubicBezTo>
                  <a:lnTo>
                    <a:pt x="4477" y="8413"/>
                  </a:lnTo>
                  <a:cubicBezTo>
                    <a:pt x="4477" y="8341"/>
                    <a:pt x="4489" y="8282"/>
                    <a:pt x="4537" y="8222"/>
                  </a:cubicBezTo>
                  <a:lnTo>
                    <a:pt x="4704" y="7972"/>
                  </a:lnTo>
                  <a:cubicBezTo>
                    <a:pt x="4775" y="7853"/>
                    <a:pt x="4823" y="7734"/>
                    <a:pt x="4823" y="7591"/>
                  </a:cubicBezTo>
                  <a:lnTo>
                    <a:pt x="4823" y="7151"/>
                  </a:lnTo>
                  <a:cubicBezTo>
                    <a:pt x="4823" y="7079"/>
                    <a:pt x="4858" y="6996"/>
                    <a:pt x="4942" y="6984"/>
                  </a:cubicBezTo>
                  <a:cubicBezTo>
                    <a:pt x="5608" y="6722"/>
                    <a:pt x="6168" y="6270"/>
                    <a:pt x="6585" y="5674"/>
                  </a:cubicBezTo>
                  <a:cubicBezTo>
                    <a:pt x="7001" y="5067"/>
                    <a:pt x="7228" y="4353"/>
                    <a:pt x="7228" y="3626"/>
                  </a:cubicBezTo>
                  <a:cubicBezTo>
                    <a:pt x="7240" y="2614"/>
                    <a:pt x="6835" y="1686"/>
                    <a:pt x="6108" y="995"/>
                  </a:cubicBezTo>
                  <a:cubicBezTo>
                    <a:pt x="5434" y="354"/>
                    <a:pt x="4566" y="0"/>
                    <a:pt x="3645"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48" name="Google Shape;548;p40"/>
            <p:cNvSpPr/>
            <p:nvPr/>
          </p:nvSpPr>
          <p:spPr>
            <a:xfrm>
              <a:off x="4886264" y="3536706"/>
              <a:ext cx="48919" cy="10662"/>
            </a:xfrm>
            <a:custGeom>
              <a:avLst/>
              <a:gdLst/>
              <a:ahLst/>
              <a:cxnLst/>
              <a:rect l="l" t="t" r="r" b="b"/>
              <a:pathLst>
                <a:path w="1537" h="335" extrusionOk="0">
                  <a:moveTo>
                    <a:pt x="167" y="1"/>
                  </a:moveTo>
                  <a:cubicBezTo>
                    <a:pt x="72" y="1"/>
                    <a:pt x="0" y="72"/>
                    <a:pt x="0" y="167"/>
                  </a:cubicBezTo>
                  <a:cubicBezTo>
                    <a:pt x="0" y="251"/>
                    <a:pt x="72" y="334"/>
                    <a:pt x="167" y="334"/>
                  </a:cubicBezTo>
                  <a:lnTo>
                    <a:pt x="1370" y="334"/>
                  </a:lnTo>
                  <a:cubicBezTo>
                    <a:pt x="1465" y="334"/>
                    <a:pt x="1536" y="251"/>
                    <a:pt x="1536" y="167"/>
                  </a:cubicBezTo>
                  <a:cubicBezTo>
                    <a:pt x="1536" y="60"/>
                    <a:pt x="1465" y="1"/>
                    <a:pt x="1370"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49" name="Google Shape;549;p40"/>
            <p:cNvSpPr/>
            <p:nvPr/>
          </p:nvSpPr>
          <p:spPr>
            <a:xfrm>
              <a:off x="5187894" y="3536706"/>
              <a:ext cx="48919" cy="10662"/>
            </a:xfrm>
            <a:custGeom>
              <a:avLst/>
              <a:gdLst/>
              <a:ahLst/>
              <a:cxnLst/>
              <a:rect l="l" t="t" r="r" b="b"/>
              <a:pathLst>
                <a:path w="1537" h="335" extrusionOk="0">
                  <a:moveTo>
                    <a:pt x="167" y="1"/>
                  </a:moveTo>
                  <a:cubicBezTo>
                    <a:pt x="84" y="1"/>
                    <a:pt x="1" y="72"/>
                    <a:pt x="1" y="167"/>
                  </a:cubicBezTo>
                  <a:cubicBezTo>
                    <a:pt x="1" y="251"/>
                    <a:pt x="84" y="334"/>
                    <a:pt x="167" y="334"/>
                  </a:cubicBezTo>
                  <a:lnTo>
                    <a:pt x="1370" y="334"/>
                  </a:lnTo>
                  <a:cubicBezTo>
                    <a:pt x="1465" y="334"/>
                    <a:pt x="1537" y="251"/>
                    <a:pt x="1537" y="167"/>
                  </a:cubicBezTo>
                  <a:cubicBezTo>
                    <a:pt x="1537" y="60"/>
                    <a:pt x="1465" y="1"/>
                    <a:pt x="1370"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50" name="Google Shape;550;p40"/>
            <p:cNvSpPr/>
            <p:nvPr/>
          </p:nvSpPr>
          <p:spPr>
            <a:xfrm>
              <a:off x="5056414" y="3366174"/>
              <a:ext cx="10248" cy="48919"/>
            </a:xfrm>
            <a:custGeom>
              <a:avLst/>
              <a:gdLst/>
              <a:ahLst/>
              <a:cxnLst/>
              <a:rect l="l" t="t" r="r" b="b"/>
              <a:pathLst>
                <a:path w="322" h="1537" extrusionOk="0">
                  <a:moveTo>
                    <a:pt x="167" y="1"/>
                  </a:moveTo>
                  <a:cubicBezTo>
                    <a:pt x="72" y="1"/>
                    <a:pt x="0" y="72"/>
                    <a:pt x="0" y="168"/>
                  </a:cubicBezTo>
                  <a:lnTo>
                    <a:pt x="0" y="1370"/>
                  </a:lnTo>
                  <a:cubicBezTo>
                    <a:pt x="0" y="1465"/>
                    <a:pt x="72" y="1537"/>
                    <a:pt x="167" y="1537"/>
                  </a:cubicBezTo>
                  <a:cubicBezTo>
                    <a:pt x="250" y="1537"/>
                    <a:pt x="322" y="1465"/>
                    <a:pt x="322" y="1370"/>
                  </a:cubicBezTo>
                  <a:lnTo>
                    <a:pt x="322" y="168"/>
                  </a:lnTo>
                  <a:cubicBezTo>
                    <a:pt x="322" y="72"/>
                    <a:pt x="250" y="1"/>
                    <a:pt x="167"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51" name="Google Shape;551;p40"/>
            <p:cNvSpPr/>
            <p:nvPr/>
          </p:nvSpPr>
          <p:spPr>
            <a:xfrm>
              <a:off x="4978723" y="3650744"/>
              <a:ext cx="22757" cy="29249"/>
            </a:xfrm>
            <a:custGeom>
              <a:avLst/>
              <a:gdLst/>
              <a:ahLst/>
              <a:cxnLst/>
              <a:rect l="l" t="t" r="r" b="b"/>
              <a:pathLst>
                <a:path w="715" h="919" extrusionOk="0">
                  <a:moveTo>
                    <a:pt x="525" y="1"/>
                  </a:moveTo>
                  <a:cubicBezTo>
                    <a:pt x="470" y="1"/>
                    <a:pt x="413" y="30"/>
                    <a:pt x="381" y="85"/>
                  </a:cubicBezTo>
                  <a:lnTo>
                    <a:pt x="48" y="680"/>
                  </a:lnTo>
                  <a:cubicBezTo>
                    <a:pt x="0" y="752"/>
                    <a:pt x="24" y="859"/>
                    <a:pt x="108" y="894"/>
                  </a:cubicBezTo>
                  <a:cubicBezTo>
                    <a:pt x="131" y="918"/>
                    <a:pt x="167" y="918"/>
                    <a:pt x="179" y="918"/>
                  </a:cubicBezTo>
                  <a:cubicBezTo>
                    <a:pt x="239" y="918"/>
                    <a:pt x="286" y="883"/>
                    <a:pt x="310" y="835"/>
                  </a:cubicBezTo>
                  <a:lnTo>
                    <a:pt x="655" y="240"/>
                  </a:lnTo>
                  <a:cubicBezTo>
                    <a:pt x="715" y="156"/>
                    <a:pt x="703" y="61"/>
                    <a:pt x="608" y="25"/>
                  </a:cubicBezTo>
                  <a:cubicBezTo>
                    <a:pt x="583" y="9"/>
                    <a:pt x="554" y="1"/>
                    <a:pt x="525"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52" name="Google Shape;552;p40"/>
            <p:cNvSpPr/>
            <p:nvPr/>
          </p:nvSpPr>
          <p:spPr>
            <a:xfrm>
              <a:off x="5121597" y="3403380"/>
              <a:ext cx="22757" cy="29154"/>
            </a:xfrm>
            <a:custGeom>
              <a:avLst/>
              <a:gdLst/>
              <a:ahLst/>
              <a:cxnLst/>
              <a:rect l="l" t="t" r="r" b="b"/>
              <a:pathLst>
                <a:path w="715" h="916" extrusionOk="0">
                  <a:moveTo>
                    <a:pt x="537" y="1"/>
                  </a:moveTo>
                  <a:cubicBezTo>
                    <a:pt x="476" y="1"/>
                    <a:pt x="418" y="33"/>
                    <a:pt x="393" y="82"/>
                  </a:cubicBezTo>
                  <a:lnTo>
                    <a:pt x="48" y="677"/>
                  </a:lnTo>
                  <a:cubicBezTo>
                    <a:pt x="0" y="749"/>
                    <a:pt x="36" y="856"/>
                    <a:pt x="107" y="904"/>
                  </a:cubicBezTo>
                  <a:cubicBezTo>
                    <a:pt x="143" y="915"/>
                    <a:pt x="167" y="915"/>
                    <a:pt x="179" y="915"/>
                  </a:cubicBezTo>
                  <a:cubicBezTo>
                    <a:pt x="238" y="915"/>
                    <a:pt x="286" y="880"/>
                    <a:pt x="322" y="844"/>
                  </a:cubicBezTo>
                  <a:lnTo>
                    <a:pt x="655" y="249"/>
                  </a:lnTo>
                  <a:cubicBezTo>
                    <a:pt x="715" y="165"/>
                    <a:pt x="691" y="70"/>
                    <a:pt x="619" y="22"/>
                  </a:cubicBezTo>
                  <a:cubicBezTo>
                    <a:pt x="593" y="8"/>
                    <a:pt x="565" y="1"/>
                    <a:pt x="537"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53" name="Google Shape;553;p40"/>
            <p:cNvSpPr/>
            <p:nvPr/>
          </p:nvSpPr>
          <p:spPr>
            <a:xfrm>
              <a:off x="4922643" y="3459842"/>
              <a:ext cx="31095" cy="21197"/>
            </a:xfrm>
            <a:custGeom>
              <a:avLst/>
              <a:gdLst/>
              <a:ahLst/>
              <a:cxnLst/>
              <a:rect l="l" t="t" r="r" b="b"/>
              <a:pathLst>
                <a:path w="977" h="666" extrusionOk="0">
                  <a:moveTo>
                    <a:pt x="199" y="1"/>
                  </a:moveTo>
                  <a:cubicBezTo>
                    <a:pt x="141" y="1"/>
                    <a:pt x="81" y="33"/>
                    <a:pt x="48" y="82"/>
                  </a:cubicBezTo>
                  <a:cubicBezTo>
                    <a:pt x="0" y="153"/>
                    <a:pt x="36" y="261"/>
                    <a:pt x="108" y="308"/>
                  </a:cubicBezTo>
                  <a:lnTo>
                    <a:pt x="703" y="642"/>
                  </a:lnTo>
                  <a:cubicBezTo>
                    <a:pt x="739" y="665"/>
                    <a:pt x="762" y="665"/>
                    <a:pt x="774" y="665"/>
                  </a:cubicBezTo>
                  <a:cubicBezTo>
                    <a:pt x="834" y="665"/>
                    <a:pt x="881" y="630"/>
                    <a:pt x="917" y="582"/>
                  </a:cubicBezTo>
                  <a:cubicBezTo>
                    <a:pt x="977" y="511"/>
                    <a:pt x="941" y="404"/>
                    <a:pt x="870" y="368"/>
                  </a:cubicBezTo>
                  <a:lnTo>
                    <a:pt x="274" y="23"/>
                  </a:lnTo>
                  <a:cubicBezTo>
                    <a:pt x="252" y="8"/>
                    <a:pt x="226" y="1"/>
                    <a:pt x="199"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54" name="Google Shape;554;p40"/>
            <p:cNvSpPr/>
            <p:nvPr/>
          </p:nvSpPr>
          <p:spPr>
            <a:xfrm>
              <a:off x="5169720" y="3602334"/>
              <a:ext cx="30714" cy="21197"/>
            </a:xfrm>
            <a:custGeom>
              <a:avLst/>
              <a:gdLst/>
              <a:ahLst/>
              <a:cxnLst/>
              <a:rect l="l" t="t" r="r" b="b"/>
              <a:pathLst>
                <a:path w="965" h="666" extrusionOk="0">
                  <a:moveTo>
                    <a:pt x="187" y="1"/>
                  </a:moveTo>
                  <a:cubicBezTo>
                    <a:pt x="129" y="1"/>
                    <a:pt x="69" y="33"/>
                    <a:pt x="36" y="82"/>
                  </a:cubicBezTo>
                  <a:cubicBezTo>
                    <a:pt x="0" y="153"/>
                    <a:pt x="24" y="260"/>
                    <a:pt x="95" y="308"/>
                  </a:cubicBezTo>
                  <a:lnTo>
                    <a:pt x="691" y="653"/>
                  </a:lnTo>
                  <a:cubicBezTo>
                    <a:pt x="727" y="665"/>
                    <a:pt x="750" y="665"/>
                    <a:pt x="774" y="665"/>
                  </a:cubicBezTo>
                  <a:cubicBezTo>
                    <a:pt x="834" y="665"/>
                    <a:pt x="869" y="629"/>
                    <a:pt x="905" y="594"/>
                  </a:cubicBezTo>
                  <a:cubicBezTo>
                    <a:pt x="965" y="510"/>
                    <a:pt x="953" y="415"/>
                    <a:pt x="857" y="368"/>
                  </a:cubicBezTo>
                  <a:lnTo>
                    <a:pt x="262" y="22"/>
                  </a:lnTo>
                  <a:cubicBezTo>
                    <a:pt x="240" y="7"/>
                    <a:pt x="214" y="1"/>
                    <a:pt x="187"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55" name="Google Shape;555;p40"/>
            <p:cNvSpPr/>
            <p:nvPr/>
          </p:nvSpPr>
          <p:spPr>
            <a:xfrm>
              <a:off x="5121597" y="3650744"/>
              <a:ext cx="22757" cy="29249"/>
            </a:xfrm>
            <a:custGeom>
              <a:avLst/>
              <a:gdLst/>
              <a:ahLst/>
              <a:cxnLst/>
              <a:rect l="l" t="t" r="r" b="b"/>
              <a:pathLst>
                <a:path w="715" h="919" extrusionOk="0">
                  <a:moveTo>
                    <a:pt x="190" y="1"/>
                  </a:moveTo>
                  <a:cubicBezTo>
                    <a:pt x="161" y="1"/>
                    <a:pt x="132" y="9"/>
                    <a:pt x="107" y="25"/>
                  </a:cubicBezTo>
                  <a:cubicBezTo>
                    <a:pt x="36" y="61"/>
                    <a:pt x="0" y="168"/>
                    <a:pt x="48" y="240"/>
                  </a:cubicBezTo>
                  <a:lnTo>
                    <a:pt x="393" y="835"/>
                  </a:lnTo>
                  <a:cubicBezTo>
                    <a:pt x="417" y="883"/>
                    <a:pt x="476" y="918"/>
                    <a:pt x="524" y="918"/>
                  </a:cubicBezTo>
                  <a:cubicBezTo>
                    <a:pt x="560" y="918"/>
                    <a:pt x="584" y="918"/>
                    <a:pt x="595" y="894"/>
                  </a:cubicBezTo>
                  <a:cubicBezTo>
                    <a:pt x="691" y="859"/>
                    <a:pt x="715" y="752"/>
                    <a:pt x="679" y="680"/>
                  </a:cubicBezTo>
                  <a:lnTo>
                    <a:pt x="334" y="85"/>
                  </a:lnTo>
                  <a:cubicBezTo>
                    <a:pt x="302" y="30"/>
                    <a:pt x="245" y="1"/>
                    <a:pt x="190"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56" name="Google Shape;556;p40"/>
            <p:cNvSpPr/>
            <p:nvPr/>
          </p:nvSpPr>
          <p:spPr>
            <a:xfrm>
              <a:off x="4978723" y="3403380"/>
              <a:ext cx="22757" cy="29154"/>
            </a:xfrm>
            <a:custGeom>
              <a:avLst/>
              <a:gdLst/>
              <a:ahLst/>
              <a:cxnLst/>
              <a:rect l="l" t="t" r="r" b="b"/>
              <a:pathLst>
                <a:path w="715" h="916" extrusionOk="0">
                  <a:moveTo>
                    <a:pt x="182" y="1"/>
                  </a:moveTo>
                  <a:cubicBezTo>
                    <a:pt x="156" y="1"/>
                    <a:pt x="130" y="8"/>
                    <a:pt x="108" y="22"/>
                  </a:cubicBezTo>
                  <a:cubicBezTo>
                    <a:pt x="24" y="70"/>
                    <a:pt x="0" y="177"/>
                    <a:pt x="48" y="249"/>
                  </a:cubicBezTo>
                  <a:lnTo>
                    <a:pt x="381" y="844"/>
                  </a:lnTo>
                  <a:cubicBezTo>
                    <a:pt x="417" y="892"/>
                    <a:pt x="477" y="915"/>
                    <a:pt x="524" y="915"/>
                  </a:cubicBezTo>
                  <a:cubicBezTo>
                    <a:pt x="548" y="915"/>
                    <a:pt x="584" y="915"/>
                    <a:pt x="596" y="904"/>
                  </a:cubicBezTo>
                  <a:cubicBezTo>
                    <a:pt x="703" y="856"/>
                    <a:pt x="715" y="749"/>
                    <a:pt x="667" y="677"/>
                  </a:cubicBezTo>
                  <a:lnTo>
                    <a:pt x="322" y="82"/>
                  </a:lnTo>
                  <a:cubicBezTo>
                    <a:pt x="297" y="33"/>
                    <a:pt x="239" y="1"/>
                    <a:pt x="182"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57" name="Google Shape;557;p40"/>
            <p:cNvSpPr/>
            <p:nvPr/>
          </p:nvSpPr>
          <p:spPr>
            <a:xfrm>
              <a:off x="5169720" y="3459842"/>
              <a:ext cx="30714" cy="21197"/>
            </a:xfrm>
            <a:custGeom>
              <a:avLst/>
              <a:gdLst/>
              <a:ahLst/>
              <a:cxnLst/>
              <a:rect l="l" t="t" r="r" b="b"/>
              <a:pathLst>
                <a:path w="965" h="666" extrusionOk="0">
                  <a:moveTo>
                    <a:pt x="771" y="1"/>
                  </a:moveTo>
                  <a:cubicBezTo>
                    <a:pt x="744" y="1"/>
                    <a:pt x="717" y="8"/>
                    <a:pt x="691" y="23"/>
                  </a:cubicBezTo>
                  <a:lnTo>
                    <a:pt x="95" y="368"/>
                  </a:lnTo>
                  <a:cubicBezTo>
                    <a:pt x="24" y="404"/>
                    <a:pt x="0" y="511"/>
                    <a:pt x="36" y="582"/>
                  </a:cubicBezTo>
                  <a:cubicBezTo>
                    <a:pt x="72" y="630"/>
                    <a:pt x="131" y="665"/>
                    <a:pt x="179" y="665"/>
                  </a:cubicBezTo>
                  <a:cubicBezTo>
                    <a:pt x="203" y="665"/>
                    <a:pt x="238" y="665"/>
                    <a:pt x="250" y="642"/>
                  </a:cubicBezTo>
                  <a:lnTo>
                    <a:pt x="846" y="308"/>
                  </a:lnTo>
                  <a:cubicBezTo>
                    <a:pt x="953" y="261"/>
                    <a:pt x="965" y="153"/>
                    <a:pt x="917" y="82"/>
                  </a:cubicBezTo>
                  <a:cubicBezTo>
                    <a:pt x="884" y="33"/>
                    <a:pt x="829" y="1"/>
                    <a:pt x="771"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58" name="Google Shape;558;p40"/>
            <p:cNvSpPr/>
            <p:nvPr/>
          </p:nvSpPr>
          <p:spPr>
            <a:xfrm>
              <a:off x="4922643" y="3602334"/>
              <a:ext cx="31095" cy="21197"/>
            </a:xfrm>
            <a:custGeom>
              <a:avLst/>
              <a:gdLst/>
              <a:ahLst/>
              <a:cxnLst/>
              <a:rect l="l" t="t" r="r" b="b"/>
              <a:pathLst>
                <a:path w="977" h="666" extrusionOk="0">
                  <a:moveTo>
                    <a:pt x="778" y="1"/>
                  </a:moveTo>
                  <a:cubicBezTo>
                    <a:pt x="751" y="1"/>
                    <a:pt x="725" y="7"/>
                    <a:pt x="703" y="22"/>
                  </a:cubicBezTo>
                  <a:lnTo>
                    <a:pt x="108" y="368"/>
                  </a:lnTo>
                  <a:cubicBezTo>
                    <a:pt x="36" y="415"/>
                    <a:pt x="0" y="510"/>
                    <a:pt x="48" y="594"/>
                  </a:cubicBezTo>
                  <a:cubicBezTo>
                    <a:pt x="84" y="629"/>
                    <a:pt x="131" y="665"/>
                    <a:pt x="179" y="665"/>
                  </a:cubicBezTo>
                  <a:cubicBezTo>
                    <a:pt x="215" y="665"/>
                    <a:pt x="238" y="665"/>
                    <a:pt x="262" y="653"/>
                  </a:cubicBezTo>
                  <a:lnTo>
                    <a:pt x="858" y="308"/>
                  </a:lnTo>
                  <a:cubicBezTo>
                    <a:pt x="941" y="260"/>
                    <a:pt x="977" y="153"/>
                    <a:pt x="929" y="82"/>
                  </a:cubicBezTo>
                  <a:cubicBezTo>
                    <a:pt x="896" y="33"/>
                    <a:pt x="836" y="1"/>
                    <a:pt x="778"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59" name="Google Shape;559;p40"/>
            <p:cNvSpPr/>
            <p:nvPr/>
          </p:nvSpPr>
          <p:spPr>
            <a:xfrm>
              <a:off x="5077993" y="3451758"/>
              <a:ext cx="70912" cy="62637"/>
            </a:xfrm>
            <a:custGeom>
              <a:avLst/>
              <a:gdLst/>
              <a:ahLst/>
              <a:cxnLst/>
              <a:rect l="l" t="t" r="r" b="b"/>
              <a:pathLst>
                <a:path w="2228" h="1968" extrusionOk="0">
                  <a:moveTo>
                    <a:pt x="186" y="1"/>
                  </a:moveTo>
                  <a:cubicBezTo>
                    <a:pt x="104" y="1"/>
                    <a:pt x="35" y="47"/>
                    <a:pt x="25" y="122"/>
                  </a:cubicBezTo>
                  <a:cubicBezTo>
                    <a:pt x="1" y="217"/>
                    <a:pt x="49" y="300"/>
                    <a:pt x="144" y="312"/>
                  </a:cubicBezTo>
                  <a:cubicBezTo>
                    <a:pt x="930" y="527"/>
                    <a:pt x="1584" y="1098"/>
                    <a:pt x="1894" y="1860"/>
                  </a:cubicBezTo>
                  <a:cubicBezTo>
                    <a:pt x="1930" y="1920"/>
                    <a:pt x="1989" y="1967"/>
                    <a:pt x="2049" y="1967"/>
                  </a:cubicBezTo>
                  <a:cubicBezTo>
                    <a:pt x="2061" y="1967"/>
                    <a:pt x="2085" y="1967"/>
                    <a:pt x="2108" y="1955"/>
                  </a:cubicBezTo>
                  <a:cubicBezTo>
                    <a:pt x="2192" y="1908"/>
                    <a:pt x="2227" y="1812"/>
                    <a:pt x="2192" y="1729"/>
                  </a:cubicBezTo>
                  <a:cubicBezTo>
                    <a:pt x="1846" y="884"/>
                    <a:pt x="1108" y="229"/>
                    <a:pt x="215" y="3"/>
                  </a:cubicBezTo>
                  <a:cubicBezTo>
                    <a:pt x="206" y="1"/>
                    <a:pt x="196" y="1"/>
                    <a:pt x="186"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grpSp>
      <p:grpSp>
        <p:nvGrpSpPr>
          <p:cNvPr id="560" name="Google Shape;560;p40"/>
          <p:cNvGrpSpPr/>
          <p:nvPr/>
        </p:nvGrpSpPr>
        <p:grpSpPr>
          <a:xfrm>
            <a:off x="8793490" y="2567833"/>
            <a:ext cx="495193" cy="401705"/>
            <a:chOff x="7550258" y="3832670"/>
            <a:chExt cx="371395" cy="301279"/>
          </a:xfrm>
        </p:grpSpPr>
        <p:sp>
          <p:nvSpPr>
            <p:cNvPr id="561" name="Google Shape;561;p40"/>
            <p:cNvSpPr/>
            <p:nvPr/>
          </p:nvSpPr>
          <p:spPr>
            <a:xfrm>
              <a:off x="7550258" y="3832670"/>
              <a:ext cx="371395" cy="301279"/>
            </a:xfrm>
            <a:custGeom>
              <a:avLst/>
              <a:gdLst/>
              <a:ahLst/>
              <a:cxnLst/>
              <a:rect l="l" t="t" r="r" b="b"/>
              <a:pathLst>
                <a:path w="11669" h="9466" extrusionOk="0">
                  <a:moveTo>
                    <a:pt x="1822" y="346"/>
                  </a:moveTo>
                  <a:cubicBezTo>
                    <a:pt x="1822" y="346"/>
                    <a:pt x="1834" y="346"/>
                    <a:pt x="1834" y="358"/>
                  </a:cubicBezTo>
                  <a:lnTo>
                    <a:pt x="1834" y="1096"/>
                  </a:lnTo>
                  <a:cubicBezTo>
                    <a:pt x="1834" y="1096"/>
                    <a:pt x="1834" y="1108"/>
                    <a:pt x="1822" y="1108"/>
                  </a:cubicBezTo>
                  <a:lnTo>
                    <a:pt x="1441" y="1108"/>
                  </a:lnTo>
                  <a:cubicBezTo>
                    <a:pt x="1441" y="1108"/>
                    <a:pt x="1429" y="1108"/>
                    <a:pt x="1429" y="1096"/>
                  </a:cubicBezTo>
                  <a:lnTo>
                    <a:pt x="1429" y="358"/>
                  </a:lnTo>
                  <a:lnTo>
                    <a:pt x="1441" y="358"/>
                  </a:lnTo>
                  <a:lnTo>
                    <a:pt x="1822" y="346"/>
                  </a:lnTo>
                  <a:close/>
                  <a:moveTo>
                    <a:pt x="10228" y="346"/>
                  </a:moveTo>
                  <a:cubicBezTo>
                    <a:pt x="10228" y="346"/>
                    <a:pt x="10240" y="346"/>
                    <a:pt x="10240" y="358"/>
                  </a:cubicBezTo>
                  <a:lnTo>
                    <a:pt x="10240" y="1096"/>
                  </a:lnTo>
                  <a:cubicBezTo>
                    <a:pt x="10240" y="1096"/>
                    <a:pt x="10240" y="1108"/>
                    <a:pt x="10228" y="1108"/>
                  </a:cubicBezTo>
                  <a:lnTo>
                    <a:pt x="9859" y="1108"/>
                  </a:lnTo>
                  <a:cubicBezTo>
                    <a:pt x="9859" y="1108"/>
                    <a:pt x="9835" y="1108"/>
                    <a:pt x="9835" y="1096"/>
                  </a:cubicBezTo>
                  <a:lnTo>
                    <a:pt x="9835" y="358"/>
                  </a:lnTo>
                  <a:lnTo>
                    <a:pt x="9859" y="358"/>
                  </a:lnTo>
                  <a:lnTo>
                    <a:pt x="10228" y="346"/>
                  </a:lnTo>
                  <a:close/>
                  <a:moveTo>
                    <a:pt x="10966" y="1096"/>
                  </a:moveTo>
                  <a:cubicBezTo>
                    <a:pt x="11180" y="1096"/>
                    <a:pt x="11347" y="1251"/>
                    <a:pt x="11347" y="1465"/>
                  </a:cubicBezTo>
                  <a:lnTo>
                    <a:pt x="11347" y="8775"/>
                  </a:lnTo>
                  <a:cubicBezTo>
                    <a:pt x="11323" y="8978"/>
                    <a:pt x="11168" y="9144"/>
                    <a:pt x="10954" y="9144"/>
                  </a:cubicBezTo>
                  <a:lnTo>
                    <a:pt x="715" y="9144"/>
                  </a:lnTo>
                  <a:cubicBezTo>
                    <a:pt x="512" y="9144"/>
                    <a:pt x="346" y="8978"/>
                    <a:pt x="346" y="8775"/>
                  </a:cubicBezTo>
                  <a:lnTo>
                    <a:pt x="346" y="1465"/>
                  </a:lnTo>
                  <a:cubicBezTo>
                    <a:pt x="346" y="1251"/>
                    <a:pt x="512" y="1096"/>
                    <a:pt x="715" y="1096"/>
                  </a:cubicBezTo>
                  <a:lnTo>
                    <a:pt x="1084" y="1096"/>
                  </a:lnTo>
                  <a:lnTo>
                    <a:pt x="1084" y="1108"/>
                  </a:lnTo>
                  <a:cubicBezTo>
                    <a:pt x="1084" y="1298"/>
                    <a:pt x="1250" y="1465"/>
                    <a:pt x="1441" y="1465"/>
                  </a:cubicBezTo>
                  <a:lnTo>
                    <a:pt x="1822" y="1465"/>
                  </a:lnTo>
                  <a:cubicBezTo>
                    <a:pt x="2012" y="1465"/>
                    <a:pt x="2179" y="1298"/>
                    <a:pt x="2179" y="1108"/>
                  </a:cubicBezTo>
                  <a:lnTo>
                    <a:pt x="2179" y="1096"/>
                  </a:lnTo>
                  <a:lnTo>
                    <a:pt x="9513" y="1096"/>
                  </a:lnTo>
                  <a:lnTo>
                    <a:pt x="9513" y="1108"/>
                  </a:lnTo>
                  <a:cubicBezTo>
                    <a:pt x="9513" y="1298"/>
                    <a:pt x="9680" y="1465"/>
                    <a:pt x="9871" y="1465"/>
                  </a:cubicBezTo>
                  <a:lnTo>
                    <a:pt x="10240" y="1465"/>
                  </a:lnTo>
                  <a:cubicBezTo>
                    <a:pt x="10430" y="1465"/>
                    <a:pt x="10597" y="1298"/>
                    <a:pt x="10597" y="1108"/>
                  </a:cubicBezTo>
                  <a:lnTo>
                    <a:pt x="10597" y="1096"/>
                  </a:lnTo>
                  <a:close/>
                  <a:moveTo>
                    <a:pt x="1441" y="0"/>
                  </a:moveTo>
                  <a:cubicBezTo>
                    <a:pt x="1250" y="0"/>
                    <a:pt x="1084" y="167"/>
                    <a:pt x="1084" y="358"/>
                  </a:cubicBezTo>
                  <a:lnTo>
                    <a:pt x="1084" y="739"/>
                  </a:lnTo>
                  <a:lnTo>
                    <a:pt x="715" y="739"/>
                  </a:lnTo>
                  <a:cubicBezTo>
                    <a:pt x="310" y="739"/>
                    <a:pt x="0" y="1060"/>
                    <a:pt x="0" y="1453"/>
                  </a:cubicBezTo>
                  <a:lnTo>
                    <a:pt x="0" y="8752"/>
                  </a:lnTo>
                  <a:cubicBezTo>
                    <a:pt x="0" y="9156"/>
                    <a:pt x="334" y="9466"/>
                    <a:pt x="715" y="9466"/>
                  </a:cubicBezTo>
                  <a:lnTo>
                    <a:pt x="10954" y="9466"/>
                  </a:lnTo>
                  <a:cubicBezTo>
                    <a:pt x="11359" y="9466"/>
                    <a:pt x="11668" y="9144"/>
                    <a:pt x="11668" y="8752"/>
                  </a:cubicBezTo>
                  <a:lnTo>
                    <a:pt x="11668" y="1453"/>
                  </a:lnTo>
                  <a:cubicBezTo>
                    <a:pt x="11668" y="1060"/>
                    <a:pt x="11359" y="739"/>
                    <a:pt x="10954" y="739"/>
                  </a:cubicBezTo>
                  <a:lnTo>
                    <a:pt x="10585" y="739"/>
                  </a:lnTo>
                  <a:lnTo>
                    <a:pt x="10585" y="358"/>
                  </a:lnTo>
                  <a:cubicBezTo>
                    <a:pt x="10585" y="167"/>
                    <a:pt x="10418" y="0"/>
                    <a:pt x="10228" y="0"/>
                  </a:cubicBezTo>
                  <a:lnTo>
                    <a:pt x="9859" y="0"/>
                  </a:lnTo>
                  <a:cubicBezTo>
                    <a:pt x="9656" y="0"/>
                    <a:pt x="9490" y="167"/>
                    <a:pt x="9490" y="358"/>
                  </a:cubicBezTo>
                  <a:lnTo>
                    <a:pt x="9490" y="739"/>
                  </a:lnTo>
                  <a:lnTo>
                    <a:pt x="2179" y="739"/>
                  </a:lnTo>
                  <a:lnTo>
                    <a:pt x="2179" y="358"/>
                  </a:lnTo>
                  <a:cubicBezTo>
                    <a:pt x="2179" y="167"/>
                    <a:pt x="2012" y="0"/>
                    <a:pt x="1822"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62" name="Google Shape;562;p40"/>
            <p:cNvSpPr/>
            <p:nvPr/>
          </p:nvSpPr>
          <p:spPr>
            <a:xfrm>
              <a:off x="7574129" y="3891009"/>
              <a:ext cx="324418" cy="10662"/>
            </a:xfrm>
            <a:custGeom>
              <a:avLst/>
              <a:gdLst/>
              <a:ahLst/>
              <a:cxnLst/>
              <a:rect l="l" t="t" r="r" b="b"/>
              <a:pathLst>
                <a:path w="10193" h="335" extrusionOk="0">
                  <a:moveTo>
                    <a:pt x="155" y="1"/>
                  </a:moveTo>
                  <a:cubicBezTo>
                    <a:pt x="72" y="1"/>
                    <a:pt x="0" y="72"/>
                    <a:pt x="0" y="168"/>
                  </a:cubicBezTo>
                  <a:cubicBezTo>
                    <a:pt x="0" y="251"/>
                    <a:pt x="72" y="334"/>
                    <a:pt x="155" y="334"/>
                  </a:cubicBezTo>
                  <a:lnTo>
                    <a:pt x="10025" y="334"/>
                  </a:lnTo>
                  <a:cubicBezTo>
                    <a:pt x="10121" y="334"/>
                    <a:pt x="10192" y="251"/>
                    <a:pt x="10192" y="168"/>
                  </a:cubicBezTo>
                  <a:cubicBezTo>
                    <a:pt x="10192" y="72"/>
                    <a:pt x="10121" y="1"/>
                    <a:pt x="10025"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63" name="Google Shape;563;p40"/>
            <p:cNvSpPr/>
            <p:nvPr/>
          </p:nvSpPr>
          <p:spPr>
            <a:xfrm>
              <a:off x="7591188" y="3937637"/>
              <a:ext cx="45481" cy="10248"/>
            </a:xfrm>
            <a:custGeom>
              <a:avLst/>
              <a:gdLst/>
              <a:ahLst/>
              <a:cxnLst/>
              <a:rect l="l" t="t" r="r" b="b"/>
              <a:pathLst>
                <a:path w="1429" h="322" extrusionOk="0">
                  <a:moveTo>
                    <a:pt x="155" y="0"/>
                  </a:moveTo>
                  <a:cubicBezTo>
                    <a:pt x="72" y="0"/>
                    <a:pt x="0" y="72"/>
                    <a:pt x="0" y="155"/>
                  </a:cubicBezTo>
                  <a:cubicBezTo>
                    <a:pt x="0" y="250"/>
                    <a:pt x="72" y="322"/>
                    <a:pt x="155" y="322"/>
                  </a:cubicBezTo>
                  <a:lnTo>
                    <a:pt x="1262" y="322"/>
                  </a:lnTo>
                  <a:cubicBezTo>
                    <a:pt x="1346" y="322"/>
                    <a:pt x="1429" y="250"/>
                    <a:pt x="1429" y="155"/>
                  </a:cubicBezTo>
                  <a:cubicBezTo>
                    <a:pt x="1429" y="72"/>
                    <a:pt x="1346" y="0"/>
                    <a:pt x="1262"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64" name="Google Shape;564;p40"/>
            <p:cNvSpPr/>
            <p:nvPr/>
          </p:nvSpPr>
          <p:spPr>
            <a:xfrm>
              <a:off x="7672667" y="3937637"/>
              <a:ext cx="45481" cy="10248"/>
            </a:xfrm>
            <a:custGeom>
              <a:avLst/>
              <a:gdLst/>
              <a:ahLst/>
              <a:cxnLst/>
              <a:rect l="l" t="t" r="r" b="b"/>
              <a:pathLst>
                <a:path w="1429" h="322" extrusionOk="0">
                  <a:moveTo>
                    <a:pt x="155" y="0"/>
                  </a:moveTo>
                  <a:cubicBezTo>
                    <a:pt x="71" y="0"/>
                    <a:pt x="0" y="72"/>
                    <a:pt x="0" y="155"/>
                  </a:cubicBezTo>
                  <a:cubicBezTo>
                    <a:pt x="0" y="250"/>
                    <a:pt x="71" y="322"/>
                    <a:pt x="155" y="322"/>
                  </a:cubicBezTo>
                  <a:lnTo>
                    <a:pt x="1262" y="322"/>
                  </a:lnTo>
                  <a:cubicBezTo>
                    <a:pt x="1345" y="322"/>
                    <a:pt x="1429" y="250"/>
                    <a:pt x="1429" y="155"/>
                  </a:cubicBezTo>
                  <a:cubicBezTo>
                    <a:pt x="1429" y="72"/>
                    <a:pt x="1345" y="0"/>
                    <a:pt x="1262"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65" name="Google Shape;565;p40"/>
            <p:cNvSpPr/>
            <p:nvPr/>
          </p:nvSpPr>
          <p:spPr>
            <a:xfrm>
              <a:off x="7835592" y="3937637"/>
              <a:ext cx="45131" cy="10248"/>
            </a:xfrm>
            <a:custGeom>
              <a:avLst/>
              <a:gdLst/>
              <a:ahLst/>
              <a:cxnLst/>
              <a:rect l="l" t="t" r="r" b="b"/>
              <a:pathLst>
                <a:path w="1418" h="322" extrusionOk="0">
                  <a:moveTo>
                    <a:pt x="155" y="0"/>
                  </a:moveTo>
                  <a:cubicBezTo>
                    <a:pt x="72" y="0"/>
                    <a:pt x="1" y="72"/>
                    <a:pt x="1" y="155"/>
                  </a:cubicBezTo>
                  <a:cubicBezTo>
                    <a:pt x="1" y="250"/>
                    <a:pt x="72" y="322"/>
                    <a:pt x="155" y="322"/>
                  </a:cubicBezTo>
                  <a:lnTo>
                    <a:pt x="1263" y="322"/>
                  </a:lnTo>
                  <a:cubicBezTo>
                    <a:pt x="1346" y="322"/>
                    <a:pt x="1418" y="250"/>
                    <a:pt x="1418" y="155"/>
                  </a:cubicBezTo>
                  <a:cubicBezTo>
                    <a:pt x="1418" y="72"/>
                    <a:pt x="1346" y="0"/>
                    <a:pt x="1263"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66" name="Google Shape;566;p40"/>
            <p:cNvSpPr/>
            <p:nvPr/>
          </p:nvSpPr>
          <p:spPr>
            <a:xfrm>
              <a:off x="7591188" y="3984232"/>
              <a:ext cx="45481" cy="10662"/>
            </a:xfrm>
            <a:custGeom>
              <a:avLst/>
              <a:gdLst/>
              <a:ahLst/>
              <a:cxnLst/>
              <a:rect l="l" t="t" r="r" b="b"/>
              <a:pathLst>
                <a:path w="1429" h="335" extrusionOk="0">
                  <a:moveTo>
                    <a:pt x="155" y="1"/>
                  </a:moveTo>
                  <a:cubicBezTo>
                    <a:pt x="72" y="1"/>
                    <a:pt x="0" y="84"/>
                    <a:pt x="0" y="168"/>
                  </a:cubicBezTo>
                  <a:cubicBezTo>
                    <a:pt x="0" y="263"/>
                    <a:pt x="72" y="334"/>
                    <a:pt x="155" y="334"/>
                  </a:cubicBezTo>
                  <a:lnTo>
                    <a:pt x="1262" y="334"/>
                  </a:lnTo>
                  <a:cubicBezTo>
                    <a:pt x="1346" y="334"/>
                    <a:pt x="1429" y="263"/>
                    <a:pt x="1429" y="168"/>
                  </a:cubicBezTo>
                  <a:cubicBezTo>
                    <a:pt x="1429" y="84"/>
                    <a:pt x="1346" y="1"/>
                    <a:pt x="1262"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67" name="Google Shape;567;p40"/>
            <p:cNvSpPr/>
            <p:nvPr/>
          </p:nvSpPr>
          <p:spPr>
            <a:xfrm>
              <a:off x="7754113" y="3984232"/>
              <a:ext cx="45513" cy="10662"/>
            </a:xfrm>
            <a:custGeom>
              <a:avLst/>
              <a:gdLst/>
              <a:ahLst/>
              <a:cxnLst/>
              <a:rect l="l" t="t" r="r" b="b"/>
              <a:pathLst>
                <a:path w="1430" h="335" extrusionOk="0">
                  <a:moveTo>
                    <a:pt x="156" y="1"/>
                  </a:moveTo>
                  <a:cubicBezTo>
                    <a:pt x="72" y="1"/>
                    <a:pt x="1" y="84"/>
                    <a:pt x="1" y="168"/>
                  </a:cubicBezTo>
                  <a:cubicBezTo>
                    <a:pt x="1" y="263"/>
                    <a:pt x="72" y="334"/>
                    <a:pt x="156" y="334"/>
                  </a:cubicBezTo>
                  <a:lnTo>
                    <a:pt x="1263" y="334"/>
                  </a:lnTo>
                  <a:cubicBezTo>
                    <a:pt x="1346" y="334"/>
                    <a:pt x="1430" y="263"/>
                    <a:pt x="1430" y="168"/>
                  </a:cubicBezTo>
                  <a:cubicBezTo>
                    <a:pt x="1430" y="84"/>
                    <a:pt x="1346" y="1"/>
                    <a:pt x="1263"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68" name="Google Shape;568;p40"/>
            <p:cNvSpPr/>
            <p:nvPr/>
          </p:nvSpPr>
          <p:spPr>
            <a:xfrm>
              <a:off x="7591188" y="4030859"/>
              <a:ext cx="45481" cy="10248"/>
            </a:xfrm>
            <a:custGeom>
              <a:avLst/>
              <a:gdLst/>
              <a:ahLst/>
              <a:cxnLst/>
              <a:rect l="l" t="t" r="r" b="b"/>
              <a:pathLst>
                <a:path w="1429" h="322" extrusionOk="0">
                  <a:moveTo>
                    <a:pt x="155" y="0"/>
                  </a:moveTo>
                  <a:cubicBezTo>
                    <a:pt x="72" y="0"/>
                    <a:pt x="0" y="72"/>
                    <a:pt x="0" y="167"/>
                  </a:cubicBezTo>
                  <a:cubicBezTo>
                    <a:pt x="0" y="250"/>
                    <a:pt x="72" y="322"/>
                    <a:pt x="155" y="322"/>
                  </a:cubicBezTo>
                  <a:lnTo>
                    <a:pt x="1262" y="322"/>
                  </a:lnTo>
                  <a:cubicBezTo>
                    <a:pt x="1346" y="322"/>
                    <a:pt x="1429" y="250"/>
                    <a:pt x="1429" y="167"/>
                  </a:cubicBezTo>
                  <a:cubicBezTo>
                    <a:pt x="1429" y="72"/>
                    <a:pt x="1346" y="0"/>
                    <a:pt x="1262"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69" name="Google Shape;569;p40"/>
            <p:cNvSpPr/>
            <p:nvPr/>
          </p:nvSpPr>
          <p:spPr>
            <a:xfrm>
              <a:off x="7672667" y="4030859"/>
              <a:ext cx="45481" cy="10248"/>
            </a:xfrm>
            <a:custGeom>
              <a:avLst/>
              <a:gdLst/>
              <a:ahLst/>
              <a:cxnLst/>
              <a:rect l="l" t="t" r="r" b="b"/>
              <a:pathLst>
                <a:path w="1429" h="322" extrusionOk="0">
                  <a:moveTo>
                    <a:pt x="155" y="0"/>
                  </a:moveTo>
                  <a:cubicBezTo>
                    <a:pt x="71" y="0"/>
                    <a:pt x="0" y="72"/>
                    <a:pt x="0" y="167"/>
                  </a:cubicBezTo>
                  <a:cubicBezTo>
                    <a:pt x="0" y="250"/>
                    <a:pt x="71" y="322"/>
                    <a:pt x="155" y="322"/>
                  </a:cubicBezTo>
                  <a:lnTo>
                    <a:pt x="1262" y="322"/>
                  </a:lnTo>
                  <a:cubicBezTo>
                    <a:pt x="1345" y="322"/>
                    <a:pt x="1429" y="250"/>
                    <a:pt x="1429" y="167"/>
                  </a:cubicBezTo>
                  <a:cubicBezTo>
                    <a:pt x="1429" y="72"/>
                    <a:pt x="1345" y="0"/>
                    <a:pt x="1262"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70" name="Google Shape;570;p40"/>
            <p:cNvSpPr/>
            <p:nvPr/>
          </p:nvSpPr>
          <p:spPr>
            <a:xfrm>
              <a:off x="7835592" y="4030859"/>
              <a:ext cx="45131" cy="10248"/>
            </a:xfrm>
            <a:custGeom>
              <a:avLst/>
              <a:gdLst/>
              <a:ahLst/>
              <a:cxnLst/>
              <a:rect l="l" t="t" r="r" b="b"/>
              <a:pathLst>
                <a:path w="1418" h="322" extrusionOk="0">
                  <a:moveTo>
                    <a:pt x="155" y="0"/>
                  </a:moveTo>
                  <a:cubicBezTo>
                    <a:pt x="72" y="0"/>
                    <a:pt x="1" y="72"/>
                    <a:pt x="1" y="167"/>
                  </a:cubicBezTo>
                  <a:cubicBezTo>
                    <a:pt x="1" y="250"/>
                    <a:pt x="72" y="322"/>
                    <a:pt x="155" y="322"/>
                  </a:cubicBezTo>
                  <a:lnTo>
                    <a:pt x="1263" y="322"/>
                  </a:lnTo>
                  <a:cubicBezTo>
                    <a:pt x="1346" y="322"/>
                    <a:pt x="1418" y="250"/>
                    <a:pt x="1418" y="167"/>
                  </a:cubicBezTo>
                  <a:cubicBezTo>
                    <a:pt x="1418" y="72"/>
                    <a:pt x="1346" y="0"/>
                    <a:pt x="1263"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71" name="Google Shape;571;p40"/>
            <p:cNvSpPr/>
            <p:nvPr/>
          </p:nvSpPr>
          <p:spPr>
            <a:xfrm>
              <a:off x="7672667" y="4077073"/>
              <a:ext cx="45481" cy="10662"/>
            </a:xfrm>
            <a:custGeom>
              <a:avLst/>
              <a:gdLst/>
              <a:ahLst/>
              <a:cxnLst/>
              <a:rect l="l" t="t" r="r" b="b"/>
              <a:pathLst>
                <a:path w="1429" h="335" extrusionOk="0">
                  <a:moveTo>
                    <a:pt x="155" y="1"/>
                  </a:moveTo>
                  <a:cubicBezTo>
                    <a:pt x="71" y="1"/>
                    <a:pt x="0" y="84"/>
                    <a:pt x="0" y="168"/>
                  </a:cubicBezTo>
                  <a:cubicBezTo>
                    <a:pt x="0" y="263"/>
                    <a:pt x="71" y="334"/>
                    <a:pt x="155" y="334"/>
                  </a:cubicBezTo>
                  <a:lnTo>
                    <a:pt x="1262" y="334"/>
                  </a:lnTo>
                  <a:cubicBezTo>
                    <a:pt x="1345" y="334"/>
                    <a:pt x="1429" y="263"/>
                    <a:pt x="1429" y="168"/>
                  </a:cubicBezTo>
                  <a:cubicBezTo>
                    <a:pt x="1429" y="84"/>
                    <a:pt x="1345" y="1"/>
                    <a:pt x="1262"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72" name="Google Shape;572;p40"/>
            <p:cNvSpPr/>
            <p:nvPr/>
          </p:nvSpPr>
          <p:spPr>
            <a:xfrm>
              <a:off x="7754113" y="4077073"/>
              <a:ext cx="45513" cy="10662"/>
            </a:xfrm>
            <a:custGeom>
              <a:avLst/>
              <a:gdLst/>
              <a:ahLst/>
              <a:cxnLst/>
              <a:rect l="l" t="t" r="r" b="b"/>
              <a:pathLst>
                <a:path w="1430" h="335" extrusionOk="0">
                  <a:moveTo>
                    <a:pt x="156" y="1"/>
                  </a:moveTo>
                  <a:cubicBezTo>
                    <a:pt x="72" y="1"/>
                    <a:pt x="1" y="84"/>
                    <a:pt x="1" y="168"/>
                  </a:cubicBezTo>
                  <a:cubicBezTo>
                    <a:pt x="1" y="263"/>
                    <a:pt x="72" y="334"/>
                    <a:pt x="156" y="334"/>
                  </a:cubicBezTo>
                  <a:lnTo>
                    <a:pt x="1263" y="334"/>
                  </a:lnTo>
                  <a:cubicBezTo>
                    <a:pt x="1346" y="334"/>
                    <a:pt x="1430" y="263"/>
                    <a:pt x="1430" y="168"/>
                  </a:cubicBezTo>
                  <a:cubicBezTo>
                    <a:pt x="1430" y="84"/>
                    <a:pt x="1346" y="1"/>
                    <a:pt x="1263"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73" name="Google Shape;573;p40"/>
            <p:cNvSpPr/>
            <p:nvPr/>
          </p:nvSpPr>
          <p:spPr>
            <a:xfrm>
              <a:off x="7835592" y="4077073"/>
              <a:ext cx="45131" cy="10662"/>
            </a:xfrm>
            <a:custGeom>
              <a:avLst/>
              <a:gdLst/>
              <a:ahLst/>
              <a:cxnLst/>
              <a:rect l="l" t="t" r="r" b="b"/>
              <a:pathLst>
                <a:path w="1418" h="335" extrusionOk="0">
                  <a:moveTo>
                    <a:pt x="155" y="1"/>
                  </a:moveTo>
                  <a:cubicBezTo>
                    <a:pt x="72" y="1"/>
                    <a:pt x="1" y="84"/>
                    <a:pt x="1" y="168"/>
                  </a:cubicBezTo>
                  <a:cubicBezTo>
                    <a:pt x="1" y="263"/>
                    <a:pt x="72" y="334"/>
                    <a:pt x="155" y="334"/>
                  </a:cubicBezTo>
                  <a:lnTo>
                    <a:pt x="1263" y="334"/>
                  </a:lnTo>
                  <a:cubicBezTo>
                    <a:pt x="1346" y="334"/>
                    <a:pt x="1418" y="263"/>
                    <a:pt x="1418" y="168"/>
                  </a:cubicBezTo>
                  <a:cubicBezTo>
                    <a:pt x="1418" y="84"/>
                    <a:pt x="1346" y="1"/>
                    <a:pt x="1263"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74" name="Google Shape;574;p40"/>
            <p:cNvSpPr/>
            <p:nvPr/>
          </p:nvSpPr>
          <p:spPr>
            <a:xfrm>
              <a:off x="7672667" y="3972583"/>
              <a:ext cx="46245" cy="34055"/>
            </a:xfrm>
            <a:custGeom>
              <a:avLst/>
              <a:gdLst/>
              <a:ahLst/>
              <a:cxnLst/>
              <a:rect l="l" t="t" r="r" b="b"/>
              <a:pathLst>
                <a:path w="1453" h="1070" extrusionOk="0">
                  <a:moveTo>
                    <a:pt x="1262" y="1"/>
                  </a:moveTo>
                  <a:cubicBezTo>
                    <a:pt x="1217" y="1"/>
                    <a:pt x="1173" y="16"/>
                    <a:pt x="1143" y="45"/>
                  </a:cubicBezTo>
                  <a:lnTo>
                    <a:pt x="536" y="653"/>
                  </a:lnTo>
                  <a:lnTo>
                    <a:pt x="298" y="415"/>
                  </a:lnTo>
                  <a:cubicBezTo>
                    <a:pt x="268" y="385"/>
                    <a:pt x="223" y="370"/>
                    <a:pt x="179" y="370"/>
                  </a:cubicBezTo>
                  <a:cubicBezTo>
                    <a:pt x="134" y="370"/>
                    <a:pt x="89" y="385"/>
                    <a:pt x="60" y="415"/>
                  </a:cubicBezTo>
                  <a:cubicBezTo>
                    <a:pt x="0" y="474"/>
                    <a:pt x="0" y="593"/>
                    <a:pt x="60" y="653"/>
                  </a:cubicBezTo>
                  <a:lnTo>
                    <a:pt x="429" y="1022"/>
                  </a:lnTo>
                  <a:cubicBezTo>
                    <a:pt x="452" y="1057"/>
                    <a:pt x="500" y="1069"/>
                    <a:pt x="548" y="1069"/>
                  </a:cubicBezTo>
                  <a:cubicBezTo>
                    <a:pt x="595" y="1069"/>
                    <a:pt x="631" y="1057"/>
                    <a:pt x="667" y="1022"/>
                  </a:cubicBezTo>
                  <a:lnTo>
                    <a:pt x="1393" y="295"/>
                  </a:lnTo>
                  <a:cubicBezTo>
                    <a:pt x="1453" y="224"/>
                    <a:pt x="1453" y="117"/>
                    <a:pt x="1381" y="45"/>
                  </a:cubicBezTo>
                  <a:cubicBezTo>
                    <a:pt x="1351" y="16"/>
                    <a:pt x="1307" y="1"/>
                    <a:pt x="1262"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75" name="Google Shape;575;p40"/>
            <p:cNvSpPr/>
            <p:nvPr/>
          </p:nvSpPr>
          <p:spPr>
            <a:xfrm>
              <a:off x="7835592" y="3972583"/>
              <a:ext cx="45895" cy="34055"/>
            </a:xfrm>
            <a:custGeom>
              <a:avLst/>
              <a:gdLst/>
              <a:ahLst/>
              <a:cxnLst/>
              <a:rect l="l" t="t" r="r" b="b"/>
              <a:pathLst>
                <a:path w="1442" h="1070" extrusionOk="0">
                  <a:moveTo>
                    <a:pt x="1263" y="1"/>
                  </a:moveTo>
                  <a:cubicBezTo>
                    <a:pt x="1218" y="1"/>
                    <a:pt x="1173" y="16"/>
                    <a:pt x="1144" y="45"/>
                  </a:cubicBezTo>
                  <a:lnTo>
                    <a:pt x="536" y="653"/>
                  </a:lnTo>
                  <a:lnTo>
                    <a:pt x="298" y="415"/>
                  </a:lnTo>
                  <a:cubicBezTo>
                    <a:pt x="269" y="385"/>
                    <a:pt x="224" y="370"/>
                    <a:pt x="179" y="370"/>
                  </a:cubicBezTo>
                  <a:cubicBezTo>
                    <a:pt x="135" y="370"/>
                    <a:pt x="90" y="385"/>
                    <a:pt x="60" y="415"/>
                  </a:cubicBezTo>
                  <a:cubicBezTo>
                    <a:pt x="1" y="474"/>
                    <a:pt x="1" y="593"/>
                    <a:pt x="60" y="653"/>
                  </a:cubicBezTo>
                  <a:lnTo>
                    <a:pt x="429" y="1022"/>
                  </a:lnTo>
                  <a:cubicBezTo>
                    <a:pt x="453" y="1057"/>
                    <a:pt x="501" y="1069"/>
                    <a:pt x="548" y="1069"/>
                  </a:cubicBezTo>
                  <a:cubicBezTo>
                    <a:pt x="596" y="1069"/>
                    <a:pt x="632" y="1057"/>
                    <a:pt x="667" y="1022"/>
                  </a:cubicBezTo>
                  <a:lnTo>
                    <a:pt x="1394" y="295"/>
                  </a:lnTo>
                  <a:cubicBezTo>
                    <a:pt x="1441" y="224"/>
                    <a:pt x="1441" y="117"/>
                    <a:pt x="1382" y="45"/>
                  </a:cubicBezTo>
                  <a:cubicBezTo>
                    <a:pt x="1352" y="16"/>
                    <a:pt x="1307" y="1"/>
                    <a:pt x="1263"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76" name="Google Shape;576;p40"/>
            <p:cNvSpPr/>
            <p:nvPr/>
          </p:nvSpPr>
          <p:spPr>
            <a:xfrm>
              <a:off x="7754113" y="4019592"/>
              <a:ext cx="46277" cy="34024"/>
            </a:xfrm>
            <a:custGeom>
              <a:avLst/>
              <a:gdLst/>
              <a:ahLst/>
              <a:cxnLst/>
              <a:rect l="l" t="t" r="r" b="b"/>
              <a:pathLst>
                <a:path w="1454" h="1069" extrusionOk="0">
                  <a:moveTo>
                    <a:pt x="1263" y="0"/>
                  </a:moveTo>
                  <a:cubicBezTo>
                    <a:pt x="1218" y="0"/>
                    <a:pt x="1174" y="15"/>
                    <a:pt x="1144" y="45"/>
                  </a:cubicBezTo>
                  <a:lnTo>
                    <a:pt x="537" y="652"/>
                  </a:lnTo>
                  <a:lnTo>
                    <a:pt x="299" y="414"/>
                  </a:lnTo>
                  <a:cubicBezTo>
                    <a:pt x="269" y="384"/>
                    <a:pt x="224" y="369"/>
                    <a:pt x="179" y="369"/>
                  </a:cubicBezTo>
                  <a:cubicBezTo>
                    <a:pt x="135" y="369"/>
                    <a:pt x="90" y="384"/>
                    <a:pt x="60" y="414"/>
                  </a:cubicBezTo>
                  <a:cubicBezTo>
                    <a:pt x="1" y="473"/>
                    <a:pt x="1" y="593"/>
                    <a:pt x="60" y="652"/>
                  </a:cubicBezTo>
                  <a:lnTo>
                    <a:pt x="429" y="1021"/>
                  </a:lnTo>
                  <a:cubicBezTo>
                    <a:pt x="453" y="1057"/>
                    <a:pt x="501" y="1069"/>
                    <a:pt x="549" y="1069"/>
                  </a:cubicBezTo>
                  <a:cubicBezTo>
                    <a:pt x="596" y="1069"/>
                    <a:pt x="632" y="1057"/>
                    <a:pt x="668" y="1021"/>
                  </a:cubicBezTo>
                  <a:lnTo>
                    <a:pt x="1394" y="295"/>
                  </a:lnTo>
                  <a:cubicBezTo>
                    <a:pt x="1453" y="200"/>
                    <a:pt x="1453" y="104"/>
                    <a:pt x="1382" y="45"/>
                  </a:cubicBezTo>
                  <a:cubicBezTo>
                    <a:pt x="1352" y="15"/>
                    <a:pt x="1308" y="0"/>
                    <a:pt x="1263"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77" name="Google Shape;577;p40"/>
            <p:cNvSpPr/>
            <p:nvPr/>
          </p:nvSpPr>
          <p:spPr>
            <a:xfrm>
              <a:off x="7591188" y="4065806"/>
              <a:ext cx="46245" cy="34055"/>
            </a:xfrm>
            <a:custGeom>
              <a:avLst/>
              <a:gdLst/>
              <a:ahLst/>
              <a:cxnLst/>
              <a:rect l="l" t="t" r="r" b="b"/>
              <a:pathLst>
                <a:path w="1453" h="1070" extrusionOk="0">
                  <a:moveTo>
                    <a:pt x="1262" y="1"/>
                  </a:moveTo>
                  <a:cubicBezTo>
                    <a:pt x="1218" y="1"/>
                    <a:pt x="1173" y="16"/>
                    <a:pt x="1143" y="45"/>
                  </a:cubicBezTo>
                  <a:lnTo>
                    <a:pt x="536" y="653"/>
                  </a:lnTo>
                  <a:lnTo>
                    <a:pt x="298" y="414"/>
                  </a:lnTo>
                  <a:cubicBezTo>
                    <a:pt x="268" y="385"/>
                    <a:pt x="223" y="370"/>
                    <a:pt x="179" y="370"/>
                  </a:cubicBezTo>
                  <a:cubicBezTo>
                    <a:pt x="134" y="370"/>
                    <a:pt x="89" y="385"/>
                    <a:pt x="60" y="414"/>
                  </a:cubicBezTo>
                  <a:cubicBezTo>
                    <a:pt x="0" y="474"/>
                    <a:pt x="0" y="593"/>
                    <a:pt x="60" y="653"/>
                  </a:cubicBezTo>
                  <a:lnTo>
                    <a:pt x="429" y="1034"/>
                  </a:lnTo>
                  <a:cubicBezTo>
                    <a:pt x="453" y="1057"/>
                    <a:pt x="500" y="1069"/>
                    <a:pt x="548" y="1069"/>
                  </a:cubicBezTo>
                  <a:cubicBezTo>
                    <a:pt x="595" y="1069"/>
                    <a:pt x="631" y="1057"/>
                    <a:pt x="667" y="1034"/>
                  </a:cubicBezTo>
                  <a:lnTo>
                    <a:pt x="1393" y="295"/>
                  </a:lnTo>
                  <a:cubicBezTo>
                    <a:pt x="1453" y="224"/>
                    <a:pt x="1453" y="105"/>
                    <a:pt x="1381" y="45"/>
                  </a:cubicBezTo>
                  <a:cubicBezTo>
                    <a:pt x="1352" y="16"/>
                    <a:pt x="1307" y="1"/>
                    <a:pt x="1262"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78" name="Google Shape;578;p40"/>
            <p:cNvSpPr/>
            <p:nvPr/>
          </p:nvSpPr>
          <p:spPr>
            <a:xfrm>
              <a:off x="7754113" y="3925988"/>
              <a:ext cx="46277" cy="34406"/>
            </a:xfrm>
            <a:custGeom>
              <a:avLst/>
              <a:gdLst/>
              <a:ahLst/>
              <a:cxnLst/>
              <a:rect l="l" t="t" r="r" b="b"/>
              <a:pathLst>
                <a:path w="1454" h="1081" extrusionOk="0">
                  <a:moveTo>
                    <a:pt x="1263" y="0"/>
                  </a:moveTo>
                  <a:cubicBezTo>
                    <a:pt x="1218" y="0"/>
                    <a:pt x="1174" y="15"/>
                    <a:pt x="1144" y="45"/>
                  </a:cubicBezTo>
                  <a:lnTo>
                    <a:pt x="537" y="664"/>
                  </a:lnTo>
                  <a:lnTo>
                    <a:pt x="299" y="426"/>
                  </a:lnTo>
                  <a:cubicBezTo>
                    <a:pt x="269" y="396"/>
                    <a:pt x="224" y="381"/>
                    <a:pt x="179" y="381"/>
                  </a:cubicBezTo>
                  <a:cubicBezTo>
                    <a:pt x="135" y="381"/>
                    <a:pt x="90" y="396"/>
                    <a:pt x="60" y="426"/>
                  </a:cubicBezTo>
                  <a:cubicBezTo>
                    <a:pt x="1" y="486"/>
                    <a:pt x="1" y="605"/>
                    <a:pt x="60" y="664"/>
                  </a:cubicBezTo>
                  <a:lnTo>
                    <a:pt x="429" y="1033"/>
                  </a:lnTo>
                  <a:cubicBezTo>
                    <a:pt x="453" y="1057"/>
                    <a:pt x="501" y="1081"/>
                    <a:pt x="549" y="1081"/>
                  </a:cubicBezTo>
                  <a:cubicBezTo>
                    <a:pt x="596" y="1081"/>
                    <a:pt x="632" y="1057"/>
                    <a:pt x="668" y="1033"/>
                  </a:cubicBezTo>
                  <a:lnTo>
                    <a:pt x="1394" y="307"/>
                  </a:lnTo>
                  <a:cubicBezTo>
                    <a:pt x="1453" y="224"/>
                    <a:pt x="1453" y="128"/>
                    <a:pt x="1382" y="45"/>
                  </a:cubicBezTo>
                  <a:cubicBezTo>
                    <a:pt x="1352" y="15"/>
                    <a:pt x="1308" y="0"/>
                    <a:pt x="1263"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grpSp>
      <p:grpSp>
        <p:nvGrpSpPr>
          <p:cNvPr id="42" name="Google Shape;9391;p74"/>
          <p:cNvGrpSpPr/>
          <p:nvPr/>
        </p:nvGrpSpPr>
        <p:grpSpPr>
          <a:xfrm>
            <a:off x="893590" y="3790391"/>
            <a:ext cx="366008" cy="348670"/>
            <a:chOff x="3043239" y="3215626"/>
            <a:chExt cx="366008" cy="348670"/>
          </a:xfrm>
          <a:solidFill>
            <a:schemeClr val="accent1"/>
          </a:solidFill>
        </p:grpSpPr>
        <p:sp>
          <p:nvSpPr>
            <p:cNvPr id="43" name="Google Shape;9392;p74"/>
            <p:cNvSpPr/>
            <p:nvPr/>
          </p:nvSpPr>
          <p:spPr>
            <a:xfrm>
              <a:off x="3106749" y="3273198"/>
              <a:ext cx="302498" cy="291098"/>
            </a:xfrm>
            <a:custGeom>
              <a:avLst/>
              <a:gdLst/>
              <a:ahLst/>
              <a:cxnLst/>
              <a:rect l="l" t="t" r="r" b="b"/>
              <a:pathLst>
                <a:path w="9526" h="9167" extrusionOk="0">
                  <a:moveTo>
                    <a:pt x="4711" y="1"/>
                  </a:moveTo>
                  <a:cubicBezTo>
                    <a:pt x="4689" y="1"/>
                    <a:pt x="4667" y="4"/>
                    <a:pt x="4644" y="9"/>
                  </a:cubicBezTo>
                  <a:cubicBezTo>
                    <a:pt x="4561" y="45"/>
                    <a:pt x="4525" y="140"/>
                    <a:pt x="4561" y="236"/>
                  </a:cubicBezTo>
                  <a:lnTo>
                    <a:pt x="5287" y="1950"/>
                  </a:lnTo>
                  <a:cubicBezTo>
                    <a:pt x="5311" y="2010"/>
                    <a:pt x="5359" y="2033"/>
                    <a:pt x="5418" y="2057"/>
                  </a:cubicBezTo>
                  <a:lnTo>
                    <a:pt x="9026" y="2379"/>
                  </a:lnTo>
                  <a:cubicBezTo>
                    <a:pt x="9097" y="2379"/>
                    <a:pt x="9109" y="2438"/>
                    <a:pt x="9121" y="2474"/>
                  </a:cubicBezTo>
                  <a:cubicBezTo>
                    <a:pt x="9121" y="2498"/>
                    <a:pt x="9145" y="2545"/>
                    <a:pt x="9097" y="2605"/>
                  </a:cubicBezTo>
                  <a:lnTo>
                    <a:pt x="6406" y="4974"/>
                  </a:lnTo>
                  <a:cubicBezTo>
                    <a:pt x="6359" y="5010"/>
                    <a:pt x="6347" y="5070"/>
                    <a:pt x="6347" y="5129"/>
                  </a:cubicBezTo>
                  <a:lnTo>
                    <a:pt x="7133" y="8665"/>
                  </a:lnTo>
                  <a:cubicBezTo>
                    <a:pt x="7144" y="8737"/>
                    <a:pt x="7109" y="8760"/>
                    <a:pt x="7085" y="8784"/>
                  </a:cubicBezTo>
                  <a:cubicBezTo>
                    <a:pt x="7078" y="8791"/>
                    <a:pt x="7053" y="8803"/>
                    <a:pt x="7021" y="8803"/>
                  </a:cubicBezTo>
                  <a:cubicBezTo>
                    <a:pt x="7001" y="8803"/>
                    <a:pt x="6977" y="8798"/>
                    <a:pt x="6954" y="8784"/>
                  </a:cubicBezTo>
                  <a:lnTo>
                    <a:pt x="3846" y="6939"/>
                  </a:lnTo>
                  <a:cubicBezTo>
                    <a:pt x="3817" y="6921"/>
                    <a:pt x="3787" y="6912"/>
                    <a:pt x="3757" y="6912"/>
                  </a:cubicBezTo>
                  <a:cubicBezTo>
                    <a:pt x="3727" y="6912"/>
                    <a:pt x="3698" y="6921"/>
                    <a:pt x="3668" y="6939"/>
                  </a:cubicBezTo>
                  <a:lnTo>
                    <a:pt x="560" y="8784"/>
                  </a:lnTo>
                  <a:cubicBezTo>
                    <a:pt x="535" y="8794"/>
                    <a:pt x="510" y="8798"/>
                    <a:pt x="487" y="8798"/>
                  </a:cubicBezTo>
                  <a:cubicBezTo>
                    <a:pt x="457" y="8798"/>
                    <a:pt x="431" y="8791"/>
                    <a:pt x="417" y="8784"/>
                  </a:cubicBezTo>
                  <a:cubicBezTo>
                    <a:pt x="406" y="8760"/>
                    <a:pt x="358" y="8725"/>
                    <a:pt x="382" y="8665"/>
                  </a:cubicBezTo>
                  <a:lnTo>
                    <a:pt x="798" y="6832"/>
                  </a:lnTo>
                  <a:cubicBezTo>
                    <a:pt x="810" y="6736"/>
                    <a:pt x="763" y="6653"/>
                    <a:pt x="656" y="6641"/>
                  </a:cubicBezTo>
                  <a:cubicBezTo>
                    <a:pt x="641" y="6637"/>
                    <a:pt x="627" y="6635"/>
                    <a:pt x="613" y="6635"/>
                  </a:cubicBezTo>
                  <a:cubicBezTo>
                    <a:pt x="542" y="6635"/>
                    <a:pt x="475" y="6683"/>
                    <a:pt x="465" y="6772"/>
                  </a:cubicBezTo>
                  <a:lnTo>
                    <a:pt x="48" y="8606"/>
                  </a:lnTo>
                  <a:cubicBezTo>
                    <a:pt x="1" y="8784"/>
                    <a:pt x="84" y="8963"/>
                    <a:pt x="227" y="9082"/>
                  </a:cubicBezTo>
                  <a:cubicBezTo>
                    <a:pt x="314" y="9135"/>
                    <a:pt x="412" y="9166"/>
                    <a:pt x="511" y="9166"/>
                  </a:cubicBezTo>
                  <a:cubicBezTo>
                    <a:pt x="588" y="9166"/>
                    <a:pt x="666" y="9147"/>
                    <a:pt x="739" y="9106"/>
                  </a:cubicBezTo>
                  <a:lnTo>
                    <a:pt x="3751" y="7308"/>
                  </a:lnTo>
                  <a:lnTo>
                    <a:pt x="6775" y="9106"/>
                  </a:lnTo>
                  <a:cubicBezTo>
                    <a:pt x="6847" y="9153"/>
                    <a:pt x="6930" y="9165"/>
                    <a:pt x="7013" y="9165"/>
                  </a:cubicBezTo>
                  <a:cubicBezTo>
                    <a:pt x="7109" y="9165"/>
                    <a:pt x="7204" y="9141"/>
                    <a:pt x="7287" y="9082"/>
                  </a:cubicBezTo>
                  <a:cubicBezTo>
                    <a:pt x="7430" y="8975"/>
                    <a:pt x="7502" y="8796"/>
                    <a:pt x="7466" y="8606"/>
                  </a:cubicBezTo>
                  <a:lnTo>
                    <a:pt x="6692" y="5165"/>
                  </a:lnTo>
                  <a:lnTo>
                    <a:pt x="9335" y="2843"/>
                  </a:lnTo>
                  <a:cubicBezTo>
                    <a:pt x="9490" y="2700"/>
                    <a:pt x="9526" y="2533"/>
                    <a:pt x="9466" y="2355"/>
                  </a:cubicBezTo>
                  <a:cubicBezTo>
                    <a:pt x="9407" y="2164"/>
                    <a:pt x="9264" y="2057"/>
                    <a:pt x="9085" y="2033"/>
                  </a:cubicBezTo>
                  <a:lnTo>
                    <a:pt x="5573" y="1712"/>
                  </a:lnTo>
                  <a:lnTo>
                    <a:pt x="4870" y="105"/>
                  </a:lnTo>
                  <a:cubicBezTo>
                    <a:pt x="4843" y="32"/>
                    <a:pt x="4781" y="1"/>
                    <a:pt x="4711" y="1"/>
                  </a:cubicBezTo>
                  <a:close/>
                </a:path>
              </a:pathLst>
            </a:custGeom>
            <a:grp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9393;p74"/>
            <p:cNvSpPr/>
            <p:nvPr/>
          </p:nvSpPr>
          <p:spPr>
            <a:xfrm>
              <a:off x="3043239" y="3215626"/>
              <a:ext cx="209869" cy="255628"/>
            </a:xfrm>
            <a:custGeom>
              <a:avLst/>
              <a:gdLst/>
              <a:ahLst/>
              <a:cxnLst/>
              <a:rect l="l" t="t" r="r" b="b"/>
              <a:pathLst>
                <a:path w="6609" h="8050" extrusionOk="0">
                  <a:moveTo>
                    <a:pt x="5775" y="1"/>
                  </a:moveTo>
                  <a:cubicBezTo>
                    <a:pt x="5596" y="1"/>
                    <a:pt x="5430" y="96"/>
                    <a:pt x="5358" y="275"/>
                  </a:cubicBezTo>
                  <a:lnTo>
                    <a:pt x="3953" y="3513"/>
                  </a:lnTo>
                  <a:lnTo>
                    <a:pt x="441" y="3835"/>
                  </a:lnTo>
                  <a:cubicBezTo>
                    <a:pt x="262" y="3846"/>
                    <a:pt x="96" y="3965"/>
                    <a:pt x="60" y="4144"/>
                  </a:cubicBezTo>
                  <a:cubicBezTo>
                    <a:pt x="0" y="4323"/>
                    <a:pt x="60" y="4501"/>
                    <a:pt x="191" y="4644"/>
                  </a:cubicBezTo>
                  <a:lnTo>
                    <a:pt x="2834" y="6966"/>
                  </a:lnTo>
                  <a:lnTo>
                    <a:pt x="2632" y="7859"/>
                  </a:lnTo>
                  <a:cubicBezTo>
                    <a:pt x="2608" y="7942"/>
                    <a:pt x="2656" y="8037"/>
                    <a:pt x="2763" y="8049"/>
                  </a:cubicBezTo>
                  <a:lnTo>
                    <a:pt x="2798" y="8049"/>
                  </a:lnTo>
                  <a:cubicBezTo>
                    <a:pt x="2870" y="8049"/>
                    <a:pt x="2941" y="7990"/>
                    <a:pt x="2953" y="7918"/>
                  </a:cubicBezTo>
                  <a:lnTo>
                    <a:pt x="3179" y="6918"/>
                  </a:lnTo>
                  <a:cubicBezTo>
                    <a:pt x="3191" y="6859"/>
                    <a:pt x="3179" y="6799"/>
                    <a:pt x="3120" y="6752"/>
                  </a:cubicBezTo>
                  <a:lnTo>
                    <a:pt x="417" y="4406"/>
                  </a:lnTo>
                  <a:cubicBezTo>
                    <a:pt x="358" y="4358"/>
                    <a:pt x="370" y="4299"/>
                    <a:pt x="381" y="4263"/>
                  </a:cubicBezTo>
                  <a:cubicBezTo>
                    <a:pt x="381" y="4239"/>
                    <a:pt x="417" y="4192"/>
                    <a:pt x="489" y="4180"/>
                  </a:cubicBezTo>
                  <a:lnTo>
                    <a:pt x="4084" y="3846"/>
                  </a:lnTo>
                  <a:cubicBezTo>
                    <a:pt x="4144" y="3846"/>
                    <a:pt x="4203" y="3811"/>
                    <a:pt x="4227" y="3739"/>
                  </a:cubicBezTo>
                  <a:lnTo>
                    <a:pt x="5656" y="429"/>
                  </a:lnTo>
                  <a:cubicBezTo>
                    <a:pt x="5680" y="370"/>
                    <a:pt x="5739" y="346"/>
                    <a:pt x="5751" y="346"/>
                  </a:cubicBezTo>
                  <a:cubicBezTo>
                    <a:pt x="5787" y="346"/>
                    <a:pt x="5846" y="346"/>
                    <a:pt x="5858" y="429"/>
                  </a:cubicBezTo>
                  <a:lnTo>
                    <a:pt x="6251" y="1334"/>
                  </a:lnTo>
                  <a:cubicBezTo>
                    <a:pt x="6269" y="1407"/>
                    <a:pt x="6336" y="1438"/>
                    <a:pt x="6404" y="1438"/>
                  </a:cubicBezTo>
                  <a:cubicBezTo>
                    <a:pt x="6425" y="1438"/>
                    <a:pt x="6446" y="1435"/>
                    <a:pt x="6466" y="1429"/>
                  </a:cubicBezTo>
                  <a:cubicBezTo>
                    <a:pt x="6573" y="1382"/>
                    <a:pt x="6608" y="1275"/>
                    <a:pt x="6573" y="1191"/>
                  </a:cubicBezTo>
                  <a:lnTo>
                    <a:pt x="6192" y="275"/>
                  </a:lnTo>
                  <a:cubicBezTo>
                    <a:pt x="6108" y="108"/>
                    <a:pt x="5954" y="1"/>
                    <a:pt x="5775" y="1"/>
                  </a:cubicBezTo>
                  <a:close/>
                </a:path>
              </a:pathLst>
            </a:custGeom>
            <a:grp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 name="Google Shape;9391;p74"/>
          <p:cNvGrpSpPr/>
          <p:nvPr/>
        </p:nvGrpSpPr>
        <p:grpSpPr>
          <a:xfrm>
            <a:off x="933403" y="5309602"/>
            <a:ext cx="366008" cy="348670"/>
            <a:chOff x="3043239" y="3215626"/>
            <a:chExt cx="366008" cy="348670"/>
          </a:xfrm>
          <a:solidFill>
            <a:schemeClr val="accent1"/>
          </a:solidFill>
        </p:grpSpPr>
        <p:sp>
          <p:nvSpPr>
            <p:cNvPr id="46" name="Google Shape;9392;p74"/>
            <p:cNvSpPr/>
            <p:nvPr/>
          </p:nvSpPr>
          <p:spPr>
            <a:xfrm>
              <a:off x="3106749" y="3273198"/>
              <a:ext cx="302498" cy="291098"/>
            </a:xfrm>
            <a:custGeom>
              <a:avLst/>
              <a:gdLst/>
              <a:ahLst/>
              <a:cxnLst/>
              <a:rect l="l" t="t" r="r" b="b"/>
              <a:pathLst>
                <a:path w="9526" h="9167" extrusionOk="0">
                  <a:moveTo>
                    <a:pt x="4711" y="1"/>
                  </a:moveTo>
                  <a:cubicBezTo>
                    <a:pt x="4689" y="1"/>
                    <a:pt x="4667" y="4"/>
                    <a:pt x="4644" y="9"/>
                  </a:cubicBezTo>
                  <a:cubicBezTo>
                    <a:pt x="4561" y="45"/>
                    <a:pt x="4525" y="140"/>
                    <a:pt x="4561" y="236"/>
                  </a:cubicBezTo>
                  <a:lnTo>
                    <a:pt x="5287" y="1950"/>
                  </a:lnTo>
                  <a:cubicBezTo>
                    <a:pt x="5311" y="2010"/>
                    <a:pt x="5359" y="2033"/>
                    <a:pt x="5418" y="2057"/>
                  </a:cubicBezTo>
                  <a:lnTo>
                    <a:pt x="9026" y="2379"/>
                  </a:lnTo>
                  <a:cubicBezTo>
                    <a:pt x="9097" y="2379"/>
                    <a:pt x="9109" y="2438"/>
                    <a:pt x="9121" y="2474"/>
                  </a:cubicBezTo>
                  <a:cubicBezTo>
                    <a:pt x="9121" y="2498"/>
                    <a:pt x="9145" y="2545"/>
                    <a:pt x="9097" y="2605"/>
                  </a:cubicBezTo>
                  <a:lnTo>
                    <a:pt x="6406" y="4974"/>
                  </a:lnTo>
                  <a:cubicBezTo>
                    <a:pt x="6359" y="5010"/>
                    <a:pt x="6347" y="5070"/>
                    <a:pt x="6347" y="5129"/>
                  </a:cubicBezTo>
                  <a:lnTo>
                    <a:pt x="7133" y="8665"/>
                  </a:lnTo>
                  <a:cubicBezTo>
                    <a:pt x="7144" y="8737"/>
                    <a:pt x="7109" y="8760"/>
                    <a:pt x="7085" y="8784"/>
                  </a:cubicBezTo>
                  <a:cubicBezTo>
                    <a:pt x="7078" y="8791"/>
                    <a:pt x="7053" y="8803"/>
                    <a:pt x="7021" y="8803"/>
                  </a:cubicBezTo>
                  <a:cubicBezTo>
                    <a:pt x="7001" y="8803"/>
                    <a:pt x="6977" y="8798"/>
                    <a:pt x="6954" y="8784"/>
                  </a:cubicBezTo>
                  <a:lnTo>
                    <a:pt x="3846" y="6939"/>
                  </a:lnTo>
                  <a:cubicBezTo>
                    <a:pt x="3817" y="6921"/>
                    <a:pt x="3787" y="6912"/>
                    <a:pt x="3757" y="6912"/>
                  </a:cubicBezTo>
                  <a:cubicBezTo>
                    <a:pt x="3727" y="6912"/>
                    <a:pt x="3698" y="6921"/>
                    <a:pt x="3668" y="6939"/>
                  </a:cubicBezTo>
                  <a:lnTo>
                    <a:pt x="560" y="8784"/>
                  </a:lnTo>
                  <a:cubicBezTo>
                    <a:pt x="535" y="8794"/>
                    <a:pt x="510" y="8798"/>
                    <a:pt x="487" y="8798"/>
                  </a:cubicBezTo>
                  <a:cubicBezTo>
                    <a:pt x="457" y="8798"/>
                    <a:pt x="431" y="8791"/>
                    <a:pt x="417" y="8784"/>
                  </a:cubicBezTo>
                  <a:cubicBezTo>
                    <a:pt x="406" y="8760"/>
                    <a:pt x="358" y="8725"/>
                    <a:pt x="382" y="8665"/>
                  </a:cubicBezTo>
                  <a:lnTo>
                    <a:pt x="798" y="6832"/>
                  </a:lnTo>
                  <a:cubicBezTo>
                    <a:pt x="810" y="6736"/>
                    <a:pt x="763" y="6653"/>
                    <a:pt x="656" y="6641"/>
                  </a:cubicBezTo>
                  <a:cubicBezTo>
                    <a:pt x="641" y="6637"/>
                    <a:pt x="627" y="6635"/>
                    <a:pt x="613" y="6635"/>
                  </a:cubicBezTo>
                  <a:cubicBezTo>
                    <a:pt x="542" y="6635"/>
                    <a:pt x="475" y="6683"/>
                    <a:pt x="465" y="6772"/>
                  </a:cubicBezTo>
                  <a:lnTo>
                    <a:pt x="48" y="8606"/>
                  </a:lnTo>
                  <a:cubicBezTo>
                    <a:pt x="1" y="8784"/>
                    <a:pt x="84" y="8963"/>
                    <a:pt x="227" y="9082"/>
                  </a:cubicBezTo>
                  <a:cubicBezTo>
                    <a:pt x="314" y="9135"/>
                    <a:pt x="412" y="9166"/>
                    <a:pt x="511" y="9166"/>
                  </a:cubicBezTo>
                  <a:cubicBezTo>
                    <a:pt x="588" y="9166"/>
                    <a:pt x="666" y="9147"/>
                    <a:pt x="739" y="9106"/>
                  </a:cubicBezTo>
                  <a:lnTo>
                    <a:pt x="3751" y="7308"/>
                  </a:lnTo>
                  <a:lnTo>
                    <a:pt x="6775" y="9106"/>
                  </a:lnTo>
                  <a:cubicBezTo>
                    <a:pt x="6847" y="9153"/>
                    <a:pt x="6930" y="9165"/>
                    <a:pt x="7013" y="9165"/>
                  </a:cubicBezTo>
                  <a:cubicBezTo>
                    <a:pt x="7109" y="9165"/>
                    <a:pt x="7204" y="9141"/>
                    <a:pt x="7287" y="9082"/>
                  </a:cubicBezTo>
                  <a:cubicBezTo>
                    <a:pt x="7430" y="8975"/>
                    <a:pt x="7502" y="8796"/>
                    <a:pt x="7466" y="8606"/>
                  </a:cubicBezTo>
                  <a:lnTo>
                    <a:pt x="6692" y="5165"/>
                  </a:lnTo>
                  <a:lnTo>
                    <a:pt x="9335" y="2843"/>
                  </a:lnTo>
                  <a:cubicBezTo>
                    <a:pt x="9490" y="2700"/>
                    <a:pt x="9526" y="2533"/>
                    <a:pt x="9466" y="2355"/>
                  </a:cubicBezTo>
                  <a:cubicBezTo>
                    <a:pt x="9407" y="2164"/>
                    <a:pt x="9264" y="2057"/>
                    <a:pt x="9085" y="2033"/>
                  </a:cubicBezTo>
                  <a:lnTo>
                    <a:pt x="5573" y="1712"/>
                  </a:lnTo>
                  <a:lnTo>
                    <a:pt x="4870" y="105"/>
                  </a:lnTo>
                  <a:cubicBezTo>
                    <a:pt x="4843" y="32"/>
                    <a:pt x="4781" y="1"/>
                    <a:pt x="4711" y="1"/>
                  </a:cubicBezTo>
                  <a:close/>
                </a:path>
              </a:pathLst>
            </a:custGeom>
            <a:grp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9393;p74"/>
            <p:cNvSpPr/>
            <p:nvPr/>
          </p:nvSpPr>
          <p:spPr>
            <a:xfrm>
              <a:off x="3043239" y="3215626"/>
              <a:ext cx="209869" cy="255628"/>
            </a:xfrm>
            <a:custGeom>
              <a:avLst/>
              <a:gdLst/>
              <a:ahLst/>
              <a:cxnLst/>
              <a:rect l="l" t="t" r="r" b="b"/>
              <a:pathLst>
                <a:path w="6609" h="8050" extrusionOk="0">
                  <a:moveTo>
                    <a:pt x="5775" y="1"/>
                  </a:moveTo>
                  <a:cubicBezTo>
                    <a:pt x="5596" y="1"/>
                    <a:pt x="5430" y="96"/>
                    <a:pt x="5358" y="275"/>
                  </a:cubicBezTo>
                  <a:lnTo>
                    <a:pt x="3953" y="3513"/>
                  </a:lnTo>
                  <a:lnTo>
                    <a:pt x="441" y="3835"/>
                  </a:lnTo>
                  <a:cubicBezTo>
                    <a:pt x="262" y="3846"/>
                    <a:pt x="96" y="3965"/>
                    <a:pt x="60" y="4144"/>
                  </a:cubicBezTo>
                  <a:cubicBezTo>
                    <a:pt x="0" y="4323"/>
                    <a:pt x="60" y="4501"/>
                    <a:pt x="191" y="4644"/>
                  </a:cubicBezTo>
                  <a:lnTo>
                    <a:pt x="2834" y="6966"/>
                  </a:lnTo>
                  <a:lnTo>
                    <a:pt x="2632" y="7859"/>
                  </a:lnTo>
                  <a:cubicBezTo>
                    <a:pt x="2608" y="7942"/>
                    <a:pt x="2656" y="8037"/>
                    <a:pt x="2763" y="8049"/>
                  </a:cubicBezTo>
                  <a:lnTo>
                    <a:pt x="2798" y="8049"/>
                  </a:lnTo>
                  <a:cubicBezTo>
                    <a:pt x="2870" y="8049"/>
                    <a:pt x="2941" y="7990"/>
                    <a:pt x="2953" y="7918"/>
                  </a:cubicBezTo>
                  <a:lnTo>
                    <a:pt x="3179" y="6918"/>
                  </a:lnTo>
                  <a:cubicBezTo>
                    <a:pt x="3191" y="6859"/>
                    <a:pt x="3179" y="6799"/>
                    <a:pt x="3120" y="6752"/>
                  </a:cubicBezTo>
                  <a:lnTo>
                    <a:pt x="417" y="4406"/>
                  </a:lnTo>
                  <a:cubicBezTo>
                    <a:pt x="358" y="4358"/>
                    <a:pt x="370" y="4299"/>
                    <a:pt x="381" y="4263"/>
                  </a:cubicBezTo>
                  <a:cubicBezTo>
                    <a:pt x="381" y="4239"/>
                    <a:pt x="417" y="4192"/>
                    <a:pt x="489" y="4180"/>
                  </a:cubicBezTo>
                  <a:lnTo>
                    <a:pt x="4084" y="3846"/>
                  </a:lnTo>
                  <a:cubicBezTo>
                    <a:pt x="4144" y="3846"/>
                    <a:pt x="4203" y="3811"/>
                    <a:pt x="4227" y="3739"/>
                  </a:cubicBezTo>
                  <a:lnTo>
                    <a:pt x="5656" y="429"/>
                  </a:lnTo>
                  <a:cubicBezTo>
                    <a:pt x="5680" y="370"/>
                    <a:pt x="5739" y="346"/>
                    <a:pt x="5751" y="346"/>
                  </a:cubicBezTo>
                  <a:cubicBezTo>
                    <a:pt x="5787" y="346"/>
                    <a:pt x="5846" y="346"/>
                    <a:pt x="5858" y="429"/>
                  </a:cubicBezTo>
                  <a:lnTo>
                    <a:pt x="6251" y="1334"/>
                  </a:lnTo>
                  <a:cubicBezTo>
                    <a:pt x="6269" y="1407"/>
                    <a:pt x="6336" y="1438"/>
                    <a:pt x="6404" y="1438"/>
                  </a:cubicBezTo>
                  <a:cubicBezTo>
                    <a:pt x="6425" y="1438"/>
                    <a:pt x="6446" y="1435"/>
                    <a:pt x="6466" y="1429"/>
                  </a:cubicBezTo>
                  <a:cubicBezTo>
                    <a:pt x="6573" y="1382"/>
                    <a:pt x="6608" y="1275"/>
                    <a:pt x="6573" y="1191"/>
                  </a:cubicBezTo>
                  <a:lnTo>
                    <a:pt x="6192" y="275"/>
                  </a:lnTo>
                  <a:cubicBezTo>
                    <a:pt x="6108" y="108"/>
                    <a:pt x="5954" y="1"/>
                    <a:pt x="5775" y="1"/>
                  </a:cubicBezTo>
                  <a:close/>
                </a:path>
              </a:pathLst>
            </a:custGeom>
            <a:grp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 name="Google Shape;9391;p74"/>
          <p:cNvGrpSpPr/>
          <p:nvPr/>
        </p:nvGrpSpPr>
        <p:grpSpPr>
          <a:xfrm>
            <a:off x="6294619" y="5530458"/>
            <a:ext cx="366008" cy="348670"/>
            <a:chOff x="3043239" y="3215626"/>
            <a:chExt cx="366008" cy="348670"/>
          </a:xfrm>
          <a:solidFill>
            <a:schemeClr val="accent1"/>
          </a:solidFill>
        </p:grpSpPr>
        <p:sp>
          <p:nvSpPr>
            <p:cNvPr id="49" name="Google Shape;9392;p74"/>
            <p:cNvSpPr/>
            <p:nvPr/>
          </p:nvSpPr>
          <p:spPr>
            <a:xfrm>
              <a:off x="3106749" y="3273198"/>
              <a:ext cx="302498" cy="291098"/>
            </a:xfrm>
            <a:custGeom>
              <a:avLst/>
              <a:gdLst/>
              <a:ahLst/>
              <a:cxnLst/>
              <a:rect l="l" t="t" r="r" b="b"/>
              <a:pathLst>
                <a:path w="9526" h="9167" extrusionOk="0">
                  <a:moveTo>
                    <a:pt x="4711" y="1"/>
                  </a:moveTo>
                  <a:cubicBezTo>
                    <a:pt x="4689" y="1"/>
                    <a:pt x="4667" y="4"/>
                    <a:pt x="4644" y="9"/>
                  </a:cubicBezTo>
                  <a:cubicBezTo>
                    <a:pt x="4561" y="45"/>
                    <a:pt x="4525" y="140"/>
                    <a:pt x="4561" y="236"/>
                  </a:cubicBezTo>
                  <a:lnTo>
                    <a:pt x="5287" y="1950"/>
                  </a:lnTo>
                  <a:cubicBezTo>
                    <a:pt x="5311" y="2010"/>
                    <a:pt x="5359" y="2033"/>
                    <a:pt x="5418" y="2057"/>
                  </a:cubicBezTo>
                  <a:lnTo>
                    <a:pt x="9026" y="2379"/>
                  </a:lnTo>
                  <a:cubicBezTo>
                    <a:pt x="9097" y="2379"/>
                    <a:pt x="9109" y="2438"/>
                    <a:pt x="9121" y="2474"/>
                  </a:cubicBezTo>
                  <a:cubicBezTo>
                    <a:pt x="9121" y="2498"/>
                    <a:pt x="9145" y="2545"/>
                    <a:pt x="9097" y="2605"/>
                  </a:cubicBezTo>
                  <a:lnTo>
                    <a:pt x="6406" y="4974"/>
                  </a:lnTo>
                  <a:cubicBezTo>
                    <a:pt x="6359" y="5010"/>
                    <a:pt x="6347" y="5070"/>
                    <a:pt x="6347" y="5129"/>
                  </a:cubicBezTo>
                  <a:lnTo>
                    <a:pt x="7133" y="8665"/>
                  </a:lnTo>
                  <a:cubicBezTo>
                    <a:pt x="7144" y="8737"/>
                    <a:pt x="7109" y="8760"/>
                    <a:pt x="7085" y="8784"/>
                  </a:cubicBezTo>
                  <a:cubicBezTo>
                    <a:pt x="7078" y="8791"/>
                    <a:pt x="7053" y="8803"/>
                    <a:pt x="7021" y="8803"/>
                  </a:cubicBezTo>
                  <a:cubicBezTo>
                    <a:pt x="7001" y="8803"/>
                    <a:pt x="6977" y="8798"/>
                    <a:pt x="6954" y="8784"/>
                  </a:cubicBezTo>
                  <a:lnTo>
                    <a:pt x="3846" y="6939"/>
                  </a:lnTo>
                  <a:cubicBezTo>
                    <a:pt x="3817" y="6921"/>
                    <a:pt x="3787" y="6912"/>
                    <a:pt x="3757" y="6912"/>
                  </a:cubicBezTo>
                  <a:cubicBezTo>
                    <a:pt x="3727" y="6912"/>
                    <a:pt x="3698" y="6921"/>
                    <a:pt x="3668" y="6939"/>
                  </a:cubicBezTo>
                  <a:lnTo>
                    <a:pt x="560" y="8784"/>
                  </a:lnTo>
                  <a:cubicBezTo>
                    <a:pt x="535" y="8794"/>
                    <a:pt x="510" y="8798"/>
                    <a:pt x="487" y="8798"/>
                  </a:cubicBezTo>
                  <a:cubicBezTo>
                    <a:pt x="457" y="8798"/>
                    <a:pt x="431" y="8791"/>
                    <a:pt x="417" y="8784"/>
                  </a:cubicBezTo>
                  <a:cubicBezTo>
                    <a:pt x="406" y="8760"/>
                    <a:pt x="358" y="8725"/>
                    <a:pt x="382" y="8665"/>
                  </a:cubicBezTo>
                  <a:lnTo>
                    <a:pt x="798" y="6832"/>
                  </a:lnTo>
                  <a:cubicBezTo>
                    <a:pt x="810" y="6736"/>
                    <a:pt x="763" y="6653"/>
                    <a:pt x="656" y="6641"/>
                  </a:cubicBezTo>
                  <a:cubicBezTo>
                    <a:pt x="641" y="6637"/>
                    <a:pt x="627" y="6635"/>
                    <a:pt x="613" y="6635"/>
                  </a:cubicBezTo>
                  <a:cubicBezTo>
                    <a:pt x="542" y="6635"/>
                    <a:pt x="475" y="6683"/>
                    <a:pt x="465" y="6772"/>
                  </a:cubicBezTo>
                  <a:lnTo>
                    <a:pt x="48" y="8606"/>
                  </a:lnTo>
                  <a:cubicBezTo>
                    <a:pt x="1" y="8784"/>
                    <a:pt x="84" y="8963"/>
                    <a:pt x="227" y="9082"/>
                  </a:cubicBezTo>
                  <a:cubicBezTo>
                    <a:pt x="314" y="9135"/>
                    <a:pt x="412" y="9166"/>
                    <a:pt x="511" y="9166"/>
                  </a:cubicBezTo>
                  <a:cubicBezTo>
                    <a:pt x="588" y="9166"/>
                    <a:pt x="666" y="9147"/>
                    <a:pt x="739" y="9106"/>
                  </a:cubicBezTo>
                  <a:lnTo>
                    <a:pt x="3751" y="7308"/>
                  </a:lnTo>
                  <a:lnTo>
                    <a:pt x="6775" y="9106"/>
                  </a:lnTo>
                  <a:cubicBezTo>
                    <a:pt x="6847" y="9153"/>
                    <a:pt x="6930" y="9165"/>
                    <a:pt x="7013" y="9165"/>
                  </a:cubicBezTo>
                  <a:cubicBezTo>
                    <a:pt x="7109" y="9165"/>
                    <a:pt x="7204" y="9141"/>
                    <a:pt x="7287" y="9082"/>
                  </a:cubicBezTo>
                  <a:cubicBezTo>
                    <a:pt x="7430" y="8975"/>
                    <a:pt x="7502" y="8796"/>
                    <a:pt x="7466" y="8606"/>
                  </a:cubicBezTo>
                  <a:lnTo>
                    <a:pt x="6692" y="5165"/>
                  </a:lnTo>
                  <a:lnTo>
                    <a:pt x="9335" y="2843"/>
                  </a:lnTo>
                  <a:cubicBezTo>
                    <a:pt x="9490" y="2700"/>
                    <a:pt x="9526" y="2533"/>
                    <a:pt x="9466" y="2355"/>
                  </a:cubicBezTo>
                  <a:cubicBezTo>
                    <a:pt x="9407" y="2164"/>
                    <a:pt x="9264" y="2057"/>
                    <a:pt x="9085" y="2033"/>
                  </a:cubicBezTo>
                  <a:lnTo>
                    <a:pt x="5573" y="1712"/>
                  </a:lnTo>
                  <a:lnTo>
                    <a:pt x="4870" y="105"/>
                  </a:lnTo>
                  <a:cubicBezTo>
                    <a:pt x="4843" y="32"/>
                    <a:pt x="4781" y="1"/>
                    <a:pt x="4711" y="1"/>
                  </a:cubicBezTo>
                  <a:close/>
                </a:path>
              </a:pathLst>
            </a:custGeom>
            <a:grp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9393;p74"/>
            <p:cNvSpPr/>
            <p:nvPr/>
          </p:nvSpPr>
          <p:spPr>
            <a:xfrm>
              <a:off x="3043239" y="3215626"/>
              <a:ext cx="209869" cy="255628"/>
            </a:xfrm>
            <a:custGeom>
              <a:avLst/>
              <a:gdLst/>
              <a:ahLst/>
              <a:cxnLst/>
              <a:rect l="l" t="t" r="r" b="b"/>
              <a:pathLst>
                <a:path w="6609" h="8050" extrusionOk="0">
                  <a:moveTo>
                    <a:pt x="5775" y="1"/>
                  </a:moveTo>
                  <a:cubicBezTo>
                    <a:pt x="5596" y="1"/>
                    <a:pt x="5430" y="96"/>
                    <a:pt x="5358" y="275"/>
                  </a:cubicBezTo>
                  <a:lnTo>
                    <a:pt x="3953" y="3513"/>
                  </a:lnTo>
                  <a:lnTo>
                    <a:pt x="441" y="3835"/>
                  </a:lnTo>
                  <a:cubicBezTo>
                    <a:pt x="262" y="3846"/>
                    <a:pt x="96" y="3965"/>
                    <a:pt x="60" y="4144"/>
                  </a:cubicBezTo>
                  <a:cubicBezTo>
                    <a:pt x="0" y="4323"/>
                    <a:pt x="60" y="4501"/>
                    <a:pt x="191" y="4644"/>
                  </a:cubicBezTo>
                  <a:lnTo>
                    <a:pt x="2834" y="6966"/>
                  </a:lnTo>
                  <a:lnTo>
                    <a:pt x="2632" y="7859"/>
                  </a:lnTo>
                  <a:cubicBezTo>
                    <a:pt x="2608" y="7942"/>
                    <a:pt x="2656" y="8037"/>
                    <a:pt x="2763" y="8049"/>
                  </a:cubicBezTo>
                  <a:lnTo>
                    <a:pt x="2798" y="8049"/>
                  </a:lnTo>
                  <a:cubicBezTo>
                    <a:pt x="2870" y="8049"/>
                    <a:pt x="2941" y="7990"/>
                    <a:pt x="2953" y="7918"/>
                  </a:cubicBezTo>
                  <a:lnTo>
                    <a:pt x="3179" y="6918"/>
                  </a:lnTo>
                  <a:cubicBezTo>
                    <a:pt x="3191" y="6859"/>
                    <a:pt x="3179" y="6799"/>
                    <a:pt x="3120" y="6752"/>
                  </a:cubicBezTo>
                  <a:lnTo>
                    <a:pt x="417" y="4406"/>
                  </a:lnTo>
                  <a:cubicBezTo>
                    <a:pt x="358" y="4358"/>
                    <a:pt x="370" y="4299"/>
                    <a:pt x="381" y="4263"/>
                  </a:cubicBezTo>
                  <a:cubicBezTo>
                    <a:pt x="381" y="4239"/>
                    <a:pt x="417" y="4192"/>
                    <a:pt x="489" y="4180"/>
                  </a:cubicBezTo>
                  <a:lnTo>
                    <a:pt x="4084" y="3846"/>
                  </a:lnTo>
                  <a:cubicBezTo>
                    <a:pt x="4144" y="3846"/>
                    <a:pt x="4203" y="3811"/>
                    <a:pt x="4227" y="3739"/>
                  </a:cubicBezTo>
                  <a:lnTo>
                    <a:pt x="5656" y="429"/>
                  </a:lnTo>
                  <a:cubicBezTo>
                    <a:pt x="5680" y="370"/>
                    <a:pt x="5739" y="346"/>
                    <a:pt x="5751" y="346"/>
                  </a:cubicBezTo>
                  <a:cubicBezTo>
                    <a:pt x="5787" y="346"/>
                    <a:pt x="5846" y="346"/>
                    <a:pt x="5858" y="429"/>
                  </a:cubicBezTo>
                  <a:lnTo>
                    <a:pt x="6251" y="1334"/>
                  </a:lnTo>
                  <a:cubicBezTo>
                    <a:pt x="6269" y="1407"/>
                    <a:pt x="6336" y="1438"/>
                    <a:pt x="6404" y="1438"/>
                  </a:cubicBezTo>
                  <a:cubicBezTo>
                    <a:pt x="6425" y="1438"/>
                    <a:pt x="6446" y="1435"/>
                    <a:pt x="6466" y="1429"/>
                  </a:cubicBezTo>
                  <a:cubicBezTo>
                    <a:pt x="6573" y="1382"/>
                    <a:pt x="6608" y="1275"/>
                    <a:pt x="6573" y="1191"/>
                  </a:cubicBezTo>
                  <a:lnTo>
                    <a:pt x="6192" y="275"/>
                  </a:lnTo>
                  <a:cubicBezTo>
                    <a:pt x="6108" y="108"/>
                    <a:pt x="5954" y="1"/>
                    <a:pt x="5775" y="1"/>
                  </a:cubicBezTo>
                  <a:close/>
                </a:path>
              </a:pathLst>
            </a:custGeom>
            <a:grp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 name="Google Shape;9391;p74"/>
          <p:cNvGrpSpPr/>
          <p:nvPr/>
        </p:nvGrpSpPr>
        <p:grpSpPr>
          <a:xfrm>
            <a:off x="6253203" y="4603234"/>
            <a:ext cx="366008" cy="348670"/>
            <a:chOff x="3043239" y="3215626"/>
            <a:chExt cx="366008" cy="348670"/>
          </a:xfrm>
          <a:solidFill>
            <a:schemeClr val="accent1"/>
          </a:solidFill>
        </p:grpSpPr>
        <p:sp>
          <p:nvSpPr>
            <p:cNvPr id="52" name="Google Shape;9392;p74"/>
            <p:cNvSpPr/>
            <p:nvPr/>
          </p:nvSpPr>
          <p:spPr>
            <a:xfrm>
              <a:off x="3106749" y="3273198"/>
              <a:ext cx="302498" cy="291098"/>
            </a:xfrm>
            <a:custGeom>
              <a:avLst/>
              <a:gdLst/>
              <a:ahLst/>
              <a:cxnLst/>
              <a:rect l="l" t="t" r="r" b="b"/>
              <a:pathLst>
                <a:path w="9526" h="9167" extrusionOk="0">
                  <a:moveTo>
                    <a:pt x="4711" y="1"/>
                  </a:moveTo>
                  <a:cubicBezTo>
                    <a:pt x="4689" y="1"/>
                    <a:pt x="4667" y="4"/>
                    <a:pt x="4644" y="9"/>
                  </a:cubicBezTo>
                  <a:cubicBezTo>
                    <a:pt x="4561" y="45"/>
                    <a:pt x="4525" y="140"/>
                    <a:pt x="4561" y="236"/>
                  </a:cubicBezTo>
                  <a:lnTo>
                    <a:pt x="5287" y="1950"/>
                  </a:lnTo>
                  <a:cubicBezTo>
                    <a:pt x="5311" y="2010"/>
                    <a:pt x="5359" y="2033"/>
                    <a:pt x="5418" y="2057"/>
                  </a:cubicBezTo>
                  <a:lnTo>
                    <a:pt x="9026" y="2379"/>
                  </a:lnTo>
                  <a:cubicBezTo>
                    <a:pt x="9097" y="2379"/>
                    <a:pt x="9109" y="2438"/>
                    <a:pt x="9121" y="2474"/>
                  </a:cubicBezTo>
                  <a:cubicBezTo>
                    <a:pt x="9121" y="2498"/>
                    <a:pt x="9145" y="2545"/>
                    <a:pt x="9097" y="2605"/>
                  </a:cubicBezTo>
                  <a:lnTo>
                    <a:pt x="6406" y="4974"/>
                  </a:lnTo>
                  <a:cubicBezTo>
                    <a:pt x="6359" y="5010"/>
                    <a:pt x="6347" y="5070"/>
                    <a:pt x="6347" y="5129"/>
                  </a:cubicBezTo>
                  <a:lnTo>
                    <a:pt x="7133" y="8665"/>
                  </a:lnTo>
                  <a:cubicBezTo>
                    <a:pt x="7144" y="8737"/>
                    <a:pt x="7109" y="8760"/>
                    <a:pt x="7085" y="8784"/>
                  </a:cubicBezTo>
                  <a:cubicBezTo>
                    <a:pt x="7078" y="8791"/>
                    <a:pt x="7053" y="8803"/>
                    <a:pt x="7021" y="8803"/>
                  </a:cubicBezTo>
                  <a:cubicBezTo>
                    <a:pt x="7001" y="8803"/>
                    <a:pt x="6977" y="8798"/>
                    <a:pt x="6954" y="8784"/>
                  </a:cubicBezTo>
                  <a:lnTo>
                    <a:pt x="3846" y="6939"/>
                  </a:lnTo>
                  <a:cubicBezTo>
                    <a:pt x="3817" y="6921"/>
                    <a:pt x="3787" y="6912"/>
                    <a:pt x="3757" y="6912"/>
                  </a:cubicBezTo>
                  <a:cubicBezTo>
                    <a:pt x="3727" y="6912"/>
                    <a:pt x="3698" y="6921"/>
                    <a:pt x="3668" y="6939"/>
                  </a:cubicBezTo>
                  <a:lnTo>
                    <a:pt x="560" y="8784"/>
                  </a:lnTo>
                  <a:cubicBezTo>
                    <a:pt x="535" y="8794"/>
                    <a:pt x="510" y="8798"/>
                    <a:pt x="487" y="8798"/>
                  </a:cubicBezTo>
                  <a:cubicBezTo>
                    <a:pt x="457" y="8798"/>
                    <a:pt x="431" y="8791"/>
                    <a:pt x="417" y="8784"/>
                  </a:cubicBezTo>
                  <a:cubicBezTo>
                    <a:pt x="406" y="8760"/>
                    <a:pt x="358" y="8725"/>
                    <a:pt x="382" y="8665"/>
                  </a:cubicBezTo>
                  <a:lnTo>
                    <a:pt x="798" y="6832"/>
                  </a:lnTo>
                  <a:cubicBezTo>
                    <a:pt x="810" y="6736"/>
                    <a:pt x="763" y="6653"/>
                    <a:pt x="656" y="6641"/>
                  </a:cubicBezTo>
                  <a:cubicBezTo>
                    <a:pt x="641" y="6637"/>
                    <a:pt x="627" y="6635"/>
                    <a:pt x="613" y="6635"/>
                  </a:cubicBezTo>
                  <a:cubicBezTo>
                    <a:pt x="542" y="6635"/>
                    <a:pt x="475" y="6683"/>
                    <a:pt x="465" y="6772"/>
                  </a:cubicBezTo>
                  <a:lnTo>
                    <a:pt x="48" y="8606"/>
                  </a:lnTo>
                  <a:cubicBezTo>
                    <a:pt x="1" y="8784"/>
                    <a:pt x="84" y="8963"/>
                    <a:pt x="227" y="9082"/>
                  </a:cubicBezTo>
                  <a:cubicBezTo>
                    <a:pt x="314" y="9135"/>
                    <a:pt x="412" y="9166"/>
                    <a:pt x="511" y="9166"/>
                  </a:cubicBezTo>
                  <a:cubicBezTo>
                    <a:pt x="588" y="9166"/>
                    <a:pt x="666" y="9147"/>
                    <a:pt x="739" y="9106"/>
                  </a:cubicBezTo>
                  <a:lnTo>
                    <a:pt x="3751" y="7308"/>
                  </a:lnTo>
                  <a:lnTo>
                    <a:pt x="6775" y="9106"/>
                  </a:lnTo>
                  <a:cubicBezTo>
                    <a:pt x="6847" y="9153"/>
                    <a:pt x="6930" y="9165"/>
                    <a:pt x="7013" y="9165"/>
                  </a:cubicBezTo>
                  <a:cubicBezTo>
                    <a:pt x="7109" y="9165"/>
                    <a:pt x="7204" y="9141"/>
                    <a:pt x="7287" y="9082"/>
                  </a:cubicBezTo>
                  <a:cubicBezTo>
                    <a:pt x="7430" y="8975"/>
                    <a:pt x="7502" y="8796"/>
                    <a:pt x="7466" y="8606"/>
                  </a:cubicBezTo>
                  <a:lnTo>
                    <a:pt x="6692" y="5165"/>
                  </a:lnTo>
                  <a:lnTo>
                    <a:pt x="9335" y="2843"/>
                  </a:lnTo>
                  <a:cubicBezTo>
                    <a:pt x="9490" y="2700"/>
                    <a:pt x="9526" y="2533"/>
                    <a:pt x="9466" y="2355"/>
                  </a:cubicBezTo>
                  <a:cubicBezTo>
                    <a:pt x="9407" y="2164"/>
                    <a:pt x="9264" y="2057"/>
                    <a:pt x="9085" y="2033"/>
                  </a:cubicBezTo>
                  <a:lnTo>
                    <a:pt x="5573" y="1712"/>
                  </a:lnTo>
                  <a:lnTo>
                    <a:pt x="4870" y="105"/>
                  </a:lnTo>
                  <a:cubicBezTo>
                    <a:pt x="4843" y="32"/>
                    <a:pt x="4781" y="1"/>
                    <a:pt x="4711" y="1"/>
                  </a:cubicBezTo>
                  <a:close/>
                </a:path>
              </a:pathLst>
            </a:custGeom>
            <a:grp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9393;p74"/>
            <p:cNvSpPr/>
            <p:nvPr/>
          </p:nvSpPr>
          <p:spPr>
            <a:xfrm>
              <a:off x="3043239" y="3215626"/>
              <a:ext cx="209869" cy="255628"/>
            </a:xfrm>
            <a:custGeom>
              <a:avLst/>
              <a:gdLst/>
              <a:ahLst/>
              <a:cxnLst/>
              <a:rect l="l" t="t" r="r" b="b"/>
              <a:pathLst>
                <a:path w="6609" h="8050" extrusionOk="0">
                  <a:moveTo>
                    <a:pt x="5775" y="1"/>
                  </a:moveTo>
                  <a:cubicBezTo>
                    <a:pt x="5596" y="1"/>
                    <a:pt x="5430" y="96"/>
                    <a:pt x="5358" y="275"/>
                  </a:cubicBezTo>
                  <a:lnTo>
                    <a:pt x="3953" y="3513"/>
                  </a:lnTo>
                  <a:lnTo>
                    <a:pt x="441" y="3835"/>
                  </a:lnTo>
                  <a:cubicBezTo>
                    <a:pt x="262" y="3846"/>
                    <a:pt x="96" y="3965"/>
                    <a:pt x="60" y="4144"/>
                  </a:cubicBezTo>
                  <a:cubicBezTo>
                    <a:pt x="0" y="4323"/>
                    <a:pt x="60" y="4501"/>
                    <a:pt x="191" y="4644"/>
                  </a:cubicBezTo>
                  <a:lnTo>
                    <a:pt x="2834" y="6966"/>
                  </a:lnTo>
                  <a:lnTo>
                    <a:pt x="2632" y="7859"/>
                  </a:lnTo>
                  <a:cubicBezTo>
                    <a:pt x="2608" y="7942"/>
                    <a:pt x="2656" y="8037"/>
                    <a:pt x="2763" y="8049"/>
                  </a:cubicBezTo>
                  <a:lnTo>
                    <a:pt x="2798" y="8049"/>
                  </a:lnTo>
                  <a:cubicBezTo>
                    <a:pt x="2870" y="8049"/>
                    <a:pt x="2941" y="7990"/>
                    <a:pt x="2953" y="7918"/>
                  </a:cubicBezTo>
                  <a:lnTo>
                    <a:pt x="3179" y="6918"/>
                  </a:lnTo>
                  <a:cubicBezTo>
                    <a:pt x="3191" y="6859"/>
                    <a:pt x="3179" y="6799"/>
                    <a:pt x="3120" y="6752"/>
                  </a:cubicBezTo>
                  <a:lnTo>
                    <a:pt x="417" y="4406"/>
                  </a:lnTo>
                  <a:cubicBezTo>
                    <a:pt x="358" y="4358"/>
                    <a:pt x="370" y="4299"/>
                    <a:pt x="381" y="4263"/>
                  </a:cubicBezTo>
                  <a:cubicBezTo>
                    <a:pt x="381" y="4239"/>
                    <a:pt x="417" y="4192"/>
                    <a:pt x="489" y="4180"/>
                  </a:cubicBezTo>
                  <a:lnTo>
                    <a:pt x="4084" y="3846"/>
                  </a:lnTo>
                  <a:cubicBezTo>
                    <a:pt x="4144" y="3846"/>
                    <a:pt x="4203" y="3811"/>
                    <a:pt x="4227" y="3739"/>
                  </a:cubicBezTo>
                  <a:lnTo>
                    <a:pt x="5656" y="429"/>
                  </a:lnTo>
                  <a:cubicBezTo>
                    <a:pt x="5680" y="370"/>
                    <a:pt x="5739" y="346"/>
                    <a:pt x="5751" y="346"/>
                  </a:cubicBezTo>
                  <a:cubicBezTo>
                    <a:pt x="5787" y="346"/>
                    <a:pt x="5846" y="346"/>
                    <a:pt x="5858" y="429"/>
                  </a:cubicBezTo>
                  <a:lnTo>
                    <a:pt x="6251" y="1334"/>
                  </a:lnTo>
                  <a:cubicBezTo>
                    <a:pt x="6269" y="1407"/>
                    <a:pt x="6336" y="1438"/>
                    <a:pt x="6404" y="1438"/>
                  </a:cubicBezTo>
                  <a:cubicBezTo>
                    <a:pt x="6425" y="1438"/>
                    <a:pt x="6446" y="1435"/>
                    <a:pt x="6466" y="1429"/>
                  </a:cubicBezTo>
                  <a:cubicBezTo>
                    <a:pt x="6573" y="1382"/>
                    <a:pt x="6608" y="1275"/>
                    <a:pt x="6573" y="1191"/>
                  </a:cubicBezTo>
                  <a:lnTo>
                    <a:pt x="6192" y="275"/>
                  </a:lnTo>
                  <a:cubicBezTo>
                    <a:pt x="6108" y="108"/>
                    <a:pt x="5954" y="1"/>
                    <a:pt x="5775" y="1"/>
                  </a:cubicBezTo>
                  <a:close/>
                </a:path>
              </a:pathLst>
            </a:custGeom>
            <a:grp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 name="Google Shape;9391;p74"/>
          <p:cNvGrpSpPr/>
          <p:nvPr/>
        </p:nvGrpSpPr>
        <p:grpSpPr>
          <a:xfrm>
            <a:off x="6253203" y="3697349"/>
            <a:ext cx="366008" cy="348670"/>
            <a:chOff x="3043239" y="3215626"/>
            <a:chExt cx="366008" cy="348670"/>
          </a:xfrm>
          <a:solidFill>
            <a:schemeClr val="accent1"/>
          </a:solidFill>
        </p:grpSpPr>
        <p:sp>
          <p:nvSpPr>
            <p:cNvPr id="55" name="Google Shape;9392;p74"/>
            <p:cNvSpPr/>
            <p:nvPr/>
          </p:nvSpPr>
          <p:spPr>
            <a:xfrm>
              <a:off x="3106749" y="3273198"/>
              <a:ext cx="302498" cy="291098"/>
            </a:xfrm>
            <a:custGeom>
              <a:avLst/>
              <a:gdLst/>
              <a:ahLst/>
              <a:cxnLst/>
              <a:rect l="l" t="t" r="r" b="b"/>
              <a:pathLst>
                <a:path w="9526" h="9167" extrusionOk="0">
                  <a:moveTo>
                    <a:pt x="4711" y="1"/>
                  </a:moveTo>
                  <a:cubicBezTo>
                    <a:pt x="4689" y="1"/>
                    <a:pt x="4667" y="4"/>
                    <a:pt x="4644" y="9"/>
                  </a:cubicBezTo>
                  <a:cubicBezTo>
                    <a:pt x="4561" y="45"/>
                    <a:pt x="4525" y="140"/>
                    <a:pt x="4561" y="236"/>
                  </a:cubicBezTo>
                  <a:lnTo>
                    <a:pt x="5287" y="1950"/>
                  </a:lnTo>
                  <a:cubicBezTo>
                    <a:pt x="5311" y="2010"/>
                    <a:pt x="5359" y="2033"/>
                    <a:pt x="5418" y="2057"/>
                  </a:cubicBezTo>
                  <a:lnTo>
                    <a:pt x="9026" y="2379"/>
                  </a:lnTo>
                  <a:cubicBezTo>
                    <a:pt x="9097" y="2379"/>
                    <a:pt x="9109" y="2438"/>
                    <a:pt x="9121" y="2474"/>
                  </a:cubicBezTo>
                  <a:cubicBezTo>
                    <a:pt x="9121" y="2498"/>
                    <a:pt x="9145" y="2545"/>
                    <a:pt x="9097" y="2605"/>
                  </a:cubicBezTo>
                  <a:lnTo>
                    <a:pt x="6406" y="4974"/>
                  </a:lnTo>
                  <a:cubicBezTo>
                    <a:pt x="6359" y="5010"/>
                    <a:pt x="6347" y="5070"/>
                    <a:pt x="6347" y="5129"/>
                  </a:cubicBezTo>
                  <a:lnTo>
                    <a:pt x="7133" y="8665"/>
                  </a:lnTo>
                  <a:cubicBezTo>
                    <a:pt x="7144" y="8737"/>
                    <a:pt x="7109" y="8760"/>
                    <a:pt x="7085" y="8784"/>
                  </a:cubicBezTo>
                  <a:cubicBezTo>
                    <a:pt x="7078" y="8791"/>
                    <a:pt x="7053" y="8803"/>
                    <a:pt x="7021" y="8803"/>
                  </a:cubicBezTo>
                  <a:cubicBezTo>
                    <a:pt x="7001" y="8803"/>
                    <a:pt x="6977" y="8798"/>
                    <a:pt x="6954" y="8784"/>
                  </a:cubicBezTo>
                  <a:lnTo>
                    <a:pt x="3846" y="6939"/>
                  </a:lnTo>
                  <a:cubicBezTo>
                    <a:pt x="3817" y="6921"/>
                    <a:pt x="3787" y="6912"/>
                    <a:pt x="3757" y="6912"/>
                  </a:cubicBezTo>
                  <a:cubicBezTo>
                    <a:pt x="3727" y="6912"/>
                    <a:pt x="3698" y="6921"/>
                    <a:pt x="3668" y="6939"/>
                  </a:cubicBezTo>
                  <a:lnTo>
                    <a:pt x="560" y="8784"/>
                  </a:lnTo>
                  <a:cubicBezTo>
                    <a:pt x="535" y="8794"/>
                    <a:pt x="510" y="8798"/>
                    <a:pt x="487" y="8798"/>
                  </a:cubicBezTo>
                  <a:cubicBezTo>
                    <a:pt x="457" y="8798"/>
                    <a:pt x="431" y="8791"/>
                    <a:pt x="417" y="8784"/>
                  </a:cubicBezTo>
                  <a:cubicBezTo>
                    <a:pt x="406" y="8760"/>
                    <a:pt x="358" y="8725"/>
                    <a:pt x="382" y="8665"/>
                  </a:cubicBezTo>
                  <a:lnTo>
                    <a:pt x="798" y="6832"/>
                  </a:lnTo>
                  <a:cubicBezTo>
                    <a:pt x="810" y="6736"/>
                    <a:pt x="763" y="6653"/>
                    <a:pt x="656" y="6641"/>
                  </a:cubicBezTo>
                  <a:cubicBezTo>
                    <a:pt x="641" y="6637"/>
                    <a:pt x="627" y="6635"/>
                    <a:pt x="613" y="6635"/>
                  </a:cubicBezTo>
                  <a:cubicBezTo>
                    <a:pt x="542" y="6635"/>
                    <a:pt x="475" y="6683"/>
                    <a:pt x="465" y="6772"/>
                  </a:cubicBezTo>
                  <a:lnTo>
                    <a:pt x="48" y="8606"/>
                  </a:lnTo>
                  <a:cubicBezTo>
                    <a:pt x="1" y="8784"/>
                    <a:pt x="84" y="8963"/>
                    <a:pt x="227" y="9082"/>
                  </a:cubicBezTo>
                  <a:cubicBezTo>
                    <a:pt x="314" y="9135"/>
                    <a:pt x="412" y="9166"/>
                    <a:pt x="511" y="9166"/>
                  </a:cubicBezTo>
                  <a:cubicBezTo>
                    <a:pt x="588" y="9166"/>
                    <a:pt x="666" y="9147"/>
                    <a:pt x="739" y="9106"/>
                  </a:cubicBezTo>
                  <a:lnTo>
                    <a:pt x="3751" y="7308"/>
                  </a:lnTo>
                  <a:lnTo>
                    <a:pt x="6775" y="9106"/>
                  </a:lnTo>
                  <a:cubicBezTo>
                    <a:pt x="6847" y="9153"/>
                    <a:pt x="6930" y="9165"/>
                    <a:pt x="7013" y="9165"/>
                  </a:cubicBezTo>
                  <a:cubicBezTo>
                    <a:pt x="7109" y="9165"/>
                    <a:pt x="7204" y="9141"/>
                    <a:pt x="7287" y="9082"/>
                  </a:cubicBezTo>
                  <a:cubicBezTo>
                    <a:pt x="7430" y="8975"/>
                    <a:pt x="7502" y="8796"/>
                    <a:pt x="7466" y="8606"/>
                  </a:cubicBezTo>
                  <a:lnTo>
                    <a:pt x="6692" y="5165"/>
                  </a:lnTo>
                  <a:lnTo>
                    <a:pt x="9335" y="2843"/>
                  </a:lnTo>
                  <a:cubicBezTo>
                    <a:pt x="9490" y="2700"/>
                    <a:pt x="9526" y="2533"/>
                    <a:pt x="9466" y="2355"/>
                  </a:cubicBezTo>
                  <a:cubicBezTo>
                    <a:pt x="9407" y="2164"/>
                    <a:pt x="9264" y="2057"/>
                    <a:pt x="9085" y="2033"/>
                  </a:cubicBezTo>
                  <a:lnTo>
                    <a:pt x="5573" y="1712"/>
                  </a:lnTo>
                  <a:lnTo>
                    <a:pt x="4870" y="105"/>
                  </a:lnTo>
                  <a:cubicBezTo>
                    <a:pt x="4843" y="32"/>
                    <a:pt x="4781" y="1"/>
                    <a:pt x="4711" y="1"/>
                  </a:cubicBezTo>
                  <a:close/>
                </a:path>
              </a:pathLst>
            </a:custGeom>
            <a:grp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9393;p74"/>
            <p:cNvSpPr/>
            <p:nvPr/>
          </p:nvSpPr>
          <p:spPr>
            <a:xfrm>
              <a:off x="3043239" y="3215626"/>
              <a:ext cx="209869" cy="255628"/>
            </a:xfrm>
            <a:custGeom>
              <a:avLst/>
              <a:gdLst/>
              <a:ahLst/>
              <a:cxnLst/>
              <a:rect l="l" t="t" r="r" b="b"/>
              <a:pathLst>
                <a:path w="6609" h="8050" extrusionOk="0">
                  <a:moveTo>
                    <a:pt x="5775" y="1"/>
                  </a:moveTo>
                  <a:cubicBezTo>
                    <a:pt x="5596" y="1"/>
                    <a:pt x="5430" y="96"/>
                    <a:pt x="5358" y="275"/>
                  </a:cubicBezTo>
                  <a:lnTo>
                    <a:pt x="3953" y="3513"/>
                  </a:lnTo>
                  <a:lnTo>
                    <a:pt x="441" y="3835"/>
                  </a:lnTo>
                  <a:cubicBezTo>
                    <a:pt x="262" y="3846"/>
                    <a:pt x="96" y="3965"/>
                    <a:pt x="60" y="4144"/>
                  </a:cubicBezTo>
                  <a:cubicBezTo>
                    <a:pt x="0" y="4323"/>
                    <a:pt x="60" y="4501"/>
                    <a:pt x="191" y="4644"/>
                  </a:cubicBezTo>
                  <a:lnTo>
                    <a:pt x="2834" y="6966"/>
                  </a:lnTo>
                  <a:lnTo>
                    <a:pt x="2632" y="7859"/>
                  </a:lnTo>
                  <a:cubicBezTo>
                    <a:pt x="2608" y="7942"/>
                    <a:pt x="2656" y="8037"/>
                    <a:pt x="2763" y="8049"/>
                  </a:cubicBezTo>
                  <a:lnTo>
                    <a:pt x="2798" y="8049"/>
                  </a:lnTo>
                  <a:cubicBezTo>
                    <a:pt x="2870" y="8049"/>
                    <a:pt x="2941" y="7990"/>
                    <a:pt x="2953" y="7918"/>
                  </a:cubicBezTo>
                  <a:lnTo>
                    <a:pt x="3179" y="6918"/>
                  </a:lnTo>
                  <a:cubicBezTo>
                    <a:pt x="3191" y="6859"/>
                    <a:pt x="3179" y="6799"/>
                    <a:pt x="3120" y="6752"/>
                  </a:cubicBezTo>
                  <a:lnTo>
                    <a:pt x="417" y="4406"/>
                  </a:lnTo>
                  <a:cubicBezTo>
                    <a:pt x="358" y="4358"/>
                    <a:pt x="370" y="4299"/>
                    <a:pt x="381" y="4263"/>
                  </a:cubicBezTo>
                  <a:cubicBezTo>
                    <a:pt x="381" y="4239"/>
                    <a:pt x="417" y="4192"/>
                    <a:pt x="489" y="4180"/>
                  </a:cubicBezTo>
                  <a:lnTo>
                    <a:pt x="4084" y="3846"/>
                  </a:lnTo>
                  <a:cubicBezTo>
                    <a:pt x="4144" y="3846"/>
                    <a:pt x="4203" y="3811"/>
                    <a:pt x="4227" y="3739"/>
                  </a:cubicBezTo>
                  <a:lnTo>
                    <a:pt x="5656" y="429"/>
                  </a:lnTo>
                  <a:cubicBezTo>
                    <a:pt x="5680" y="370"/>
                    <a:pt x="5739" y="346"/>
                    <a:pt x="5751" y="346"/>
                  </a:cubicBezTo>
                  <a:cubicBezTo>
                    <a:pt x="5787" y="346"/>
                    <a:pt x="5846" y="346"/>
                    <a:pt x="5858" y="429"/>
                  </a:cubicBezTo>
                  <a:lnTo>
                    <a:pt x="6251" y="1334"/>
                  </a:lnTo>
                  <a:cubicBezTo>
                    <a:pt x="6269" y="1407"/>
                    <a:pt x="6336" y="1438"/>
                    <a:pt x="6404" y="1438"/>
                  </a:cubicBezTo>
                  <a:cubicBezTo>
                    <a:pt x="6425" y="1438"/>
                    <a:pt x="6446" y="1435"/>
                    <a:pt x="6466" y="1429"/>
                  </a:cubicBezTo>
                  <a:cubicBezTo>
                    <a:pt x="6573" y="1382"/>
                    <a:pt x="6608" y="1275"/>
                    <a:pt x="6573" y="1191"/>
                  </a:cubicBezTo>
                  <a:lnTo>
                    <a:pt x="6192" y="275"/>
                  </a:lnTo>
                  <a:cubicBezTo>
                    <a:pt x="6108" y="108"/>
                    <a:pt x="5954" y="1"/>
                    <a:pt x="5775" y="1"/>
                  </a:cubicBezTo>
                  <a:close/>
                </a:path>
              </a:pathLst>
            </a:custGeom>
            <a:grp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230390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546"/>
                                        </p:tgtEl>
                                        <p:attrNameLst>
                                          <p:attrName>r</p:attrName>
                                        </p:attrNameLst>
                                      </p:cBhvr>
                                    </p:animRot>
                                    <p:animRot by="-240000">
                                      <p:cBhvr>
                                        <p:cTn id="7" dur="200" fill="hold">
                                          <p:stCondLst>
                                            <p:cond delay="200"/>
                                          </p:stCondLst>
                                        </p:cTn>
                                        <p:tgtEl>
                                          <p:spTgt spid="546"/>
                                        </p:tgtEl>
                                        <p:attrNameLst>
                                          <p:attrName>r</p:attrName>
                                        </p:attrNameLst>
                                      </p:cBhvr>
                                    </p:animRot>
                                    <p:animRot by="240000">
                                      <p:cBhvr>
                                        <p:cTn id="8" dur="200" fill="hold">
                                          <p:stCondLst>
                                            <p:cond delay="400"/>
                                          </p:stCondLst>
                                        </p:cTn>
                                        <p:tgtEl>
                                          <p:spTgt spid="546"/>
                                        </p:tgtEl>
                                        <p:attrNameLst>
                                          <p:attrName>r</p:attrName>
                                        </p:attrNameLst>
                                      </p:cBhvr>
                                    </p:animRot>
                                    <p:animRot by="-240000">
                                      <p:cBhvr>
                                        <p:cTn id="9" dur="200" fill="hold">
                                          <p:stCondLst>
                                            <p:cond delay="600"/>
                                          </p:stCondLst>
                                        </p:cTn>
                                        <p:tgtEl>
                                          <p:spTgt spid="546"/>
                                        </p:tgtEl>
                                        <p:attrNameLst>
                                          <p:attrName>r</p:attrName>
                                        </p:attrNameLst>
                                      </p:cBhvr>
                                    </p:animRot>
                                    <p:animRot by="120000">
                                      <p:cBhvr>
                                        <p:cTn id="10" dur="200" fill="hold">
                                          <p:stCondLst>
                                            <p:cond delay="800"/>
                                          </p:stCondLst>
                                        </p:cTn>
                                        <p:tgtEl>
                                          <p:spTgt spid="546"/>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2" presetClass="emph" presetSubtype="0" fill="hold" nodeType="clickEffect">
                                  <p:stCondLst>
                                    <p:cond delay="0"/>
                                  </p:stCondLst>
                                  <p:childTnLst>
                                    <p:animRot by="120000">
                                      <p:cBhvr>
                                        <p:cTn id="14" dur="100" fill="hold">
                                          <p:stCondLst>
                                            <p:cond delay="0"/>
                                          </p:stCondLst>
                                        </p:cTn>
                                        <p:tgtEl>
                                          <p:spTgt spid="560"/>
                                        </p:tgtEl>
                                        <p:attrNameLst>
                                          <p:attrName>r</p:attrName>
                                        </p:attrNameLst>
                                      </p:cBhvr>
                                    </p:animRot>
                                    <p:animRot by="-240000">
                                      <p:cBhvr>
                                        <p:cTn id="15" dur="200" fill="hold">
                                          <p:stCondLst>
                                            <p:cond delay="200"/>
                                          </p:stCondLst>
                                        </p:cTn>
                                        <p:tgtEl>
                                          <p:spTgt spid="560"/>
                                        </p:tgtEl>
                                        <p:attrNameLst>
                                          <p:attrName>r</p:attrName>
                                        </p:attrNameLst>
                                      </p:cBhvr>
                                    </p:animRot>
                                    <p:animRot by="240000">
                                      <p:cBhvr>
                                        <p:cTn id="16" dur="200" fill="hold">
                                          <p:stCondLst>
                                            <p:cond delay="400"/>
                                          </p:stCondLst>
                                        </p:cTn>
                                        <p:tgtEl>
                                          <p:spTgt spid="560"/>
                                        </p:tgtEl>
                                        <p:attrNameLst>
                                          <p:attrName>r</p:attrName>
                                        </p:attrNameLst>
                                      </p:cBhvr>
                                    </p:animRot>
                                    <p:animRot by="-240000">
                                      <p:cBhvr>
                                        <p:cTn id="17" dur="200" fill="hold">
                                          <p:stCondLst>
                                            <p:cond delay="600"/>
                                          </p:stCondLst>
                                        </p:cTn>
                                        <p:tgtEl>
                                          <p:spTgt spid="560"/>
                                        </p:tgtEl>
                                        <p:attrNameLst>
                                          <p:attrName>r</p:attrName>
                                        </p:attrNameLst>
                                      </p:cBhvr>
                                    </p:animRot>
                                    <p:animRot by="120000">
                                      <p:cBhvr>
                                        <p:cTn id="18" dur="200" fill="hold">
                                          <p:stCondLst>
                                            <p:cond delay="800"/>
                                          </p:stCondLst>
                                        </p:cTn>
                                        <p:tgtEl>
                                          <p:spTgt spid="56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42"/>
        <p:cNvGrpSpPr/>
        <p:nvPr/>
      </p:nvGrpSpPr>
      <p:grpSpPr>
        <a:xfrm>
          <a:off x="0" y="0"/>
          <a:ext cx="0" cy="0"/>
          <a:chOff x="0" y="0"/>
          <a:chExt cx="0" cy="0"/>
        </a:xfrm>
      </p:grpSpPr>
      <p:sp>
        <p:nvSpPr>
          <p:cNvPr id="643" name="Google Shape;643;p46"/>
          <p:cNvSpPr txBox="1">
            <a:spLocks noGrp="1"/>
          </p:cNvSpPr>
          <p:nvPr>
            <p:ph type="ctrTitle"/>
          </p:nvPr>
        </p:nvSpPr>
        <p:spPr>
          <a:xfrm>
            <a:off x="960066" y="479267"/>
            <a:ext cx="4649901" cy="1113200"/>
          </a:xfrm>
          <a:prstGeom prst="rect">
            <a:avLst/>
          </a:prstGeom>
        </p:spPr>
        <p:txBody>
          <a:bodyPr spcFirstLastPara="1" wrap="square" lIns="121900" tIns="121900" rIns="121900" bIns="121900" anchor="t" anchorCtr="0">
            <a:noAutofit/>
          </a:bodyPr>
          <a:lstStyle/>
          <a:p>
            <a:r>
              <a:rPr lang="en" dirty="0" smtClean="0">
                <a:latin typeface="Adobe Gothic Std B" panose="020B0800000000000000" pitchFamily="34" charset="-128"/>
                <a:ea typeface="Adobe Gothic Std B" panose="020B0800000000000000" pitchFamily="34" charset="-128"/>
              </a:rPr>
              <a:t>PROBLEM STATEMENT</a:t>
            </a:r>
            <a:endParaRPr dirty="0">
              <a:latin typeface="Adobe Gothic Std B" panose="020B0800000000000000" pitchFamily="34" charset="-128"/>
              <a:ea typeface="Adobe Gothic Std B" panose="020B0800000000000000" pitchFamily="34" charset="-128"/>
            </a:endParaRPr>
          </a:p>
        </p:txBody>
      </p:sp>
      <p:cxnSp>
        <p:nvCxnSpPr>
          <p:cNvPr id="644" name="Google Shape;644;p46"/>
          <p:cNvCxnSpPr/>
          <p:nvPr/>
        </p:nvCxnSpPr>
        <p:spPr>
          <a:xfrm>
            <a:off x="966667" y="3781467"/>
            <a:ext cx="11256800" cy="0"/>
          </a:xfrm>
          <a:prstGeom prst="straightConnector1">
            <a:avLst/>
          </a:prstGeom>
          <a:noFill/>
          <a:ln w="19050" cap="flat" cmpd="sng">
            <a:solidFill>
              <a:srgbClr val="434343"/>
            </a:solidFill>
            <a:prstDash val="solid"/>
            <a:round/>
            <a:headEnd type="diamond" w="med" len="med"/>
            <a:tailEnd type="none" w="med" len="med"/>
          </a:ln>
        </p:spPr>
      </p:cxnSp>
      <p:sp>
        <p:nvSpPr>
          <p:cNvPr id="645" name="Google Shape;645;p46"/>
          <p:cNvSpPr/>
          <p:nvPr/>
        </p:nvSpPr>
        <p:spPr>
          <a:xfrm>
            <a:off x="3612133" y="2477367"/>
            <a:ext cx="682400" cy="682400"/>
          </a:xfrm>
          <a:prstGeom prst="rect">
            <a:avLst/>
          </a:prstGeom>
          <a:solidFill>
            <a:srgbClr val="434343"/>
          </a:solidFill>
          <a:ln>
            <a:noFill/>
          </a:ln>
        </p:spPr>
        <p:txBody>
          <a:bodyPr spcFirstLastPara="1" wrap="square" lIns="121900" tIns="121900" rIns="121900" bIns="121900" anchor="ctr" anchorCtr="0">
            <a:noAutofit/>
          </a:bodyPr>
          <a:lstStyle/>
          <a:p>
            <a:pPr algn="ctr"/>
            <a:r>
              <a:rPr lang="en" sz="3200" dirty="0" smtClean="0">
                <a:solidFill>
                  <a:srgbClr val="F3F3F3"/>
                </a:solidFill>
                <a:latin typeface="Barlow Semi Condensed SemiBold"/>
                <a:ea typeface="Barlow Semi Condensed SemiBold"/>
                <a:cs typeface="Barlow Semi Condensed SemiBold"/>
                <a:sym typeface="Barlow Semi Condensed SemiBold"/>
              </a:rPr>
              <a:t>1</a:t>
            </a:r>
            <a:endParaRPr sz="3200" dirty="0">
              <a:solidFill>
                <a:srgbClr val="F3F3F3"/>
              </a:solidFill>
              <a:latin typeface="Barlow Semi Condensed SemiBold"/>
              <a:ea typeface="Barlow Semi Condensed SemiBold"/>
              <a:cs typeface="Barlow Semi Condensed SemiBold"/>
              <a:sym typeface="Barlow Semi Condensed SemiBold"/>
            </a:endParaRPr>
          </a:p>
        </p:txBody>
      </p:sp>
      <p:sp>
        <p:nvSpPr>
          <p:cNvPr id="646" name="Google Shape;646;p46"/>
          <p:cNvSpPr/>
          <p:nvPr/>
        </p:nvSpPr>
        <p:spPr>
          <a:xfrm>
            <a:off x="7897467" y="4403167"/>
            <a:ext cx="682400" cy="682400"/>
          </a:xfrm>
          <a:prstGeom prst="rect">
            <a:avLst/>
          </a:prstGeom>
          <a:solidFill>
            <a:srgbClr val="434343"/>
          </a:solidFill>
          <a:ln>
            <a:noFill/>
          </a:ln>
        </p:spPr>
        <p:txBody>
          <a:bodyPr spcFirstLastPara="1" wrap="square" lIns="121900" tIns="121900" rIns="121900" bIns="121900" anchor="ctr" anchorCtr="0">
            <a:noAutofit/>
          </a:bodyPr>
          <a:lstStyle/>
          <a:p>
            <a:pPr algn="ctr"/>
            <a:r>
              <a:rPr lang="en" sz="3200" dirty="0" smtClean="0">
                <a:solidFill>
                  <a:srgbClr val="F3F3F3"/>
                </a:solidFill>
                <a:latin typeface="Barlow Semi Condensed SemiBold"/>
                <a:ea typeface="Barlow Semi Condensed SemiBold"/>
                <a:cs typeface="Barlow Semi Condensed SemiBold"/>
                <a:sym typeface="Barlow Semi Condensed SemiBold"/>
              </a:rPr>
              <a:t>2</a:t>
            </a:r>
            <a:endParaRPr sz="3200" dirty="0">
              <a:solidFill>
                <a:srgbClr val="F3F3F3"/>
              </a:solidFill>
              <a:latin typeface="Barlow Semi Condensed SemiBold"/>
              <a:ea typeface="Barlow Semi Condensed SemiBold"/>
              <a:cs typeface="Barlow Semi Condensed SemiBold"/>
              <a:sym typeface="Barlow Semi Condensed SemiBold"/>
            </a:endParaRPr>
          </a:p>
        </p:txBody>
      </p:sp>
      <p:sp>
        <p:nvSpPr>
          <p:cNvPr id="647" name="Google Shape;647;p46"/>
          <p:cNvSpPr txBox="1"/>
          <p:nvPr/>
        </p:nvSpPr>
        <p:spPr>
          <a:xfrm>
            <a:off x="869685" y="3781467"/>
            <a:ext cx="6167295" cy="1615300"/>
          </a:xfrm>
          <a:prstGeom prst="rect">
            <a:avLst/>
          </a:prstGeom>
          <a:noFill/>
          <a:ln>
            <a:noFill/>
          </a:ln>
        </p:spPr>
        <p:txBody>
          <a:bodyPr spcFirstLastPara="1" wrap="square" lIns="121900" tIns="304800" rIns="121900" bIns="121900" anchor="t" anchorCtr="0">
            <a:noAutofit/>
          </a:bodyPr>
          <a:lstStyle/>
          <a:p>
            <a:pPr>
              <a:spcAft>
                <a:spcPts val="2133"/>
              </a:spcAft>
            </a:pPr>
            <a:r>
              <a:rPr lang="en-US" sz="1867" dirty="0" smtClean="0">
                <a:solidFill>
                  <a:srgbClr val="434343"/>
                </a:solidFill>
                <a:latin typeface="Segoe UI Symbol" panose="020B0502040204020203" pitchFamily="34" charset="0"/>
                <a:ea typeface="Segoe UI Symbol" panose="020B0502040204020203" pitchFamily="34" charset="0"/>
                <a:cs typeface="Roboto Condensed Light"/>
                <a:sym typeface="Roboto Condensed Light"/>
              </a:rPr>
              <a:t>There </a:t>
            </a:r>
            <a:r>
              <a:rPr lang="en-US" sz="1867" dirty="0">
                <a:solidFill>
                  <a:srgbClr val="434343"/>
                </a:solidFill>
                <a:latin typeface="Segoe UI Symbol" panose="020B0502040204020203" pitchFamily="34" charset="0"/>
                <a:ea typeface="Segoe UI Symbol" panose="020B0502040204020203" pitchFamily="34" charset="0"/>
                <a:cs typeface="Roboto Condensed Light"/>
                <a:sym typeface="Roboto Condensed Light"/>
              </a:rPr>
              <a:t>are several requirement to be considered during the best employee selection process, there is a difficulty with evaluating an employee. The problems could be solve by applying the MCDM and using Fuzzy AHP with </a:t>
            </a:r>
            <a:r>
              <a:rPr lang="en-US" sz="1867" dirty="0" err="1">
                <a:solidFill>
                  <a:srgbClr val="434343"/>
                </a:solidFill>
                <a:latin typeface="Segoe UI Symbol" panose="020B0502040204020203" pitchFamily="34" charset="0"/>
                <a:ea typeface="Segoe UI Symbol" panose="020B0502040204020203" pitchFamily="34" charset="0"/>
                <a:cs typeface="Roboto Condensed Light"/>
                <a:sym typeface="Roboto Condensed Light"/>
              </a:rPr>
              <a:t>Neutrosophic</a:t>
            </a:r>
            <a:r>
              <a:rPr lang="en-US" sz="1867" dirty="0">
                <a:solidFill>
                  <a:srgbClr val="434343"/>
                </a:solidFill>
                <a:latin typeface="Segoe UI Symbol" panose="020B0502040204020203" pitchFamily="34" charset="0"/>
                <a:ea typeface="Segoe UI Symbol" panose="020B0502040204020203" pitchFamily="34" charset="0"/>
                <a:cs typeface="Roboto Condensed Light"/>
                <a:sym typeface="Roboto Condensed Light"/>
              </a:rPr>
              <a:t> method for more accurate result. The ranking can be proceed using the TOPSIS method</a:t>
            </a:r>
            <a:endParaRPr sz="1867" dirty="0">
              <a:solidFill>
                <a:srgbClr val="434343"/>
              </a:solidFill>
              <a:latin typeface="Segoe UI Symbol" panose="020B0502040204020203" pitchFamily="34" charset="0"/>
              <a:ea typeface="Segoe UI Symbol" panose="020B0502040204020203" pitchFamily="34" charset="0"/>
              <a:cs typeface="Roboto Condensed Light"/>
              <a:sym typeface="Roboto Condensed Light"/>
            </a:endParaRPr>
          </a:p>
        </p:txBody>
      </p:sp>
      <p:sp>
        <p:nvSpPr>
          <p:cNvPr id="648" name="Google Shape;648;p46"/>
          <p:cNvSpPr txBox="1"/>
          <p:nvPr/>
        </p:nvSpPr>
        <p:spPr>
          <a:xfrm>
            <a:off x="5567691" y="1052945"/>
            <a:ext cx="5341951" cy="2728522"/>
          </a:xfrm>
          <a:prstGeom prst="rect">
            <a:avLst/>
          </a:prstGeom>
          <a:noFill/>
          <a:ln>
            <a:noFill/>
          </a:ln>
        </p:spPr>
        <p:txBody>
          <a:bodyPr spcFirstLastPara="1" wrap="square" lIns="121900" tIns="121900" rIns="121900" bIns="0" anchor="b" anchorCtr="0">
            <a:noAutofit/>
          </a:bodyPr>
          <a:lstStyle/>
          <a:p>
            <a:pPr algn="just">
              <a:spcAft>
                <a:spcPts val="2133"/>
              </a:spcAft>
            </a:pPr>
            <a:endParaRPr lang="en-US" sz="1867" dirty="0" smtClean="0">
              <a:solidFill>
                <a:srgbClr val="434343"/>
              </a:solidFill>
              <a:latin typeface="Segoe UI Symbol" panose="020B0502040204020203" pitchFamily="34" charset="0"/>
              <a:ea typeface="Segoe UI Symbol" panose="020B0502040204020203" pitchFamily="34" charset="0"/>
              <a:cs typeface="Roboto Condensed Light"/>
              <a:sym typeface="Roboto Condensed Light"/>
            </a:endParaRPr>
          </a:p>
          <a:p>
            <a:pPr algn="just">
              <a:spcAft>
                <a:spcPts val="2133"/>
              </a:spcAft>
            </a:pPr>
            <a:endParaRPr lang="en-US" sz="1867" dirty="0">
              <a:solidFill>
                <a:srgbClr val="434343"/>
              </a:solidFill>
              <a:latin typeface="Segoe UI Symbol" panose="020B0502040204020203" pitchFamily="34" charset="0"/>
              <a:ea typeface="Segoe UI Symbol" panose="020B0502040204020203" pitchFamily="34" charset="0"/>
              <a:cs typeface="Roboto Condensed Light"/>
              <a:sym typeface="Roboto Condensed Light"/>
            </a:endParaRPr>
          </a:p>
          <a:p>
            <a:pPr algn="just">
              <a:spcAft>
                <a:spcPts val="2133"/>
              </a:spcAft>
            </a:pPr>
            <a:endParaRPr lang="en-US" sz="1867" dirty="0" smtClean="0">
              <a:solidFill>
                <a:srgbClr val="434343"/>
              </a:solidFill>
              <a:latin typeface="Segoe UI Symbol" panose="020B0502040204020203" pitchFamily="34" charset="0"/>
              <a:ea typeface="Segoe UI Symbol" panose="020B0502040204020203" pitchFamily="34" charset="0"/>
              <a:cs typeface="Roboto Condensed Light"/>
              <a:sym typeface="Roboto Condensed Light"/>
            </a:endParaRPr>
          </a:p>
          <a:p>
            <a:pPr algn="just">
              <a:spcAft>
                <a:spcPts val="2133"/>
              </a:spcAft>
            </a:pPr>
            <a:endParaRPr lang="en-US" sz="1867" dirty="0">
              <a:solidFill>
                <a:srgbClr val="434343"/>
              </a:solidFill>
              <a:latin typeface="Segoe UI Symbol" panose="020B0502040204020203" pitchFamily="34" charset="0"/>
              <a:ea typeface="Segoe UI Symbol" panose="020B0502040204020203" pitchFamily="34" charset="0"/>
              <a:cs typeface="Roboto Condensed Light"/>
              <a:sym typeface="Roboto Condensed Light"/>
            </a:endParaRPr>
          </a:p>
          <a:p>
            <a:pPr algn="just">
              <a:spcAft>
                <a:spcPts val="2133"/>
              </a:spcAft>
            </a:pPr>
            <a:endParaRPr lang="en-US" sz="1867" dirty="0" smtClean="0">
              <a:solidFill>
                <a:srgbClr val="434343"/>
              </a:solidFill>
              <a:latin typeface="Segoe UI Symbol" panose="020B0502040204020203" pitchFamily="34" charset="0"/>
              <a:ea typeface="Segoe UI Symbol" panose="020B0502040204020203" pitchFamily="34" charset="0"/>
              <a:cs typeface="Roboto Condensed Light"/>
              <a:sym typeface="Roboto Condensed Light"/>
            </a:endParaRPr>
          </a:p>
          <a:p>
            <a:pPr algn="just">
              <a:spcAft>
                <a:spcPts val="2133"/>
              </a:spcAft>
            </a:pPr>
            <a:endParaRPr lang="en-US" sz="1867" dirty="0">
              <a:solidFill>
                <a:srgbClr val="434343"/>
              </a:solidFill>
              <a:latin typeface="Segoe UI Symbol" panose="020B0502040204020203" pitchFamily="34" charset="0"/>
              <a:ea typeface="Segoe UI Symbol" panose="020B0502040204020203" pitchFamily="34" charset="0"/>
              <a:cs typeface="Roboto Condensed Light"/>
              <a:sym typeface="Roboto Condensed Light"/>
            </a:endParaRPr>
          </a:p>
          <a:p>
            <a:pPr algn="just">
              <a:spcAft>
                <a:spcPts val="2133"/>
              </a:spcAft>
            </a:pPr>
            <a:endParaRPr lang="en-US" sz="1867" dirty="0" smtClean="0">
              <a:solidFill>
                <a:srgbClr val="434343"/>
              </a:solidFill>
              <a:latin typeface="Segoe UI Symbol" panose="020B0502040204020203" pitchFamily="34" charset="0"/>
              <a:ea typeface="Segoe UI Symbol" panose="020B0502040204020203" pitchFamily="34" charset="0"/>
              <a:cs typeface="Roboto Condensed Light"/>
              <a:sym typeface="Roboto Condensed Light"/>
            </a:endParaRPr>
          </a:p>
          <a:p>
            <a:pPr algn="just">
              <a:spcAft>
                <a:spcPts val="2133"/>
              </a:spcAft>
            </a:pPr>
            <a:endParaRPr lang="en-US" sz="1867" dirty="0">
              <a:solidFill>
                <a:srgbClr val="434343"/>
              </a:solidFill>
              <a:latin typeface="Segoe UI Symbol" panose="020B0502040204020203" pitchFamily="34" charset="0"/>
              <a:ea typeface="Segoe UI Symbol" panose="020B0502040204020203" pitchFamily="34" charset="0"/>
              <a:cs typeface="Roboto Condensed Light"/>
              <a:sym typeface="Roboto Condensed Light"/>
            </a:endParaRPr>
          </a:p>
          <a:p>
            <a:pPr algn="just">
              <a:spcAft>
                <a:spcPts val="2133"/>
              </a:spcAft>
            </a:pPr>
            <a:endParaRPr lang="en-US" sz="1867" dirty="0" smtClean="0">
              <a:solidFill>
                <a:srgbClr val="434343"/>
              </a:solidFill>
              <a:latin typeface="Segoe UI Symbol" panose="020B0502040204020203" pitchFamily="34" charset="0"/>
              <a:ea typeface="Segoe UI Symbol" panose="020B0502040204020203" pitchFamily="34" charset="0"/>
              <a:cs typeface="Roboto Condensed Light"/>
              <a:sym typeface="Roboto Condensed Light"/>
            </a:endParaRPr>
          </a:p>
          <a:p>
            <a:pPr algn="just">
              <a:spcAft>
                <a:spcPts val="2133"/>
              </a:spcAft>
            </a:pPr>
            <a:endParaRPr lang="en-US" sz="1867" dirty="0">
              <a:solidFill>
                <a:srgbClr val="434343"/>
              </a:solidFill>
              <a:latin typeface="Segoe UI Symbol" panose="020B0502040204020203" pitchFamily="34" charset="0"/>
              <a:ea typeface="Segoe UI Symbol" panose="020B0502040204020203" pitchFamily="34" charset="0"/>
              <a:cs typeface="Roboto Condensed Light"/>
              <a:sym typeface="Roboto Condensed Light"/>
            </a:endParaRPr>
          </a:p>
          <a:p>
            <a:pPr algn="just">
              <a:spcAft>
                <a:spcPts val="2133"/>
              </a:spcAft>
            </a:pPr>
            <a:r>
              <a:rPr lang="en-US" sz="1867" dirty="0" smtClean="0">
                <a:solidFill>
                  <a:srgbClr val="434343"/>
                </a:solidFill>
                <a:latin typeface="Segoe UI Symbol" panose="020B0502040204020203" pitchFamily="34" charset="0"/>
                <a:ea typeface="Segoe UI Symbol" panose="020B0502040204020203" pitchFamily="34" charset="0"/>
                <a:cs typeface="Roboto Condensed Light"/>
                <a:sym typeface="Roboto Condensed Light"/>
              </a:rPr>
              <a:t>There </a:t>
            </a:r>
            <a:r>
              <a:rPr lang="en-US" sz="1867" dirty="0">
                <a:solidFill>
                  <a:srgbClr val="434343"/>
                </a:solidFill>
                <a:latin typeface="Segoe UI Symbol" panose="020B0502040204020203" pitchFamily="34" charset="0"/>
                <a:ea typeface="Segoe UI Symbol" panose="020B0502040204020203" pitchFamily="34" charset="0"/>
                <a:cs typeface="Roboto Condensed Light"/>
                <a:sym typeface="Roboto Condensed Light"/>
              </a:rPr>
              <a:t>are few similar requirement that most employers would consider during process of selection. The requirement in 6 key categories which is quality/quantity of work, preparation, commitment, cooperation, communication and factors external.</a:t>
            </a:r>
          </a:p>
          <a:p>
            <a:pPr algn="ctr">
              <a:spcAft>
                <a:spcPts val="2133"/>
              </a:spcAft>
            </a:pPr>
            <a:endParaRPr lang="en-US" sz="1867" dirty="0">
              <a:solidFill>
                <a:srgbClr val="434343"/>
              </a:solidFill>
              <a:latin typeface="Roboto Condensed Light"/>
              <a:ea typeface="Roboto Condensed Light"/>
              <a:cs typeface="Roboto Condensed Light"/>
              <a:sym typeface="Roboto Condensed Light"/>
            </a:endParaRPr>
          </a:p>
        </p:txBody>
      </p:sp>
      <p:cxnSp>
        <p:nvCxnSpPr>
          <p:cNvPr id="649" name="Google Shape;649;p46"/>
          <p:cNvCxnSpPr>
            <a:stCxn id="645" idx="2"/>
            <a:endCxn id="647" idx="0"/>
          </p:cNvCxnSpPr>
          <p:nvPr/>
        </p:nvCxnSpPr>
        <p:spPr>
          <a:xfrm>
            <a:off x="3953333" y="3159767"/>
            <a:ext cx="0" cy="621700"/>
          </a:xfrm>
          <a:prstGeom prst="straightConnector1">
            <a:avLst/>
          </a:prstGeom>
          <a:noFill/>
          <a:ln w="19050" cap="flat" cmpd="sng">
            <a:solidFill>
              <a:srgbClr val="434343"/>
            </a:solidFill>
            <a:prstDash val="solid"/>
            <a:round/>
            <a:headEnd type="none" w="med" len="med"/>
            <a:tailEnd type="diamond" w="med" len="med"/>
          </a:ln>
        </p:spPr>
      </p:cxnSp>
      <p:cxnSp>
        <p:nvCxnSpPr>
          <p:cNvPr id="650" name="Google Shape;650;p46"/>
          <p:cNvCxnSpPr>
            <a:stCxn id="646" idx="0"/>
            <a:endCxn id="648" idx="2"/>
          </p:cNvCxnSpPr>
          <p:nvPr/>
        </p:nvCxnSpPr>
        <p:spPr>
          <a:xfrm flipV="1">
            <a:off x="8238667" y="3781467"/>
            <a:ext cx="0" cy="621700"/>
          </a:xfrm>
          <a:prstGeom prst="straightConnector1">
            <a:avLst/>
          </a:prstGeom>
          <a:noFill/>
          <a:ln w="19050" cap="flat" cmpd="sng">
            <a:solidFill>
              <a:srgbClr val="434343"/>
            </a:solidFill>
            <a:prstDash val="solid"/>
            <a:round/>
            <a:headEnd type="none" w="med" len="med"/>
            <a:tailEnd type="diamond" w="med" len="med"/>
          </a:ln>
        </p:spPr>
      </p:cxnSp>
    </p:spTree>
    <p:extLst>
      <p:ext uri="{BB962C8B-B14F-4D97-AF65-F5344CB8AC3E}">
        <p14:creationId xmlns:p14="http://schemas.microsoft.com/office/powerpoint/2010/main" val="30589788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82"/>
        <p:cNvGrpSpPr/>
        <p:nvPr/>
      </p:nvGrpSpPr>
      <p:grpSpPr>
        <a:xfrm>
          <a:off x="0" y="0"/>
          <a:ext cx="0" cy="0"/>
          <a:chOff x="0" y="0"/>
          <a:chExt cx="0" cy="0"/>
        </a:xfrm>
      </p:grpSpPr>
      <p:sp>
        <p:nvSpPr>
          <p:cNvPr id="583" name="Google Shape;583;p41"/>
          <p:cNvSpPr txBox="1">
            <a:spLocks noGrp="1"/>
          </p:cNvSpPr>
          <p:nvPr>
            <p:ph type="subTitle" idx="1"/>
          </p:nvPr>
        </p:nvSpPr>
        <p:spPr>
          <a:xfrm>
            <a:off x="1442393" y="4404067"/>
            <a:ext cx="4225200" cy="1034400"/>
          </a:xfrm>
          <a:prstGeom prst="rect">
            <a:avLst/>
          </a:prstGeom>
        </p:spPr>
        <p:txBody>
          <a:bodyPr spcFirstLastPara="1" wrap="square" lIns="121900" tIns="243833" rIns="121900" bIns="0" anchor="ctr" anchorCtr="0">
            <a:noAutofit/>
          </a:bodyPr>
          <a:lstStyle/>
          <a:p>
            <a:pPr marL="0" indent="0" algn="just">
              <a:spcAft>
                <a:spcPts val="2133"/>
              </a:spcAft>
            </a:pPr>
            <a:r>
              <a:rPr lang="en-US" dirty="0" smtClean="0"/>
              <a:t>To determine the ranking of the most qualified employee to be selected as the best employee of the year</a:t>
            </a:r>
            <a:endParaRPr dirty="0"/>
          </a:p>
        </p:txBody>
      </p:sp>
      <p:sp>
        <p:nvSpPr>
          <p:cNvPr id="584" name="Google Shape;584;p41"/>
          <p:cNvSpPr txBox="1">
            <a:spLocks noGrp="1"/>
          </p:cNvSpPr>
          <p:nvPr>
            <p:ph type="subTitle" idx="2"/>
          </p:nvPr>
        </p:nvSpPr>
        <p:spPr>
          <a:xfrm>
            <a:off x="1442403" y="2911784"/>
            <a:ext cx="4225200" cy="1034400"/>
          </a:xfrm>
          <a:prstGeom prst="rect">
            <a:avLst/>
          </a:prstGeom>
        </p:spPr>
        <p:txBody>
          <a:bodyPr spcFirstLastPara="1" wrap="square" lIns="121900" tIns="243833" rIns="121900" bIns="0" anchor="ctr" anchorCtr="0">
            <a:noAutofit/>
          </a:bodyPr>
          <a:lstStyle/>
          <a:p>
            <a:pPr marL="0" indent="0" algn="just">
              <a:spcAft>
                <a:spcPts val="2133"/>
              </a:spcAft>
            </a:pPr>
            <a:r>
              <a:rPr lang="en-US" dirty="0" smtClean="0"/>
              <a:t>To evaluate  the criteria and sub-criteria by using Fuzzy AHP with </a:t>
            </a:r>
            <a:r>
              <a:rPr lang="en-US" dirty="0" err="1" smtClean="0"/>
              <a:t>Neutrosophic</a:t>
            </a:r>
            <a:r>
              <a:rPr lang="en-US" dirty="0" smtClean="0"/>
              <a:t> method</a:t>
            </a:r>
            <a:endParaRPr dirty="0"/>
          </a:p>
        </p:txBody>
      </p:sp>
      <p:sp>
        <p:nvSpPr>
          <p:cNvPr id="585" name="Google Shape;585;p41"/>
          <p:cNvSpPr txBox="1">
            <a:spLocks noGrp="1"/>
          </p:cNvSpPr>
          <p:nvPr>
            <p:ph type="subTitle" idx="3"/>
          </p:nvPr>
        </p:nvSpPr>
        <p:spPr>
          <a:xfrm>
            <a:off x="1442415" y="1419533"/>
            <a:ext cx="4225200" cy="1034400"/>
          </a:xfrm>
          <a:prstGeom prst="rect">
            <a:avLst/>
          </a:prstGeom>
        </p:spPr>
        <p:txBody>
          <a:bodyPr spcFirstLastPara="1" wrap="square" lIns="121900" tIns="243833" rIns="121900" bIns="0" anchor="ctr" anchorCtr="0">
            <a:noAutofit/>
          </a:bodyPr>
          <a:lstStyle/>
          <a:p>
            <a:pPr marL="0" indent="0" algn="just">
              <a:spcAft>
                <a:spcPts val="2133"/>
              </a:spcAft>
            </a:pPr>
            <a:r>
              <a:rPr lang="en-US" dirty="0" smtClean="0"/>
              <a:t>To identify the important criteria and sub-criteria in selecting the best employee of the year</a:t>
            </a:r>
            <a:endParaRPr dirty="0"/>
          </a:p>
        </p:txBody>
      </p:sp>
      <p:grpSp>
        <p:nvGrpSpPr>
          <p:cNvPr id="586" name="Google Shape;586;p41"/>
          <p:cNvGrpSpPr/>
          <p:nvPr/>
        </p:nvGrpSpPr>
        <p:grpSpPr>
          <a:xfrm>
            <a:off x="6496834" y="1692937"/>
            <a:ext cx="495844" cy="487588"/>
            <a:chOff x="860940" y="2746477"/>
            <a:chExt cx="371883" cy="365691"/>
          </a:xfrm>
        </p:grpSpPr>
        <p:sp>
          <p:nvSpPr>
            <p:cNvPr id="587" name="Google Shape;587;p41"/>
            <p:cNvSpPr/>
            <p:nvPr/>
          </p:nvSpPr>
          <p:spPr>
            <a:xfrm>
              <a:off x="908191" y="3026302"/>
              <a:ext cx="30294" cy="28961"/>
            </a:xfrm>
            <a:custGeom>
              <a:avLst/>
              <a:gdLst/>
              <a:ahLst/>
              <a:cxnLst/>
              <a:rect l="l" t="t" r="r" b="b"/>
              <a:pathLst>
                <a:path w="954" h="912" extrusionOk="0">
                  <a:moveTo>
                    <a:pt x="763" y="1"/>
                  </a:moveTo>
                  <a:cubicBezTo>
                    <a:pt x="718" y="1"/>
                    <a:pt x="674" y="16"/>
                    <a:pt x="644" y="45"/>
                  </a:cubicBezTo>
                  <a:lnTo>
                    <a:pt x="60" y="629"/>
                  </a:lnTo>
                  <a:cubicBezTo>
                    <a:pt x="1" y="688"/>
                    <a:pt x="1" y="807"/>
                    <a:pt x="60" y="867"/>
                  </a:cubicBezTo>
                  <a:cubicBezTo>
                    <a:pt x="90" y="897"/>
                    <a:pt x="135" y="911"/>
                    <a:pt x="179" y="911"/>
                  </a:cubicBezTo>
                  <a:cubicBezTo>
                    <a:pt x="224" y="911"/>
                    <a:pt x="269" y="897"/>
                    <a:pt x="299" y="867"/>
                  </a:cubicBezTo>
                  <a:lnTo>
                    <a:pt x="882" y="283"/>
                  </a:lnTo>
                  <a:cubicBezTo>
                    <a:pt x="953" y="224"/>
                    <a:pt x="953" y="105"/>
                    <a:pt x="882" y="45"/>
                  </a:cubicBezTo>
                  <a:cubicBezTo>
                    <a:pt x="852" y="16"/>
                    <a:pt x="807" y="1"/>
                    <a:pt x="763"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88" name="Google Shape;588;p41"/>
            <p:cNvSpPr/>
            <p:nvPr/>
          </p:nvSpPr>
          <p:spPr>
            <a:xfrm>
              <a:off x="943757" y="3061836"/>
              <a:ext cx="30263" cy="28961"/>
            </a:xfrm>
            <a:custGeom>
              <a:avLst/>
              <a:gdLst/>
              <a:ahLst/>
              <a:cxnLst/>
              <a:rect l="l" t="t" r="r" b="b"/>
              <a:pathLst>
                <a:path w="953" h="912" extrusionOk="0">
                  <a:moveTo>
                    <a:pt x="762" y="1"/>
                  </a:moveTo>
                  <a:cubicBezTo>
                    <a:pt x="717" y="1"/>
                    <a:pt x="673" y="16"/>
                    <a:pt x="643" y="46"/>
                  </a:cubicBezTo>
                  <a:lnTo>
                    <a:pt x="60" y="629"/>
                  </a:lnTo>
                  <a:cubicBezTo>
                    <a:pt x="0" y="688"/>
                    <a:pt x="0" y="807"/>
                    <a:pt x="60" y="867"/>
                  </a:cubicBezTo>
                  <a:cubicBezTo>
                    <a:pt x="89" y="897"/>
                    <a:pt x="134" y="912"/>
                    <a:pt x="179" y="912"/>
                  </a:cubicBezTo>
                  <a:cubicBezTo>
                    <a:pt x="223" y="912"/>
                    <a:pt x="268" y="897"/>
                    <a:pt x="298" y="867"/>
                  </a:cubicBezTo>
                  <a:lnTo>
                    <a:pt x="881" y="284"/>
                  </a:lnTo>
                  <a:cubicBezTo>
                    <a:pt x="953" y="224"/>
                    <a:pt x="953" y="105"/>
                    <a:pt x="881" y="46"/>
                  </a:cubicBezTo>
                  <a:cubicBezTo>
                    <a:pt x="851" y="16"/>
                    <a:pt x="807" y="1"/>
                    <a:pt x="762"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89" name="Google Shape;589;p41"/>
            <p:cNvSpPr/>
            <p:nvPr/>
          </p:nvSpPr>
          <p:spPr>
            <a:xfrm>
              <a:off x="926355" y="3044085"/>
              <a:ext cx="29881" cy="28579"/>
            </a:xfrm>
            <a:custGeom>
              <a:avLst/>
              <a:gdLst/>
              <a:ahLst/>
              <a:cxnLst/>
              <a:rect l="l" t="t" r="r" b="b"/>
              <a:pathLst>
                <a:path w="941" h="900" extrusionOk="0">
                  <a:moveTo>
                    <a:pt x="762" y="0"/>
                  </a:moveTo>
                  <a:cubicBezTo>
                    <a:pt x="718" y="0"/>
                    <a:pt x="673" y="15"/>
                    <a:pt x="643" y="45"/>
                  </a:cubicBezTo>
                  <a:lnTo>
                    <a:pt x="60" y="616"/>
                  </a:lnTo>
                  <a:cubicBezTo>
                    <a:pt x="0" y="676"/>
                    <a:pt x="0" y="795"/>
                    <a:pt x="60" y="855"/>
                  </a:cubicBezTo>
                  <a:cubicBezTo>
                    <a:pt x="90" y="884"/>
                    <a:pt x="134" y="899"/>
                    <a:pt x="179" y="899"/>
                  </a:cubicBezTo>
                  <a:cubicBezTo>
                    <a:pt x="224" y="899"/>
                    <a:pt x="268" y="884"/>
                    <a:pt x="298" y="855"/>
                  </a:cubicBezTo>
                  <a:lnTo>
                    <a:pt x="881" y="283"/>
                  </a:lnTo>
                  <a:cubicBezTo>
                    <a:pt x="941" y="224"/>
                    <a:pt x="941" y="116"/>
                    <a:pt x="881" y="45"/>
                  </a:cubicBezTo>
                  <a:cubicBezTo>
                    <a:pt x="852" y="15"/>
                    <a:pt x="807" y="0"/>
                    <a:pt x="762"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90" name="Google Shape;590;p41"/>
            <p:cNvSpPr/>
            <p:nvPr/>
          </p:nvSpPr>
          <p:spPr>
            <a:xfrm>
              <a:off x="860940" y="2746477"/>
              <a:ext cx="371883" cy="365691"/>
            </a:xfrm>
            <a:custGeom>
              <a:avLst/>
              <a:gdLst/>
              <a:ahLst/>
              <a:cxnLst/>
              <a:rect l="l" t="t" r="r" b="b"/>
              <a:pathLst>
                <a:path w="11711" h="11516" extrusionOk="0">
                  <a:moveTo>
                    <a:pt x="11312" y="344"/>
                  </a:moveTo>
                  <a:lnTo>
                    <a:pt x="10835" y="1987"/>
                  </a:lnTo>
                  <a:lnTo>
                    <a:pt x="9680" y="821"/>
                  </a:lnTo>
                  <a:lnTo>
                    <a:pt x="11312" y="344"/>
                  </a:lnTo>
                  <a:close/>
                  <a:moveTo>
                    <a:pt x="4882" y="3821"/>
                  </a:moveTo>
                  <a:lnTo>
                    <a:pt x="2822" y="5881"/>
                  </a:lnTo>
                  <a:lnTo>
                    <a:pt x="477" y="5690"/>
                  </a:lnTo>
                  <a:cubicBezTo>
                    <a:pt x="453" y="5690"/>
                    <a:pt x="429" y="5643"/>
                    <a:pt x="465" y="5631"/>
                  </a:cubicBezTo>
                  <a:cubicBezTo>
                    <a:pt x="1477" y="4619"/>
                    <a:pt x="2822" y="4000"/>
                    <a:pt x="4227" y="3881"/>
                  </a:cubicBezTo>
                  <a:lnTo>
                    <a:pt x="4882" y="3821"/>
                  </a:lnTo>
                  <a:close/>
                  <a:moveTo>
                    <a:pt x="2894" y="6297"/>
                  </a:moveTo>
                  <a:lnTo>
                    <a:pt x="3811" y="7226"/>
                  </a:lnTo>
                  <a:lnTo>
                    <a:pt x="3477" y="7571"/>
                  </a:lnTo>
                  <a:lnTo>
                    <a:pt x="2549" y="6643"/>
                  </a:lnTo>
                  <a:lnTo>
                    <a:pt x="2894" y="6297"/>
                  </a:lnTo>
                  <a:close/>
                  <a:moveTo>
                    <a:pt x="2727" y="7333"/>
                  </a:moveTo>
                  <a:lnTo>
                    <a:pt x="3203" y="7810"/>
                  </a:lnTo>
                  <a:lnTo>
                    <a:pt x="2799" y="8226"/>
                  </a:lnTo>
                  <a:cubicBezTo>
                    <a:pt x="2787" y="8238"/>
                    <a:pt x="2763" y="8262"/>
                    <a:pt x="2739" y="8298"/>
                  </a:cubicBezTo>
                  <a:lnTo>
                    <a:pt x="2310" y="7869"/>
                  </a:lnTo>
                  <a:cubicBezTo>
                    <a:pt x="2287" y="7833"/>
                    <a:pt x="2287" y="7774"/>
                    <a:pt x="2310" y="7750"/>
                  </a:cubicBezTo>
                  <a:lnTo>
                    <a:pt x="2727" y="7333"/>
                  </a:lnTo>
                  <a:close/>
                  <a:moveTo>
                    <a:pt x="9311" y="916"/>
                  </a:moveTo>
                  <a:lnTo>
                    <a:pt x="10740" y="2345"/>
                  </a:lnTo>
                  <a:lnTo>
                    <a:pt x="10299" y="3821"/>
                  </a:lnTo>
                  <a:lnTo>
                    <a:pt x="5597" y="8524"/>
                  </a:lnTo>
                  <a:lnTo>
                    <a:pt x="4680" y="7595"/>
                  </a:lnTo>
                  <a:lnTo>
                    <a:pt x="6823" y="5452"/>
                  </a:lnTo>
                  <a:cubicBezTo>
                    <a:pt x="6966" y="5309"/>
                    <a:pt x="7001" y="5035"/>
                    <a:pt x="6811" y="4833"/>
                  </a:cubicBezTo>
                  <a:cubicBezTo>
                    <a:pt x="6728" y="4750"/>
                    <a:pt x="6617" y="4708"/>
                    <a:pt x="6506" y="4708"/>
                  </a:cubicBezTo>
                  <a:cubicBezTo>
                    <a:pt x="6394" y="4708"/>
                    <a:pt x="6281" y="4750"/>
                    <a:pt x="6192" y="4833"/>
                  </a:cubicBezTo>
                  <a:lnTo>
                    <a:pt x="4049" y="6976"/>
                  </a:lnTo>
                  <a:lnTo>
                    <a:pt x="3132" y="6047"/>
                  </a:lnTo>
                  <a:lnTo>
                    <a:pt x="7835" y="1344"/>
                  </a:lnTo>
                  <a:lnTo>
                    <a:pt x="9311" y="916"/>
                  </a:lnTo>
                  <a:close/>
                  <a:moveTo>
                    <a:pt x="6495" y="5047"/>
                  </a:moveTo>
                  <a:cubicBezTo>
                    <a:pt x="6522" y="5047"/>
                    <a:pt x="6549" y="5059"/>
                    <a:pt x="6573" y="5083"/>
                  </a:cubicBezTo>
                  <a:cubicBezTo>
                    <a:pt x="6609" y="5131"/>
                    <a:pt x="6609" y="5178"/>
                    <a:pt x="6573" y="5226"/>
                  </a:cubicBezTo>
                  <a:lnTo>
                    <a:pt x="4311" y="7488"/>
                  </a:lnTo>
                  <a:lnTo>
                    <a:pt x="3203" y="8595"/>
                  </a:lnTo>
                  <a:cubicBezTo>
                    <a:pt x="3180" y="8619"/>
                    <a:pt x="3153" y="8631"/>
                    <a:pt x="3127" y="8631"/>
                  </a:cubicBezTo>
                  <a:cubicBezTo>
                    <a:pt x="3102" y="8631"/>
                    <a:pt x="3078" y="8619"/>
                    <a:pt x="3060" y="8595"/>
                  </a:cubicBezTo>
                  <a:cubicBezTo>
                    <a:pt x="3013" y="8548"/>
                    <a:pt x="3013" y="8488"/>
                    <a:pt x="3060" y="8441"/>
                  </a:cubicBezTo>
                  <a:lnTo>
                    <a:pt x="6418" y="5083"/>
                  </a:lnTo>
                  <a:cubicBezTo>
                    <a:pt x="6442" y="5059"/>
                    <a:pt x="6469" y="5047"/>
                    <a:pt x="6495" y="5047"/>
                  </a:cubicBezTo>
                  <a:close/>
                  <a:moveTo>
                    <a:pt x="4430" y="7857"/>
                  </a:moveTo>
                  <a:lnTo>
                    <a:pt x="5346" y="8786"/>
                  </a:lnTo>
                  <a:lnTo>
                    <a:pt x="5001" y="9119"/>
                  </a:lnTo>
                  <a:lnTo>
                    <a:pt x="4989" y="9119"/>
                  </a:lnTo>
                  <a:lnTo>
                    <a:pt x="4084" y="8202"/>
                  </a:lnTo>
                  <a:lnTo>
                    <a:pt x="4430" y="7857"/>
                  </a:lnTo>
                  <a:close/>
                  <a:moveTo>
                    <a:pt x="3846" y="8429"/>
                  </a:moveTo>
                  <a:lnTo>
                    <a:pt x="4323" y="8905"/>
                  </a:lnTo>
                  <a:lnTo>
                    <a:pt x="3906" y="9322"/>
                  </a:lnTo>
                  <a:cubicBezTo>
                    <a:pt x="3894" y="9334"/>
                    <a:pt x="3858" y="9357"/>
                    <a:pt x="3846" y="9357"/>
                  </a:cubicBezTo>
                  <a:cubicBezTo>
                    <a:pt x="3834" y="9357"/>
                    <a:pt x="3811" y="9357"/>
                    <a:pt x="3787" y="9322"/>
                  </a:cubicBezTo>
                  <a:lnTo>
                    <a:pt x="3358" y="8905"/>
                  </a:lnTo>
                  <a:cubicBezTo>
                    <a:pt x="3382" y="8893"/>
                    <a:pt x="3394" y="8881"/>
                    <a:pt x="3430" y="8845"/>
                  </a:cubicBezTo>
                  <a:lnTo>
                    <a:pt x="3846" y="8429"/>
                  </a:lnTo>
                  <a:close/>
                  <a:moveTo>
                    <a:pt x="11322" y="1"/>
                  </a:moveTo>
                  <a:cubicBezTo>
                    <a:pt x="11295" y="1"/>
                    <a:pt x="11267" y="4"/>
                    <a:pt x="11240" y="11"/>
                  </a:cubicBezTo>
                  <a:cubicBezTo>
                    <a:pt x="10514" y="213"/>
                    <a:pt x="8394" y="844"/>
                    <a:pt x="7704" y="1035"/>
                  </a:cubicBezTo>
                  <a:cubicBezTo>
                    <a:pt x="7668" y="1047"/>
                    <a:pt x="7656" y="1059"/>
                    <a:pt x="7621" y="1083"/>
                  </a:cubicBezTo>
                  <a:lnTo>
                    <a:pt x="5263" y="3440"/>
                  </a:lnTo>
                  <a:lnTo>
                    <a:pt x="4203" y="3535"/>
                  </a:lnTo>
                  <a:cubicBezTo>
                    <a:pt x="2703" y="3654"/>
                    <a:pt x="1286" y="4321"/>
                    <a:pt x="227" y="5381"/>
                  </a:cubicBezTo>
                  <a:cubicBezTo>
                    <a:pt x="1" y="5595"/>
                    <a:pt x="143" y="5988"/>
                    <a:pt x="465" y="6024"/>
                  </a:cubicBezTo>
                  <a:lnTo>
                    <a:pt x="2525" y="6190"/>
                  </a:lnTo>
                  <a:lnTo>
                    <a:pt x="2310" y="6405"/>
                  </a:lnTo>
                  <a:cubicBezTo>
                    <a:pt x="2179" y="6536"/>
                    <a:pt x="2179" y="6750"/>
                    <a:pt x="2310" y="6881"/>
                  </a:cubicBezTo>
                  <a:lnTo>
                    <a:pt x="2525" y="7083"/>
                  </a:lnTo>
                  <a:lnTo>
                    <a:pt x="2108" y="7500"/>
                  </a:lnTo>
                  <a:cubicBezTo>
                    <a:pt x="1941" y="7667"/>
                    <a:pt x="1941" y="7941"/>
                    <a:pt x="2108" y="8095"/>
                  </a:cubicBezTo>
                  <a:lnTo>
                    <a:pt x="3561" y="9560"/>
                  </a:lnTo>
                  <a:cubicBezTo>
                    <a:pt x="3644" y="9643"/>
                    <a:pt x="3751" y="9685"/>
                    <a:pt x="3858" y="9685"/>
                  </a:cubicBezTo>
                  <a:cubicBezTo>
                    <a:pt x="3965" y="9685"/>
                    <a:pt x="4073" y="9643"/>
                    <a:pt x="4156" y="9560"/>
                  </a:cubicBezTo>
                  <a:lnTo>
                    <a:pt x="4573" y="9143"/>
                  </a:lnTo>
                  <a:lnTo>
                    <a:pt x="4763" y="9334"/>
                  </a:lnTo>
                  <a:cubicBezTo>
                    <a:pt x="4835" y="9399"/>
                    <a:pt x="4924" y="9432"/>
                    <a:pt x="5015" y="9432"/>
                  </a:cubicBezTo>
                  <a:cubicBezTo>
                    <a:pt x="5105" y="9432"/>
                    <a:pt x="5198" y="9399"/>
                    <a:pt x="5275" y="9334"/>
                  </a:cubicBezTo>
                  <a:lnTo>
                    <a:pt x="5477" y="9131"/>
                  </a:lnTo>
                  <a:lnTo>
                    <a:pt x="5656" y="11179"/>
                  </a:lnTo>
                  <a:cubicBezTo>
                    <a:pt x="5680" y="11334"/>
                    <a:pt x="5763" y="11453"/>
                    <a:pt x="5894" y="11500"/>
                  </a:cubicBezTo>
                  <a:cubicBezTo>
                    <a:pt x="5935" y="11511"/>
                    <a:pt x="5975" y="11516"/>
                    <a:pt x="6015" y="11516"/>
                  </a:cubicBezTo>
                  <a:cubicBezTo>
                    <a:pt x="6115" y="11516"/>
                    <a:pt x="6210" y="11482"/>
                    <a:pt x="6287" y="11405"/>
                  </a:cubicBezTo>
                  <a:cubicBezTo>
                    <a:pt x="6942" y="10750"/>
                    <a:pt x="7430" y="9977"/>
                    <a:pt x="7763" y="9119"/>
                  </a:cubicBezTo>
                  <a:cubicBezTo>
                    <a:pt x="7787" y="9024"/>
                    <a:pt x="7740" y="8941"/>
                    <a:pt x="7656" y="8893"/>
                  </a:cubicBezTo>
                  <a:cubicBezTo>
                    <a:pt x="7635" y="8885"/>
                    <a:pt x="7614" y="8881"/>
                    <a:pt x="7594" y="8881"/>
                  </a:cubicBezTo>
                  <a:cubicBezTo>
                    <a:pt x="7525" y="8881"/>
                    <a:pt x="7467" y="8926"/>
                    <a:pt x="7430" y="9000"/>
                  </a:cubicBezTo>
                  <a:cubicBezTo>
                    <a:pt x="7132" y="9810"/>
                    <a:pt x="6656" y="10560"/>
                    <a:pt x="6037" y="11167"/>
                  </a:cubicBezTo>
                  <a:cubicBezTo>
                    <a:pt x="6027" y="11172"/>
                    <a:pt x="6015" y="11175"/>
                    <a:pt x="6005" y="11175"/>
                  </a:cubicBezTo>
                  <a:cubicBezTo>
                    <a:pt x="5990" y="11175"/>
                    <a:pt x="5978" y="11169"/>
                    <a:pt x="5978" y="11155"/>
                  </a:cubicBezTo>
                  <a:lnTo>
                    <a:pt x="5763" y="8822"/>
                  </a:lnTo>
                  <a:lnTo>
                    <a:pt x="7835" y="6750"/>
                  </a:lnTo>
                  <a:lnTo>
                    <a:pt x="7835" y="6750"/>
                  </a:lnTo>
                  <a:cubicBezTo>
                    <a:pt x="7763" y="7583"/>
                    <a:pt x="7740" y="7810"/>
                    <a:pt x="7656" y="8238"/>
                  </a:cubicBezTo>
                  <a:cubicBezTo>
                    <a:pt x="7644" y="8322"/>
                    <a:pt x="7680" y="8417"/>
                    <a:pt x="7787" y="8441"/>
                  </a:cubicBezTo>
                  <a:cubicBezTo>
                    <a:pt x="7803" y="8445"/>
                    <a:pt x="7819" y="8447"/>
                    <a:pt x="7834" y="8447"/>
                  </a:cubicBezTo>
                  <a:cubicBezTo>
                    <a:pt x="7909" y="8447"/>
                    <a:pt x="7972" y="8399"/>
                    <a:pt x="8002" y="8310"/>
                  </a:cubicBezTo>
                  <a:cubicBezTo>
                    <a:pt x="8121" y="7786"/>
                    <a:pt x="8121" y="7548"/>
                    <a:pt x="8216" y="6393"/>
                  </a:cubicBezTo>
                  <a:lnTo>
                    <a:pt x="10585" y="4023"/>
                  </a:lnTo>
                  <a:cubicBezTo>
                    <a:pt x="10597" y="4011"/>
                    <a:pt x="10621" y="3976"/>
                    <a:pt x="10633" y="3952"/>
                  </a:cubicBezTo>
                  <a:lnTo>
                    <a:pt x="11109" y="2345"/>
                  </a:lnTo>
                  <a:lnTo>
                    <a:pt x="11669" y="404"/>
                  </a:lnTo>
                  <a:cubicBezTo>
                    <a:pt x="11711" y="193"/>
                    <a:pt x="11529" y="1"/>
                    <a:pt x="11322"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91" name="Google Shape;591;p41"/>
            <p:cNvSpPr/>
            <p:nvPr/>
          </p:nvSpPr>
          <p:spPr>
            <a:xfrm>
              <a:off x="1070396" y="2832057"/>
              <a:ext cx="90406" cy="69035"/>
            </a:xfrm>
            <a:custGeom>
              <a:avLst/>
              <a:gdLst/>
              <a:ahLst/>
              <a:cxnLst/>
              <a:rect l="l" t="t" r="r" b="b"/>
              <a:pathLst>
                <a:path w="2847" h="2174" extrusionOk="0">
                  <a:moveTo>
                    <a:pt x="1730" y="0"/>
                  </a:moveTo>
                  <a:cubicBezTo>
                    <a:pt x="1668" y="0"/>
                    <a:pt x="1610" y="44"/>
                    <a:pt x="1584" y="114"/>
                  </a:cubicBezTo>
                  <a:cubicBezTo>
                    <a:pt x="1537" y="197"/>
                    <a:pt x="1584" y="293"/>
                    <a:pt x="1668" y="328"/>
                  </a:cubicBezTo>
                  <a:cubicBezTo>
                    <a:pt x="2179" y="554"/>
                    <a:pt x="2299" y="1221"/>
                    <a:pt x="1906" y="1614"/>
                  </a:cubicBezTo>
                  <a:cubicBezTo>
                    <a:pt x="1751" y="1769"/>
                    <a:pt x="1551" y="1846"/>
                    <a:pt x="1350" y="1846"/>
                  </a:cubicBezTo>
                  <a:cubicBezTo>
                    <a:pt x="1150" y="1846"/>
                    <a:pt x="947" y="1769"/>
                    <a:pt x="786" y="1614"/>
                  </a:cubicBezTo>
                  <a:cubicBezTo>
                    <a:pt x="405" y="1221"/>
                    <a:pt x="525" y="566"/>
                    <a:pt x="1025" y="328"/>
                  </a:cubicBezTo>
                  <a:cubicBezTo>
                    <a:pt x="1120" y="293"/>
                    <a:pt x="1144" y="197"/>
                    <a:pt x="1120" y="114"/>
                  </a:cubicBezTo>
                  <a:cubicBezTo>
                    <a:pt x="1083" y="41"/>
                    <a:pt x="1019" y="10"/>
                    <a:pt x="954" y="10"/>
                  </a:cubicBezTo>
                  <a:cubicBezTo>
                    <a:pt x="934" y="10"/>
                    <a:pt x="913" y="13"/>
                    <a:pt x="894" y="19"/>
                  </a:cubicBezTo>
                  <a:cubicBezTo>
                    <a:pt x="179" y="352"/>
                    <a:pt x="1" y="1281"/>
                    <a:pt x="572" y="1852"/>
                  </a:cubicBezTo>
                  <a:cubicBezTo>
                    <a:pt x="786" y="2078"/>
                    <a:pt x="1072" y="2174"/>
                    <a:pt x="1370" y="2174"/>
                  </a:cubicBezTo>
                  <a:cubicBezTo>
                    <a:pt x="2334" y="2162"/>
                    <a:pt x="2846" y="947"/>
                    <a:pt x="2132" y="245"/>
                  </a:cubicBezTo>
                  <a:cubicBezTo>
                    <a:pt x="2037" y="150"/>
                    <a:pt x="1918" y="66"/>
                    <a:pt x="1798" y="19"/>
                  </a:cubicBezTo>
                  <a:cubicBezTo>
                    <a:pt x="1776" y="6"/>
                    <a:pt x="1753" y="0"/>
                    <a:pt x="1730"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grpSp>
      <p:grpSp>
        <p:nvGrpSpPr>
          <p:cNvPr id="592" name="Google Shape;592;p41"/>
          <p:cNvGrpSpPr/>
          <p:nvPr/>
        </p:nvGrpSpPr>
        <p:grpSpPr>
          <a:xfrm>
            <a:off x="6496834" y="3179655"/>
            <a:ext cx="499612" cy="498680"/>
            <a:chOff x="1421638" y="4125629"/>
            <a:chExt cx="374709" cy="374010"/>
          </a:xfrm>
        </p:grpSpPr>
        <p:sp>
          <p:nvSpPr>
            <p:cNvPr id="593" name="Google Shape;593;p41"/>
            <p:cNvSpPr/>
            <p:nvPr/>
          </p:nvSpPr>
          <p:spPr>
            <a:xfrm>
              <a:off x="1421638" y="4265954"/>
              <a:ext cx="374709" cy="233685"/>
            </a:xfrm>
            <a:custGeom>
              <a:avLst/>
              <a:gdLst/>
              <a:ahLst/>
              <a:cxnLst/>
              <a:rect l="l" t="t" r="r" b="b"/>
              <a:pathLst>
                <a:path w="11800" h="7359" extrusionOk="0">
                  <a:moveTo>
                    <a:pt x="3180" y="3298"/>
                  </a:moveTo>
                  <a:lnTo>
                    <a:pt x="3180" y="7001"/>
                  </a:lnTo>
                  <a:lnTo>
                    <a:pt x="1691" y="7001"/>
                  </a:lnTo>
                  <a:lnTo>
                    <a:pt x="1691" y="3298"/>
                  </a:lnTo>
                  <a:close/>
                  <a:moveTo>
                    <a:pt x="6680" y="2370"/>
                  </a:moveTo>
                  <a:lnTo>
                    <a:pt x="6680" y="7001"/>
                  </a:lnTo>
                  <a:lnTo>
                    <a:pt x="5192" y="7001"/>
                  </a:lnTo>
                  <a:lnTo>
                    <a:pt x="5192" y="2370"/>
                  </a:lnTo>
                  <a:close/>
                  <a:moveTo>
                    <a:pt x="10180" y="345"/>
                  </a:moveTo>
                  <a:lnTo>
                    <a:pt x="10180" y="7001"/>
                  </a:lnTo>
                  <a:lnTo>
                    <a:pt x="8692" y="7001"/>
                  </a:lnTo>
                  <a:lnTo>
                    <a:pt x="8692" y="345"/>
                  </a:lnTo>
                  <a:close/>
                  <a:moveTo>
                    <a:pt x="8502" y="0"/>
                  </a:moveTo>
                  <a:cubicBezTo>
                    <a:pt x="8406" y="0"/>
                    <a:pt x="8323" y="84"/>
                    <a:pt x="8323" y="179"/>
                  </a:cubicBezTo>
                  <a:lnTo>
                    <a:pt x="8323" y="7001"/>
                  </a:lnTo>
                  <a:lnTo>
                    <a:pt x="7013" y="7001"/>
                  </a:lnTo>
                  <a:lnTo>
                    <a:pt x="7013" y="2203"/>
                  </a:lnTo>
                  <a:cubicBezTo>
                    <a:pt x="7013" y="2120"/>
                    <a:pt x="6930" y="2024"/>
                    <a:pt x="6835" y="2024"/>
                  </a:cubicBezTo>
                  <a:lnTo>
                    <a:pt x="4989" y="2024"/>
                  </a:lnTo>
                  <a:cubicBezTo>
                    <a:pt x="4894" y="2024"/>
                    <a:pt x="4811" y="2108"/>
                    <a:pt x="4811" y="2203"/>
                  </a:cubicBezTo>
                  <a:lnTo>
                    <a:pt x="4811" y="7001"/>
                  </a:lnTo>
                  <a:lnTo>
                    <a:pt x="3501" y="7001"/>
                  </a:lnTo>
                  <a:lnTo>
                    <a:pt x="3501" y="3132"/>
                  </a:lnTo>
                  <a:cubicBezTo>
                    <a:pt x="3501" y="3036"/>
                    <a:pt x="3418" y="2953"/>
                    <a:pt x="3322" y="2953"/>
                  </a:cubicBezTo>
                  <a:lnTo>
                    <a:pt x="1477" y="2953"/>
                  </a:lnTo>
                  <a:cubicBezTo>
                    <a:pt x="1382" y="2953"/>
                    <a:pt x="1298" y="3024"/>
                    <a:pt x="1298" y="3132"/>
                  </a:cubicBezTo>
                  <a:lnTo>
                    <a:pt x="1298" y="7001"/>
                  </a:lnTo>
                  <a:lnTo>
                    <a:pt x="179" y="7001"/>
                  </a:lnTo>
                  <a:cubicBezTo>
                    <a:pt x="84" y="7001"/>
                    <a:pt x="1" y="7073"/>
                    <a:pt x="1" y="7180"/>
                  </a:cubicBezTo>
                  <a:cubicBezTo>
                    <a:pt x="1" y="7287"/>
                    <a:pt x="72" y="7358"/>
                    <a:pt x="179" y="7358"/>
                  </a:cubicBezTo>
                  <a:lnTo>
                    <a:pt x="11597" y="7358"/>
                  </a:lnTo>
                  <a:cubicBezTo>
                    <a:pt x="11681" y="7358"/>
                    <a:pt x="11776" y="7287"/>
                    <a:pt x="11776" y="7180"/>
                  </a:cubicBezTo>
                  <a:cubicBezTo>
                    <a:pt x="11800" y="7073"/>
                    <a:pt x="11728" y="7001"/>
                    <a:pt x="11633" y="7001"/>
                  </a:cubicBezTo>
                  <a:lnTo>
                    <a:pt x="10526" y="7001"/>
                  </a:lnTo>
                  <a:lnTo>
                    <a:pt x="10526" y="179"/>
                  </a:lnTo>
                  <a:cubicBezTo>
                    <a:pt x="10526" y="95"/>
                    <a:pt x="10442" y="0"/>
                    <a:pt x="10347"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94" name="Google Shape;594;p41"/>
            <p:cNvSpPr/>
            <p:nvPr/>
          </p:nvSpPr>
          <p:spPr>
            <a:xfrm>
              <a:off x="1428052" y="4125629"/>
              <a:ext cx="356958" cy="215585"/>
            </a:xfrm>
            <a:custGeom>
              <a:avLst/>
              <a:gdLst/>
              <a:ahLst/>
              <a:cxnLst/>
              <a:rect l="l" t="t" r="r" b="b"/>
              <a:pathLst>
                <a:path w="11241" h="6789" extrusionOk="0">
                  <a:moveTo>
                    <a:pt x="10668" y="0"/>
                  </a:moveTo>
                  <a:cubicBezTo>
                    <a:pt x="10653" y="0"/>
                    <a:pt x="10637" y="1"/>
                    <a:pt x="10621" y="2"/>
                  </a:cubicBezTo>
                  <a:lnTo>
                    <a:pt x="9145" y="181"/>
                  </a:lnTo>
                  <a:cubicBezTo>
                    <a:pt x="8847" y="216"/>
                    <a:pt x="8633" y="490"/>
                    <a:pt x="8669" y="788"/>
                  </a:cubicBezTo>
                  <a:cubicBezTo>
                    <a:pt x="8691" y="1064"/>
                    <a:pt x="8938" y="1268"/>
                    <a:pt x="9211" y="1268"/>
                  </a:cubicBezTo>
                  <a:cubicBezTo>
                    <a:pt x="9232" y="1268"/>
                    <a:pt x="9254" y="1267"/>
                    <a:pt x="9276" y="1264"/>
                  </a:cubicBezTo>
                  <a:lnTo>
                    <a:pt x="9395" y="1252"/>
                  </a:lnTo>
                  <a:lnTo>
                    <a:pt x="9395" y="1252"/>
                  </a:lnTo>
                  <a:cubicBezTo>
                    <a:pt x="7597" y="3348"/>
                    <a:pt x="5442" y="4443"/>
                    <a:pt x="3918" y="4979"/>
                  </a:cubicBezTo>
                  <a:cubicBezTo>
                    <a:pt x="2025" y="5657"/>
                    <a:pt x="561" y="5717"/>
                    <a:pt x="537" y="5717"/>
                  </a:cubicBezTo>
                  <a:cubicBezTo>
                    <a:pt x="239" y="5729"/>
                    <a:pt x="1" y="5967"/>
                    <a:pt x="25" y="6265"/>
                  </a:cubicBezTo>
                  <a:cubicBezTo>
                    <a:pt x="37" y="6562"/>
                    <a:pt x="275" y="6789"/>
                    <a:pt x="561" y="6789"/>
                  </a:cubicBezTo>
                  <a:lnTo>
                    <a:pt x="572" y="6789"/>
                  </a:lnTo>
                  <a:cubicBezTo>
                    <a:pt x="632" y="6789"/>
                    <a:pt x="2192" y="6729"/>
                    <a:pt x="4263" y="6003"/>
                  </a:cubicBezTo>
                  <a:cubicBezTo>
                    <a:pt x="5418" y="5586"/>
                    <a:pt x="6514" y="5050"/>
                    <a:pt x="7490" y="4383"/>
                  </a:cubicBezTo>
                  <a:cubicBezTo>
                    <a:pt x="7561" y="4324"/>
                    <a:pt x="7597" y="4217"/>
                    <a:pt x="7538" y="4145"/>
                  </a:cubicBezTo>
                  <a:cubicBezTo>
                    <a:pt x="7501" y="4093"/>
                    <a:pt x="7445" y="4065"/>
                    <a:pt x="7391" y="4065"/>
                  </a:cubicBezTo>
                  <a:cubicBezTo>
                    <a:pt x="7358" y="4065"/>
                    <a:pt x="7326" y="4075"/>
                    <a:pt x="7299" y="4098"/>
                  </a:cubicBezTo>
                  <a:cubicBezTo>
                    <a:pt x="6335" y="4753"/>
                    <a:pt x="5275" y="5288"/>
                    <a:pt x="4144" y="5693"/>
                  </a:cubicBezTo>
                  <a:cubicBezTo>
                    <a:pt x="2132" y="6408"/>
                    <a:pt x="632" y="6467"/>
                    <a:pt x="561" y="6467"/>
                  </a:cubicBezTo>
                  <a:cubicBezTo>
                    <a:pt x="453" y="6467"/>
                    <a:pt x="358" y="6372"/>
                    <a:pt x="358" y="6265"/>
                  </a:cubicBezTo>
                  <a:cubicBezTo>
                    <a:pt x="358" y="6169"/>
                    <a:pt x="441" y="6074"/>
                    <a:pt x="561" y="6062"/>
                  </a:cubicBezTo>
                  <a:cubicBezTo>
                    <a:pt x="572" y="6062"/>
                    <a:pt x="2085" y="6003"/>
                    <a:pt x="4037" y="5300"/>
                  </a:cubicBezTo>
                  <a:cubicBezTo>
                    <a:pt x="5680" y="4717"/>
                    <a:pt x="8026" y="3514"/>
                    <a:pt x="9943" y="1133"/>
                  </a:cubicBezTo>
                  <a:cubicBezTo>
                    <a:pt x="10035" y="1018"/>
                    <a:pt x="9949" y="847"/>
                    <a:pt x="9813" y="847"/>
                  </a:cubicBezTo>
                  <a:cubicBezTo>
                    <a:pt x="9809" y="847"/>
                    <a:pt x="9804" y="847"/>
                    <a:pt x="9800" y="847"/>
                  </a:cubicBezTo>
                  <a:lnTo>
                    <a:pt x="9252" y="931"/>
                  </a:lnTo>
                  <a:cubicBezTo>
                    <a:pt x="9244" y="932"/>
                    <a:pt x="9236" y="932"/>
                    <a:pt x="9228" y="932"/>
                  </a:cubicBezTo>
                  <a:cubicBezTo>
                    <a:pt x="9139" y="932"/>
                    <a:pt x="9049" y="874"/>
                    <a:pt x="9038" y="776"/>
                  </a:cubicBezTo>
                  <a:cubicBezTo>
                    <a:pt x="9014" y="657"/>
                    <a:pt x="9085" y="550"/>
                    <a:pt x="9204" y="538"/>
                  </a:cubicBezTo>
                  <a:lnTo>
                    <a:pt x="10681" y="359"/>
                  </a:lnTo>
                  <a:cubicBezTo>
                    <a:pt x="10688" y="358"/>
                    <a:pt x="10696" y="358"/>
                    <a:pt x="10703" y="358"/>
                  </a:cubicBezTo>
                  <a:cubicBezTo>
                    <a:pt x="10812" y="358"/>
                    <a:pt x="10895" y="438"/>
                    <a:pt x="10895" y="550"/>
                  </a:cubicBezTo>
                  <a:lnTo>
                    <a:pt x="10895" y="2026"/>
                  </a:lnTo>
                  <a:cubicBezTo>
                    <a:pt x="10895" y="2133"/>
                    <a:pt x="10812" y="2217"/>
                    <a:pt x="10705" y="2217"/>
                  </a:cubicBezTo>
                  <a:cubicBezTo>
                    <a:pt x="10598" y="2217"/>
                    <a:pt x="10514" y="2133"/>
                    <a:pt x="10514" y="2026"/>
                  </a:cubicBezTo>
                  <a:lnTo>
                    <a:pt x="10514" y="1586"/>
                  </a:lnTo>
                  <a:cubicBezTo>
                    <a:pt x="10514" y="1502"/>
                    <a:pt x="10467" y="1443"/>
                    <a:pt x="10407" y="1419"/>
                  </a:cubicBezTo>
                  <a:cubicBezTo>
                    <a:pt x="10387" y="1409"/>
                    <a:pt x="10368" y="1405"/>
                    <a:pt x="10349" y="1405"/>
                  </a:cubicBezTo>
                  <a:cubicBezTo>
                    <a:pt x="10298" y="1405"/>
                    <a:pt x="10251" y="1435"/>
                    <a:pt x="10217" y="1478"/>
                  </a:cubicBezTo>
                  <a:cubicBezTo>
                    <a:pt x="9574" y="2264"/>
                    <a:pt x="8835" y="2979"/>
                    <a:pt x="8026" y="3610"/>
                  </a:cubicBezTo>
                  <a:cubicBezTo>
                    <a:pt x="7954" y="3669"/>
                    <a:pt x="7942" y="3764"/>
                    <a:pt x="8002" y="3848"/>
                  </a:cubicBezTo>
                  <a:cubicBezTo>
                    <a:pt x="8036" y="3888"/>
                    <a:pt x="8081" y="3910"/>
                    <a:pt x="8129" y="3910"/>
                  </a:cubicBezTo>
                  <a:cubicBezTo>
                    <a:pt x="8166" y="3910"/>
                    <a:pt x="8204" y="3897"/>
                    <a:pt x="8240" y="3872"/>
                  </a:cubicBezTo>
                  <a:cubicBezTo>
                    <a:pt x="8931" y="3336"/>
                    <a:pt x="9585" y="2729"/>
                    <a:pt x="10169" y="2062"/>
                  </a:cubicBezTo>
                  <a:cubicBezTo>
                    <a:pt x="10181" y="2336"/>
                    <a:pt x="10419" y="2574"/>
                    <a:pt x="10705" y="2574"/>
                  </a:cubicBezTo>
                  <a:cubicBezTo>
                    <a:pt x="11002" y="2574"/>
                    <a:pt x="11240" y="2336"/>
                    <a:pt x="11240" y="2038"/>
                  </a:cubicBezTo>
                  <a:lnTo>
                    <a:pt x="11240" y="573"/>
                  </a:lnTo>
                  <a:cubicBezTo>
                    <a:pt x="11240" y="395"/>
                    <a:pt x="11169" y="240"/>
                    <a:pt x="11050" y="133"/>
                  </a:cubicBezTo>
                  <a:cubicBezTo>
                    <a:pt x="10943" y="47"/>
                    <a:pt x="10807" y="0"/>
                    <a:pt x="10668"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grpSp>
      <p:grpSp>
        <p:nvGrpSpPr>
          <p:cNvPr id="595" name="Google Shape;595;p41"/>
          <p:cNvGrpSpPr/>
          <p:nvPr/>
        </p:nvGrpSpPr>
        <p:grpSpPr>
          <a:xfrm>
            <a:off x="6496834" y="4612435"/>
            <a:ext cx="458753" cy="491525"/>
            <a:chOff x="4149138" y="4121151"/>
            <a:chExt cx="344065" cy="368644"/>
          </a:xfrm>
        </p:grpSpPr>
        <p:sp>
          <p:nvSpPr>
            <p:cNvPr id="596" name="Google Shape;596;p41"/>
            <p:cNvSpPr/>
            <p:nvPr/>
          </p:nvSpPr>
          <p:spPr>
            <a:xfrm>
              <a:off x="4205853" y="4182724"/>
              <a:ext cx="225746" cy="307071"/>
            </a:xfrm>
            <a:custGeom>
              <a:avLst/>
              <a:gdLst/>
              <a:ahLst/>
              <a:cxnLst/>
              <a:rect l="l" t="t" r="r" b="b"/>
              <a:pathLst>
                <a:path w="7109" h="9670" extrusionOk="0">
                  <a:moveTo>
                    <a:pt x="3643" y="359"/>
                  </a:moveTo>
                  <a:cubicBezTo>
                    <a:pt x="4417" y="359"/>
                    <a:pt x="5132" y="645"/>
                    <a:pt x="5703" y="1157"/>
                  </a:cubicBezTo>
                  <a:cubicBezTo>
                    <a:pt x="6358" y="1752"/>
                    <a:pt x="6751" y="2597"/>
                    <a:pt x="6751" y="3478"/>
                  </a:cubicBezTo>
                  <a:cubicBezTo>
                    <a:pt x="6739" y="4074"/>
                    <a:pt x="6572" y="4669"/>
                    <a:pt x="6251" y="5157"/>
                  </a:cubicBezTo>
                  <a:cubicBezTo>
                    <a:pt x="5929" y="5645"/>
                    <a:pt x="5489" y="6038"/>
                    <a:pt x="4953" y="6288"/>
                  </a:cubicBezTo>
                  <a:cubicBezTo>
                    <a:pt x="4620" y="6431"/>
                    <a:pt x="4417" y="6776"/>
                    <a:pt x="4417" y="7146"/>
                  </a:cubicBezTo>
                  <a:lnTo>
                    <a:pt x="4417" y="7360"/>
                  </a:lnTo>
                  <a:lnTo>
                    <a:pt x="2834" y="7360"/>
                  </a:lnTo>
                  <a:lnTo>
                    <a:pt x="2834" y="7146"/>
                  </a:lnTo>
                  <a:cubicBezTo>
                    <a:pt x="2834" y="6776"/>
                    <a:pt x="2631" y="6455"/>
                    <a:pt x="2298" y="6288"/>
                  </a:cubicBezTo>
                  <a:cubicBezTo>
                    <a:pt x="1084" y="5705"/>
                    <a:pt x="381" y="4407"/>
                    <a:pt x="548" y="3074"/>
                  </a:cubicBezTo>
                  <a:cubicBezTo>
                    <a:pt x="726" y="1669"/>
                    <a:pt x="1869" y="526"/>
                    <a:pt x="3286" y="383"/>
                  </a:cubicBezTo>
                  <a:cubicBezTo>
                    <a:pt x="3405" y="359"/>
                    <a:pt x="3524" y="359"/>
                    <a:pt x="3643" y="359"/>
                  </a:cubicBezTo>
                  <a:close/>
                  <a:moveTo>
                    <a:pt x="4417" y="7729"/>
                  </a:moveTo>
                  <a:lnTo>
                    <a:pt x="4417" y="8324"/>
                  </a:lnTo>
                  <a:cubicBezTo>
                    <a:pt x="4417" y="8443"/>
                    <a:pt x="4322" y="8539"/>
                    <a:pt x="4203" y="8539"/>
                  </a:cubicBezTo>
                  <a:lnTo>
                    <a:pt x="3048" y="8539"/>
                  </a:lnTo>
                  <a:cubicBezTo>
                    <a:pt x="2929" y="8539"/>
                    <a:pt x="2834" y="8443"/>
                    <a:pt x="2834" y="8324"/>
                  </a:cubicBezTo>
                  <a:lnTo>
                    <a:pt x="2834" y="7729"/>
                  </a:lnTo>
                  <a:close/>
                  <a:moveTo>
                    <a:pt x="4024" y="8896"/>
                  </a:moveTo>
                  <a:lnTo>
                    <a:pt x="4024" y="9098"/>
                  </a:lnTo>
                  <a:cubicBezTo>
                    <a:pt x="4024" y="9217"/>
                    <a:pt x="3941" y="9313"/>
                    <a:pt x="3822" y="9313"/>
                  </a:cubicBezTo>
                  <a:lnTo>
                    <a:pt x="3429" y="9313"/>
                  </a:lnTo>
                  <a:cubicBezTo>
                    <a:pt x="3310" y="9313"/>
                    <a:pt x="3227" y="9217"/>
                    <a:pt x="3227" y="9098"/>
                  </a:cubicBezTo>
                  <a:lnTo>
                    <a:pt x="3227" y="8896"/>
                  </a:lnTo>
                  <a:close/>
                  <a:moveTo>
                    <a:pt x="3658" y="1"/>
                  </a:moveTo>
                  <a:cubicBezTo>
                    <a:pt x="3519" y="1"/>
                    <a:pt x="3379" y="9"/>
                    <a:pt x="3239" y="26"/>
                  </a:cubicBezTo>
                  <a:cubicBezTo>
                    <a:pt x="1667" y="204"/>
                    <a:pt x="381" y="1466"/>
                    <a:pt x="191" y="3026"/>
                  </a:cubicBezTo>
                  <a:cubicBezTo>
                    <a:pt x="0" y="4526"/>
                    <a:pt x="786" y="5979"/>
                    <a:pt x="2155" y="6610"/>
                  </a:cubicBezTo>
                  <a:cubicBezTo>
                    <a:pt x="2358" y="6705"/>
                    <a:pt x="2477" y="6931"/>
                    <a:pt x="2477" y="7146"/>
                  </a:cubicBezTo>
                  <a:lnTo>
                    <a:pt x="2477" y="8324"/>
                  </a:lnTo>
                  <a:cubicBezTo>
                    <a:pt x="2477" y="8574"/>
                    <a:pt x="2643" y="8789"/>
                    <a:pt x="2870" y="8860"/>
                  </a:cubicBezTo>
                  <a:lnTo>
                    <a:pt x="2870" y="9098"/>
                  </a:lnTo>
                  <a:cubicBezTo>
                    <a:pt x="2870" y="9408"/>
                    <a:pt x="3120" y="9670"/>
                    <a:pt x="3429" y="9670"/>
                  </a:cubicBezTo>
                  <a:lnTo>
                    <a:pt x="3822" y="9670"/>
                  </a:lnTo>
                  <a:cubicBezTo>
                    <a:pt x="4132" y="9670"/>
                    <a:pt x="4382" y="9408"/>
                    <a:pt x="4382" y="9098"/>
                  </a:cubicBezTo>
                  <a:lnTo>
                    <a:pt x="4382" y="8860"/>
                  </a:lnTo>
                  <a:cubicBezTo>
                    <a:pt x="4608" y="8789"/>
                    <a:pt x="4775" y="8574"/>
                    <a:pt x="4775" y="8324"/>
                  </a:cubicBezTo>
                  <a:lnTo>
                    <a:pt x="4775" y="7146"/>
                  </a:lnTo>
                  <a:cubicBezTo>
                    <a:pt x="4775" y="6931"/>
                    <a:pt x="4906" y="6717"/>
                    <a:pt x="5096" y="6610"/>
                  </a:cubicBezTo>
                  <a:cubicBezTo>
                    <a:pt x="5691" y="6336"/>
                    <a:pt x="6191" y="5895"/>
                    <a:pt x="6549" y="5348"/>
                  </a:cubicBezTo>
                  <a:cubicBezTo>
                    <a:pt x="6906" y="4788"/>
                    <a:pt x="7096" y="4133"/>
                    <a:pt x="7096" y="3455"/>
                  </a:cubicBezTo>
                  <a:cubicBezTo>
                    <a:pt x="7108" y="2490"/>
                    <a:pt x="6680" y="1538"/>
                    <a:pt x="5953" y="883"/>
                  </a:cubicBezTo>
                  <a:cubicBezTo>
                    <a:pt x="5309" y="310"/>
                    <a:pt x="4506" y="1"/>
                    <a:pt x="3658"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97" name="Google Shape;597;p41"/>
            <p:cNvSpPr/>
            <p:nvPr/>
          </p:nvSpPr>
          <p:spPr>
            <a:xfrm>
              <a:off x="4444777" y="4287484"/>
              <a:ext cx="48426" cy="11400"/>
            </a:xfrm>
            <a:custGeom>
              <a:avLst/>
              <a:gdLst/>
              <a:ahLst/>
              <a:cxnLst/>
              <a:rect l="l" t="t" r="r" b="b"/>
              <a:pathLst>
                <a:path w="1525" h="359" extrusionOk="0">
                  <a:moveTo>
                    <a:pt x="180" y="1"/>
                  </a:moveTo>
                  <a:cubicBezTo>
                    <a:pt x="72" y="1"/>
                    <a:pt x="1" y="72"/>
                    <a:pt x="1" y="179"/>
                  </a:cubicBezTo>
                  <a:cubicBezTo>
                    <a:pt x="1" y="275"/>
                    <a:pt x="72" y="358"/>
                    <a:pt x="180" y="358"/>
                  </a:cubicBezTo>
                  <a:lnTo>
                    <a:pt x="1346" y="358"/>
                  </a:lnTo>
                  <a:cubicBezTo>
                    <a:pt x="1442" y="358"/>
                    <a:pt x="1525" y="275"/>
                    <a:pt x="1525" y="179"/>
                  </a:cubicBezTo>
                  <a:cubicBezTo>
                    <a:pt x="1525" y="72"/>
                    <a:pt x="1430" y="1"/>
                    <a:pt x="1346"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98" name="Google Shape;598;p41"/>
            <p:cNvSpPr/>
            <p:nvPr/>
          </p:nvSpPr>
          <p:spPr>
            <a:xfrm>
              <a:off x="4149138" y="4287484"/>
              <a:ext cx="48426" cy="11400"/>
            </a:xfrm>
            <a:custGeom>
              <a:avLst/>
              <a:gdLst/>
              <a:ahLst/>
              <a:cxnLst/>
              <a:rect l="l" t="t" r="r" b="b"/>
              <a:pathLst>
                <a:path w="1525" h="359" extrusionOk="0">
                  <a:moveTo>
                    <a:pt x="179" y="1"/>
                  </a:moveTo>
                  <a:cubicBezTo>
                    <a:pt x="72" y="1"/>
                    <a:pt x="0" y="72"/>
                    <a:pt x="0" y="179"/>
                  </a:cubicBezTo>
                  <a:cubicBezTo>
                    <a:pt x="0" y="275"/>
                    <a:pt x="72" y="358"/>
                    <a:pt x="179" y="358"/>
                  </a:cubicBezTo>
                  <a:lnTo>
                    <a:pt x="1334" y="358"/>
                  </a:lnTo>
                  <a:cubicBezTo>
                    <a:pt x="1441" y="358"/>
                    <a:pt x="1512" y="275"/>
                    <a:pt x="1512" y="179"/>
                  </a:cubicBezTo>
                  <a:cubicBezTo>
                    <a:pt x="1524" y="72"/>
                    <a:pt x="1441" y="1"/>
                    <a:pt x="1334"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599" name="Google Shape;599;p41"/>
            <p:cNvSpPr/>
            <p:nvPr/>
          </p:nvSpPr>
          <p:spPr>
            <a:xfrm>
              <a:off x="4315471" y="4121151"/>
              <a:ext cx="11400" cy="48045"/>
            </a:xfrm>
            <a:custGeom>
              <a:avLst/>
              <a:gdLst/>
              <a:ahLst/>
              <a:cxnLst/>
              <a:rect l="l" t="t" r="r" b="b"/>
              <a:pathLst>
                <a:path w="359" h="1513" extrusionOk="0">
                  <a:moveTo>
                    <a:pt x="180" y="0"/>
                  </a:moveTo>
                  <a:cubicBezTo>
                    <a:pt x="72" y="0"/>
                    <a:pt x="1" y="72"/>
                    <a:pt x="1" y="179"/>
                  </a:cubicBezTo>
                  <a:lnTo>
                    <a:pt x="1" y="1334"/>
                  </a:lnTo>
                  <a:cubicBezTo>
                    <a:pt x="1" y="1441"/>
                    <a:pt x="72" y="1512"/>
                    <a:pt x="180" y="1512"/>
                  </a:cubicBezTo>
                  <a:cubicBezTo>
                    <a:pt x="275" y="1512"/>
                    <a:pt x="358" y="1441"/>
                    <a:pt x="358" y="1334"/>
                  </a:cubicBezTo>
                  <a:lnTo>
                    <a:pt x="358" y="179"/>
                  </a:lnTo>
                  <a:cubicBezTo>
                    <a:pt x="358" y="72"/>
                    <a:pt x="275" y="0"/>
                    <a:pt x="180"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600" name="Google Shape;600;p41"/>
            <p:cNvSpPr/>
            <p:nvPr/>
          </p:nvSpPr>
          <p:spPr>
            <a:xfrm>
              <a:off x="4378632" y="4159575"/>
              <a:ext cx="22705" cy="27754"/>
            </a:xfrm>
            <a:custGeom>
              <a:avLst/>
              <a:gdLst/>
              <a:ahLst/>
              <a:cxnLst/>
              <a:rect l="l" t="t" r="r" b="b"/>
              <a:pathLst>
                <a:path w="715" h="874" extrusionOk="0">
                  <a:moveTo>
                    <a:pt x="513" y="0"/>
                  </a:moveTo>
                  <a:cubicBezTo>
                    <a:pt x="451" y="0"/>
                    <a:pt x="387" y="27"/>
                    <a:pt x="346" y="76"/>
                  </a:cubicBezTo>
                  <a:lnTo>
                    <a:pt x="48" y="588"/>
                  </a:lnTo>
                  <a:cubicBezTo>
                    <a:pt x="0" y="671"/>
                    <a:pt x="24" y="778"/>
                    <a:pt x="107" y="838"/>
                  </a:cubicBezTo>
                  <a:cubicBezTo>
                    <a:pt x="131" y="850"/>
                    <a:pt x="167" y="874"/>
                    <a:pt x="191" y="874"/>
                  </a:cubicBezTo>
                  <a:cubicBezTo>
                    <a:pt x="250" y="874"/>
                    <a:pt x="310" y="838"/>
                    <a:pt x="358" y="778"/>
                  </a:cubicBezTo>
                  <a:lnTo>
                    <a:pt x="655" y="278"/>
                  </a:lnTo>
                  <a:cubicBezTo>
                    <a:pt x="715" y="171"/>
                    <a:pt x="691" y="64"/>
                    <a:pt x="596" y="16"/>
                  </a:cubicBezTo>
                  <a:cubicBezTo>
                    <a:pt x="570" y="5"/>
                    <a:pt x="542" y="0"/>
                    <a:pt x="513"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601" name="Google Shape;601;p41"/>
            <p:cNvSpPr/>
            <p:nvPr/>
          </p:nvSpPr>
          <p:spPr>
            <a:xfrm>
              <a:off x="4240243" y="4399103"/>
              <a:ext cx="22705" cy="27563"/>
            </a:xfrm>
            <a:custGeom>
              <a:avLst/>
              <a:gdLst/>
              <a:ahLst/>
              <a:cxnLst/>
              <a:rect l="l" t="t" r="r" b="b"/>
              <a:pathLst>
                <a:path w="715" h="868" extrusionOk="0">
                  <a:moveTo>
                    <a:pt x="507" y="0"/>
                  </a:moveTo>
                  <a:cubicBezTo>
                    <a:pt x="444" y="0"/>
                    <a:pt x="387" y="33"/>
                    <a:pt x="346" y="82"/>
                  </a:cubicBezTo>
                  <a:lnTo>
                    <a:pt x="48" y="594"/>
                  </a:lnTo>
                  <a:cubicBezTo>
                    <a:pt x="1" y="677"/>
                    <a:pt x="24" y="784"/>
                    <a:pt x="108" y="844"/>
                  </a:cubicBezTo>
                  <a:cubicBezTo>
                    <a:pt x="132" y="855"/>
                    <a:pt x="155" y="867"/>
                    <a:pt x="191" y="867"/>
                  </a:cubicBezTo>
                  <a:cubicBezTo>
                    <a:pt x="251" y="867"/>
                    <a:pt x="310" y="844"/>
                    <a:pt x="358" y="784"/>
                  </a:cubicBezTo>
                  <a:lnTo>
                    <a:pt x="655" y="272"/>
                  </a:lnTo>
                  <a:cubicBezTo>
                    <a:pt x="715" y="189"/>
                    <a:pt x="679" y="82"/>
                    <a:pt x="596" y="22"/>
                  </a:cubicBezTo>
                  <a:cubicBezTo>
                    <a:pt x="566" y="7"/>
                    <a:pt x="536" y="0"/>
                    <a:pt x="507"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602" name="Google Shape;602;p41"/>
            <p:cNvSpPr/>
            <p:nvPr/>
          </p:nvSpPr>
          <p:spPr>
            <a:xfrm>
              <a:off x="4240243" y="4159130"/>
              <a:ext cx="22705" cy="28198"/>
            </a:xfrm>
            <a:custGeom>
              <a:avLst/>
              <a:gdLst/>
              <a:ahLst/>
              <a:cxnLst/>
              <a:rect l="l" t="t" r="r" b="b"/>
              <a:pathLst>
                <a:path w="715" h="888" extrusionOk="0">
                  <a:moveTo>
                    <a:pt x="213" y="1"/>
                  </a:moveTo>
                  <a:cubicBezTo>
                    <a:pt x="181" y="1"/>
                    <a:pt x="148" y="10"/>
                    <a:pt x="120" y="30"/>
                  </a:cubicBezTo>
                  <a:cubicBezTo>
                    <a:pt x="24" y="78"/>
                    <a:pt x="1" y="197"/>
                    <a:pt x="60" y="292"/>
                  </a:cubicBezTo>
                  <a:lnTo>
                    <a:pt x="358" y="792"/>
                  </a:lnTo>
                  <a:cubicBezTo>
                    <a:pt x="382" y="852"/>
                    <a:pt x="441" y="888"/>
                    <a:pt x="525" y="888"/>
                  </a:cubicBezTo>
                  <a:cubicBezTo>
                    <a:pt x="548" y="888"/>
                    <a:pt x="584" y="864"/>
                    <a:pt x="608" y="852"/>
                  </a:cubicBezTo>
                  <a:cubicBezTo>
                    <a:pt x="679" y="792"/>
                    <a:pt x="715" y="685"/>
                    <a:pt x="667" y="602"/>
                  </a:cubicBezTo>
                  <a:lnTo>
                    <a:pt x="370" y="90"/>
                  </a:lnTo>
                  <a:cubicBezTo>
                    <a:pt x="338" y="35"/>
                    <a:pt x="276" y="1"/>
                    <a:pt x="213" y="1"/>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603" name="Google Shape;603;p41"/>
            <p:cNvSpPr/>
            <p:nvPr/>
          </p:nvSpPr>
          <p:spPr>
            <a:xfrm>
              <a:off x="4378632" y="4399230"/>
              <a:ext cx="22705" cy="28198"/>
            </a:xfrm>
            <a:custGeom>
              <a:avLst/>
              <a:gdLst/>
              <a:ahLst/>
              <a:cxnLst/>
              <a:rect l="l" t="t" r="r" b="b"/>
              <a:pathLst>
                <a:path w="715" h="888" extrusionOk="0">
                  <a:moveTo>
                    <a:pt x="221" y="0"/>
                  </a:moveTo>
                  <a:cubicBezTo>
                    <a:pt x="187" y="0"/>
                    <a:pt x="152" y="10"/>
                    <a:pt x="119" y="30"/>
                  </a:cubicBezTo>
                  <a:cubicBezTo>
                    <a:pt x="24" y="78"/>
                    <a:pt x="0" y="197"/>
                    <a:pt x="60" y="292"/>
                  </a:cubicBezTo>
                  <a:lnTo>
                    <a:pt x="358" y="792"/>
                  </a:lnTo>
                  <a:cubicBezTo>
                    <a:pt x="393" y="851"/>
                    <a:pt x="453" y="887"/>
                    <a:pt x="524" y="887"/>
                  </a:cubicBezTo>
                  <a:cubicBezTo>
                    <a:pt x="548" y="887"/>
                    <a:pt x="584" y="863"/>
                    <a:pt x="608" y="851"/>
                  </a:cubicBezTo>
                  <a:cubicBezTo>
                    <a:pt x="691" y="792"/>
                    <a:pt x="715" y="673"/>
                    <a:pt x="667" y="601"/>
                  </a:cubicBezTo>
                  <a:lnTo>
                    <a:pt x="369" y="89"/>
                  </a:lnTo>
                  <a:cubicBezTo>
                    <a:pt x="346" y="35"/>
                    <a:pt x="286" y="0"/>
                    <a:pt x="221"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604" name="Google Shape;604;p41"/>
            <p:cNvSpPr/>
            <p:nvPr/>
          </p:nvSpPr>
          <p:spPr>
            <a:xfrm>
              <a:off x="4426264" y="4351851"/>
              <a:ext cx="29532" cy="21117"/>
            </a:xfrm>
            <a:custGeom>
              <a:avLst/>
              <a:gdLst/>
              <a:ahLst/>
              <a:cxnLst/>
              <a:rect l="l" t="t" r="r" b="b"/>
              <a:pathLst>
                <a:path w="930" h="665" extrusionOk="0">
                  <a:moveTo>
                    <a:pt x="215" y="0"/>
                  </a:moveTo>
                  <a:cubicBezTo>
                    <a:pt x="152" y="0"/>
                    <a:pt x="89" y="32"/>
                    <a:pt x="48" y="81"/>
                  </a:cubicBezTo>
                  <a:cubicBezTo>
                    <a:pt x="1" y="177"/>
                    <a:pt x="36" y="272"/>
                    <a:pt x="108" y="331"/>
                  </a:cubicBezTo>
                  <a:lnTo>
                    <a:pt x="608" y="629"/>
                  </a:lnTo>
                  <a:cubicBezTo>
                    <a:pt x="643" y="653"/>
                    <a:pt x="667" y="665"/>
                    <a:pt x="703" y="665"/>
                  </a:cubicBezTo>
                  <a:cubicBezTo>
                    <a:pt x="763" y="665"/>
                    <a:pt x="822" y="629"/>
                    <a:pt x="870" y="569"/>
                  </a:cubicBezTo>
                  <a:cubicBezTo>
                    <a:pt x="929" y="486"/>
                    <a:pt x="893" y="367"/>
                    <a:pt x="810" y="319"/>
                  </a:cubicBezTo>
                  <a:lnTo>
                    <a:pt x="298" y="22"/>
                  </a:lnTo>
                  <a:cubicBezTo>
                    <a:pt x="272" y="7"/>
                    <a:pt x="244" y="0"/>
                    <a:pt x="215"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605" name="Google Shape;605;p41"/>
            <p:cNvSpPr/>
            <p:nvPr/>
          </p:nvSpPr>
          <p:spPr>
            <a:xfrm>
              <a:off x="4186196" y="4213463"/>
              <a:ext cx="29500" cy="21117"/>
            </a:xfrm>
            <a:custGeom>
              <a:avLst/>
              <a:gdLst/>
              <a:ahLst/>
              <a:cxnLst/>
              <a:rect l="l" t="t" r="r" b="b"/>
              <a:pathLst>
                <a:path w="929" h="665" extrusionOk="0">
                  <a:moveTo>
                    <a:pt x="214" y="0"/>
                  </a:moveTo>
                  <a:cubicBezTo>
                    <a:pt x="152" y="0"/>
                    <a:pt x="89" y="33"/>
                    <a:pt x="48" y="82"/>
                  </a:cubicBezTo>
                  <a:cubicBezTo>
                    <a:pt x="0" y="165"/>
                    <a:pt x="36" y="272"/>
                    <a:pt x="107" y="332"/>
                  </a:cubicBezTo>
                  <a:lnTo>
                    <a:pt x="619" y="629"/>
                  </a:lnTo>
                  <a:cubicBezTo>
                    <a:pt x="643" y="641"/>
                    <a:pt x="667" y="665"/>
                    <a:pt x="703" y="665"/>
                  </a:cubicBezTo>
                  <a:cubicBezTo>
                    <a:pt x="762" y="665"/>
                    <a:pt x="822" y="629"/>
                    <a:pt x="869" y="570"/>
                  </a:cubicBezTo>
                  <a:cubicBezTo>
                    <a:pt x="929" y="463"/>
                    <a:pt x="893" y="367"/>
                    <a:pt x="810" y="320"/>
                  </a:cubicBezTo>
                  <a:lnTo>
                    <a:pt x="298" y="22"/>
                  </a:lnTo>
                  <a:cubicBezTo>
                    <a:pt x="272" y="7"/>
                    <a:pt x="243" y="0"/>
                    <a:pt x="214"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606" name="Google Shape;606;p41"/>
            <p:cNvSpPr/>
            <p:nvPr/>
          </p:nvSpPr>
          <p:spPr>
            <a:xfrm>
              <a:off x="4425883" y="4213590"/>
              <a:ext cx="29913" cy="21371"/>
            </a:xfrm>
            <a:custGeom>
              <a:avLst/>
              <a:gdLst/>
              <a:ahLst/>
              <a:cxnLst/>
              <a:rect l="l" t="t" r="r" b="b"/>
              <a:pathLst>
                <a:path w="942" h="673" extrusionOk="0">
                  <a:moveTo>
                    <a:pt x="725" y="0"/>
                  </a:moveTo>
                  <a:cubicBezTo>
                    <a:pt x="693" y="0"/>
                    <a:pt x="660" y="10"/>
                    <a:pt x="632" y="30"/>
                  </a:cubicBezTo>
                  <a:lnTo>
                    <a:pt x="120" y="328"/>
                  </a:lnTo>
                  <a:cubicBezTo>
                    <a:pt x="36" y="375"/>
                    <a:pt x="1" y="494"/>
                    <a:pt x="60" y="578"/>
                  </a:cubicBezTo>
                  <a:cubicBezTo>
                    <a:pt x="96" y="637"/>
                    <a:pt x="155" y="673"/>
                    <a:pt x="227" y="673"/>
                  </a:cubicBezTo>
                  <a:cubicBezTo>
                    <a:pt x="251" y="673"/>
                    <a:pt x="286" y="661"/>
                    <a:pt x="310" y="637"/>
                  </a:cubicBezTo>
                  <a:lnTo>
                    <a:pt x="822" y="340"/>
                  </a:lnTo>
                  <a:cubicBezTo>
                    <a:pt x="905" y="280"/>
                    <a:pt x="941" y="161"/>
                    <a:pt x="882" y="89"/>
                  </a:cubicBezTo>
                  <a:cubicBezTo>
                    <a:pt x="850" y="35"/>
                    <a:pt x="788" y="0"/>
                    <a:pt x="725"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sp>
          <p:nvSpPr>
            <p:cNvPr id="607" name="Google Shape;607;p41"/>
            <p:cNvSpPr/>
            <p:nvPr/>
          </p:nvSpPr>
          <p:spPr>
            <a:xfrm>
              <a:off x="4186196" y="4351978"/>
              <a:ext cx="29500" cy="21371"/>
            </a:xfrm>
            <a:custGeom>
              <a:avLst/>
              <a:gdLst/>
              <a:ahLst/>
              <a:cxnLst/>
              <a:rect l="l" t="t" r="r" b="b"/>
              <a:pathLst>
                <a:path w="929" h="673" extrusionOk="0">
                  <a:moveTo>
                    <a:pt x="725" y="0"/>
                  </a:moveTo>
                  <a:cubicBezTo>
                    <a:pt x="692" y="0"/>
                    <a:pt x="660" y="9"/>
                    <a:pt x="631" y="30"/>
                  </a:cubicBezTo>
                  <a:lnTo>
                    <a:pt x="119" y="327"/>
                  </a:lnTo>
                  <a:cubicBezTo>
                    <a:pt x="36" y="375"/>
                    <a:pt x="0" y="494"/>
                    <a:pt x="60" y="589"/>
                  </a:cubicBezTo>
                  <a:cubicBezTo>
                    <a:pt x="95" y="649"/>
                    <a:pt x="155" y="673"/>
                    <a:pt x="226" y="673"/>
                  </a:cubicBezTo>
                  <a:cubicBezTo>
                    <a:pt x="262" y="673"/>
                    <a:pt x="286" y="661"/>
                    <a:pt x="322" y="649"/>
                  </a:cubicBezTo>
                  <a:lnTo>
                    <a:pt x="822" y="351"/>
                  </a:lnTo>
                  <a:cubicBezTo>
                    <a:pt x="893" y="292"/>
                    <a:pt x="929" y="173"/>
                    <a:pt x="881" y="89"/>
                  </a:cubicBezTo>
                  <a:cubicBezTo>
                    <a:pt x="850" y="34"/>
                    <a:pt x="787" y="0"/>
                    <a:pt x="725" y="0"/>
                  </a:cubicBezTo>
                  <a:close/>
                </a:path>
              </a:pathLst>
            </a:custGeom>
            <a:solidFill>
              <a:srgbClr val="434343"/>
            </a:solidFill>
            <a:ln>
              <a:noFill/>
            </a:ln>
          </p:spPr>
          <p:txBody>
            <a:bodyPr spcFirstLastPara="1" wrap="square" lIns="121900" tIns="121900" rIns="121900" bIns="121900" anchor="ctr" anchorCtr="0">
              <a:noAutofit/>
            </a:bodyPr>
            <a:lstStyle/>
            <a:p>
              <a:endParaRPr sz="1867"/>
            </a:p>
          </p:txBody>
        </p:sp>
      </p:grpSp>
      <p:sp>
        <p:nvSpPr>
          <p:cNvPr id="608" name="Google Shape;608;p41"/>
          <p:cNvSpPr txBox="1">
            <a:spLocks noGrp="1"/>
          </p:cNvSpPr>
          <p:nvPr>
            <p:ph type="ctrTitle"/>
          </p:nvPr>
        </p:nvSpPr>
        <p:spPr>
          <a:xfrm>
            <a:off x="7902867" y="479267"/>
            <a:ext cx="3338400" cy="1781200"/>
          </a:xfrm>
          <a:prstGeom prst="rect">
            <a:avLst/>
          </a:prstGeom>
        </p:spPr>
        <p:txBody>
          <a:bodyPr spcFirstLastPara="1" wrap="square" lIns="121900" tIns="121900" rIns="121900" bIns="121900" anchor="t" anchorCtr="0">
            <a:noAutofit/>
          </a:bodyPr>
          <a:lstStyle/>
          <a:p>
            <a:r>
              <a:rPr lang="en" sz="4000" dirty="0" smtClean="0">
                <a:latin typeface="Adobe Gothic Std B" panose="020B0800000000000000" pitchFamily="34" charset="-128"/>
                <a:ea typeface="Adobe Gothic Std B" panose="020B0800000000000000" pitchFamily="34" charset="-128"/>
              </a:rPr>
              <a:t>OBJECTIVES</a:t>
            </a:r>
            <a:endParaRPr sz="4000" dirty="0">
              <a:latin typeface="Adobe Gothic Std B" panose="020B0800000000000000" pitchFamily="34" charset="-128"/>
              <a:ea typeface="Adobe Gothic Std B" panose="020B0800000000000000" pitchFamily="34" charset="-128"/>
            </a:endParaRPr>
          </a:p>
        </p:txBody>
      </p:sp>
    </p:spTree>
    <p:extLst>
      <p:ext uri="{BB962C8B-B14F-4D97-AF65-F5344CB8AC3E}">
        <p14:creationId xmlns:p14="http://schemas.microsoft.com/office/powerpoint/2010/main" val="1342145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586"/>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2" presetClass="emph" presetSubtype="0" fill="hold" nodeType="clickEffect">
                                  <p:stCondLst>
                                    <p:cond delay="0"/>
                                  </p:stCondLst>
                                  <p:childTnLst>
                                    <p:animRot by="120000">
                                      <p:cBhvr>
                                        <p:cTn id="10" dur="100" fill="hold">
                                          <p:stCondLst>
                                            <p:cond delay="0"/>
                                          </p:stCondLst>
                                        </p:cTn>
                                        <p:tgtEl>
                                          <p:spTgt spid="595"/>
                                        </p:tgtEl>
                                        <p:attrNameLst>
                                          <p:attrName>r</p:attrName>
                                        </p:attrNameLst>
                                      </p:cBhvr>
                                    </p:animRot>
                                    <p:animRot by="-240000">
                                      <p:cBhvr>
                                        <p:cTn id="11" dur="200" fill="hold">
                                          <p:stCondLst>
                                            <p:cond delay="200"/>
                                          </p:stCondLst>
                                        </p:cTn>
                                        <p:tgtEl>
                                          <p:spTgt spid="595"/>
                                        </p:tgtEl>
                                        <p:attrNameLst>
                                          <p:attrName>r</p:attrName>
                                        </p:attrNameLst>
                                      </p:cBhvr>
                                    </p:animRot>
                                    <p:animRot by="240000">
                                      <p:cBhvr>
                                        <p:cTn id="12" dur="200" fill="hold">
                                          <p:stCondLst>
                                            <p:cond delay="400"/>
                                          </p:stCondLst>
                                        </p:cTn>
                                        <p:tgtEl>
                                          <p:spTgt spid="595"/>
                                        </p:tgtEl>
                                        <p:attrNameLst>
                                          <p:attrName>r</p:attrName>
                                        </p:attrNameLst>
                                      </p:cBhvr>
                                    </p:animRot>
                                    <p:animRot by="-240000">
                                      <p:cBhvr>
                                        <p:cTn id="13" dur="200" fill="hold">
                                          <p:stCondLst>
                                            <p:cond delay="600"/>
                                          </p:stCondLst>
                                        </p:cTn>
                                        <p:tgtEl>
                                          <p:spTgt spid="595"/>
                                        </p:tgtEl>
                                        <p:attrNameLst>
                                          <p:attrName>r</p:attrName>
                                        </p:attrNameLst>
                                      </p:cBhvr>
                                    </p:animRot>
                                    <p:animRot by="120000">
                                      <p:cBhvr>
                                        <p:cTn id="14" dur="200" fill="hold">
                                          <p:stCondLst>
                                            <p:cond delay="800"/>
                                          </p:stCondLst>
                                        </p:cTn>
                                        <p:tgtEl>
                                          <p:spTgt spid="59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5"/>
        <p:cNvGrpSpPr/>
        <p:nvPr/>
      </p:nvGrpSpPr>
      <p:grpSpPr>
        <a:xfrm>
          <a:off x="0" y="0"/>
          <a:ext cx="0" cy="0"/>
          <a:chOff x="0" y="0"/>
          <a:chExt cx="0" cy="0"/>
        </a:xfrm>
      </p:grpSpPr>
      <p:sp>
        <p:nvSpPr>
          <p:cNvPr id="1076" name="Google Shape;1076;p57"/>
          <p:cNvSpPr/>
          <p:nvPr/>
        </p:nvSpPr>
        <p:spPr>
          <a:xfrm>
            <a:off x="6969700" y="2574759"/>
            <a:ext cx="4700932" cy="2611175"/>
          </a:xfrm>
          <a:prstGeom prst="flowChartProcess">
            <a:avLst/>
          </a:prstGeom>
          <a:solidFill>
            <a:srgbClr val="434343"/>
          </a:solidFill>
          <a:ln>
            <a:noFill/>
          </a:ln>
        </p:spPr>
        <p:txBody>
          <a:bodyPr spcFirstLastPara="1" wrap="square" lIns="121900" tIns="121900" rIns="121900" bIns="121900" anchor="ctr" anchorCtr="0">
            <a:noAutofit/>
          </a:bodyPr>
          <a:lstStyle/>
          <a:p>
            <a:r>
              <a:rPr lang="en-US" sz="1867" dirty="0" smtClean="0">
                <a:solidFill>
                  <a:schemeClr val="accent1"/>
                </a:solidFill>
              </a:rPr>
              <a:t>DETERMINE AND EVALUATE THE LEVEL OF IMPORTANCE FOR CRITERIA AND SUB-CRITERIA FOLLOWED BY RANKING PROCESS IN SELECTION</a:t>
            </a:r>
            <a:endParaRPr sz="1867" dirty="0">
              <a:solidFill>
                <a:srgbClr val="434343"/>
              </a:solidFill>
            </a:endParaRPr>
          </a:p>
        </p:txBody>
      </p:sp>
      <p:sp>
        <p:nvSpPr>
          <p:cNvPr id="1077" name="Google Shape;1077;p57"/>
          <p:cNvSpPr/>
          <p:nvPr/>
        </p:nvSpPr>
        <p:spPr>
          <a:xfrm>
            <a:off x="866515" y="2574759"/>
            <a:ext cx="4811612" cy="2611176"/>
          </a:xfrm>
          <a:prstGeom prst="flowChartProcess">
            <a:avLst/>
          </a:prstGeom>
          <a:solidFill>
            <a:srgbClr val="434343"/>
          </a:solidFill>
          <a:ln>
            <a:noFill/>
          </a:ln>
        </p:spPr>
        <p:txBody>
          <a:bodyPr spcFirstLastPara="1" wrap="square" lIns="121900" tIns="121900" rIns="121900" bIns="121900" anchor="ctr" anchorCtr="0">
            <a:noAutofit/>
          </a:bodyPr>
          <a:lstStyle/>
          <a:p>
            <a:r>
              <a:rPr lang="en-US" sz="1867" dirty="0" smtClean="0">
                <a:solidFill>
                  <a:schemeClr val="accent1"/>
                </a:solidFill>
              </a:rPr>
              <a:t>IMPROVE THE EXISTING METHOD THAT HAS BEEN USED IN RESAERCH WHICH IS FUZZY AHP AND TOPSIS METHOD</a:t>
            </a:r>
            <a:endParaRPr sz="1867" dirty="0">
              <a:solidFill>
                <a:srgbClr val="434343"/>
              </a:solidFill>
            </a:endParaRPr>
          </a:p>
        </p:txBody>
      </p:sp>
      <p:sp>
        <p:nvSpPr>
          <p:cNvPr id="1078" name="Google Shape;1078;p57"/>
          <p:cNvSpPr txBox="1">
            <a:spLocks noGrp="1"/>
          </p:cNvSpPr>
          <p:nvPr>
            <p:ph type="ctrTitle"/>
          </p:nvPr>
        </p:nvSpPr>
        <p:spPr>
          <a:xfrm>
            <a:off x="960066" y="479267"/>
            <a:ext cx="5561049" cy="1113200"/>
          </a:xfrm>
          <a:prstGeom prst="rect">
            <a:avLst/>
          </a:prstGeom>
        </p:spPr>
        <p:txBody>
          <a:bodyPr spcFirstLastPara="1" wrap="square" lIns="121900" tIns="121900" rIns="121900" bIns="121900" anchor="t" anchorCtr="0">
            <a:noAutofit/>
          </a:bodyPr>
          <a:lstStyle/>
          <a:p>
            <a:r>
              <a:rPr lang="en" sz="4000" dirty="0" smtClean="0">
                <a:latin typeface="Bahnschrift SemiBold" panose="020B0502040204020203" pitchFamily="34" charset="0"/>
              </a:rPr>
              <a:t>SIGNIFICANCE OF STUDY</a:t>
            </a:r>
            <a:endParaRPr sz="4000" dirty="0">
              <a:latin typeface="Bahnschrift SemiBold" panose="020B0502040204020203" pitchFamily="34" charset="0"/>
            </a:endParaRPr>
          </a:p>
        </p:txBody>
      </p:sp>
      <p:sp>
        <p:nvSpPr>
          <p:cNvPr id="1081" name="Google Shape;1081;p57"/>
          <p:cNvSpPr txBox="1"/>
          <p:nvPr/>
        </p:nvSpPr>
        <p:spPr>
          <a:xfrm>
            <a:off x="2264267" y="2129231"/>
            <a:ext cx="2206000" cy="898400"/>
          </a:xfrm>
          <a:prstGeom prst="rect">
            <a:avLst/>
          </a:prstGeom>
          <a:noFill/>
          <a:ln>
            <a:noFill/>
          </a:ln>
        </p:spPr>
        <p:txBody>
          <a:bodyPr spcFirstLastPara="1" wrap="square" lIns="0" tIns="8033" rIns="0" bIns="0" anchor="ctr" anchorCtr="0">
            <a:noAutofit/>
          </a:bodyPr>
          <a:lstStyle/>
          <a:p>
            <a:pPr algn="ctr"/>
            <a:endParaRPr sz="4000" dirty="0">
              <a:solidFill>
                <a:srgbClr val="434343"/>
              </a:solidFill>
              <a:latin typeface="Barlow Semi Condensed SemiBold"/>
              <a:ea typeface="Barlow Semi Condensed SemiBold"/>
              <a:cs typeface="Barlow Semi Condensed SemiBold"/>
              <a:sym typeface="Barlow Semi Condensed SemiBold"/>
            </a:endParaRPr>
          </a:p>
        </p:txBody>
      </p:sp>
      <p:sp>
        <p:nvSpPr>
          <p:cNvPr id="1083" name="Google Shape;1083;p57"/>
          <p:cNvSpPr txBox="1">
            <a:spLocks noGrp="1"/>
          </p:cNvSpPr>
          <p:nvPr>
            <p:ph type="subTitle" idx="4294967295"/>
          </p:nvPr>
        </p:nvSpPr>
        <p:spPr>
          <a:xfrm>
            <a:off x="2158087" y="5144170"/>
            <a:ext cx="3710000" cy="582000"/>
          </a:xfrm>
          <a:prstGeom prst="rect">
            <a:avLst/>
          </a:prstGeom>
          <a:solidFill>
            <a:srgbClr val="434343"/>
          </a:solidFill>
        </p:spPr>
        <p:txBody>
          <a:bodyPr spcFirstLastPara="1" wrap="square" lIns="121900" tIns="304800" rIns="121900" bIns="0" anchor="ctr" anchorCtr="0">
            <a:noAutofit/>
          </a:bodyPr>
          <a:lstStyle/>
          <a:p>
            <a:pPr marL="0" indent="0" algn="ctr">
              <a:spcAft>
                <a:spcPts val="2133"/>
              </a:spcAft>
              <a:buNone/>
            </a:pPr>
            <a:endParaRPr sz="2400" dirty="0">
              <a:solidFill>
                <a:srgbClr val="F3F3F3"/>
              </a:solidFill>
              <a:latin typeface="Barlow Semi Condensed SemiBold"/>
              <a:ea typeface="Barlow Semi Condensed SemiBold"/>
              <a:cs typeface="Barlow Semi Condensed SemiBold"/>
              <a:sym typeface="Barlow Semi Condensed SemiBold"/>
            </a:endParaRPr>
          </a:p>
        </p:txBody>
      </p:sp>
      <p:sp>
        <p:nvSpPr>
          <p:cNvPr id="1084" name="Google Shape;1084;p57"/>
          <p:cNvSpPr txBox="1">
            <a:spLocks noGrp="1"/>
          </p:cNvSpPr>
          <p:nvPr>
            <p:ph type="subTitle" idx="4294967295"/>
          </p:nvPr>
        </p:nvSpPr>
        <p:spPr>
          <a:xfrm>
            <a:off x="8261340" y="5047078"/>
            <a:ext cx="3710000" cy="582000"/>
          </a:xfrm>
          <a:prstGeom prst="rect">
            <a:avLst/>
          </a:prstGeom>
          <a:solidFill>
            <a:srgbClr val="434343"/>
          </a:solidFill>
        </p:spPr>
        <p:txBody>
          <a:bodyPr spcFirstLastPara="1" wrap="square" lIns="121900" tIns="304800" rIns="121900" bIns="0" anchor="ctr" anchorCtr="0">
            <a:noAutofit/>
          </a:bodyPr>
          <a:lstStyle/>
          <a:p>
            <a:pPr marL="0" indent="0" algn="ctr">
              <a:spcAft>
                <a:spcPts val="2133"/>
              </a:spcAft>
              <a:buNone/>
            </a:pPr>
            <a:endParaRPr sz="2400" dirty="0">
              <a:solidFill>
                <a:srgbClr val="F3F3F3"/>
              </a:solidFill>
              <a:latin typeface="Barlow Semi Condensed SemiBold"/>
              <a:ea typeface="Barlow Semi Condensed SemiBold"/>
              <a:cs typeface="Barlow Semi Condensed SemiBold"/>
              <a:sym typeface="Barlow Semi Condensed SemiBold"/>
            </a:endParaRPr>
          </a:p>
        </p:txBody>
      </p:sp>
    </p:spTree>
    <p:extLst>
      <p:ext uri="{BB962C8B-B14F-4D97-AF65-F5344CB8AC3E}">
        <p14:creationId xmlns:p14="http://schemas.microsoft.com/office/powerpoint/2010/main" val="24731428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0066" y="479267"/>
            <a:ext cx="4766965" cy="675765"/>
          </a:xfrm>
        </p:spPr>
        <p:txBody>
          <a:bodyPr/>
          <a:lstStyle/>
          <a:p>
            <a:r>
              <a:rPr lang="en-US" dirty="0" smtClean="0">
                <a:latin typeface="Bahnschrift" panose="020B0502040204020203" pitchFamily="34" charset="0"/>
              </a:rPr>
              <a:t>LITERATURE REVIEW</a:t>
            </a:r>
            <a:endParaRPr lang="en-US" dirty="0">
              <a:latin typeface="Bahnschrift" panose="020B0502040204020203" pitchFamily="34" charset="0"/>
            </a:endParaRPr>
          </a:p>
        </p:txBody>
      </p:sp>
      <p:sp>
        <p:nvSpPr>
          <p:cNvPr id="3" name="TextBox 2"/>
          <p:cNvSpPr txBox="1"/>
          <p:nvPr/>
        </p:nvSpPr>
        <p:spPr>
          <a:xfrm>
            <a:off x="553453" y="1491916"/>
            <a:ext cx="11309684" cy="3785652"/>
          </a:xfrm>
          <a:prstGeom prst="rect">
            <a:avLst/>
          </a:prstGeom>
          <a:solidFill>
            <a:schemeClr val="bg2">
              <a:lumMod val="60000"/>
              <a:lumOff val="40000"/>
            </a:schemeClr>
          </a:solidFill>
        </p:spPr>
        <p:txBody>
          <a:bodyPr wrap="square" rtlCol="0">
            <a:spAutoFit/>
          </a:bodyPr>
          <a:lstStyle/>
          <a:p>
            <a:pPr marL="285750" indent="-285750">
              <a:buFont typeface="Wingdings" panose="05000000000000000000" pitchFamily="2" charset="2"/>
              <a:buChar char="q"/>
            </a:pPr>
            <a:r>
              <a:rPr lang="en-US" sz="2000" dirty="0"/>
              <a:t>MCDM become the strategic problem for several organizational decision-makers, is established for the selection process with ordinal requirements and alternatives preferences. A case study is created for MCDM disregarding the weights of the criteria and decision </a:t>
            </a:r>
            <a:r>
              <a:rPr lang="en-US" sz="2000" dirty="0" smtClean="0"/>
              <a:t>makers</a:t>
            </a:r>
          </a:p>
          <a:p>
            <a:pPr marL="285750" indent="-285750">
              <a:buFont typeface="Wingdings" panose="05000000000000000000" pitchFamily="2" charset="2"/>
              <a:buChar char="q"/>
            </a:pPr>
            <a:r>
              <a:rPr lang="en-US" sz="2000" dirty="0"/>
              <a:t>In the selection issue, globalization is an important strategic decision making capacity, the use of AHP considered as an efficient tool to solve. In a case study created a model using AHP method to solve the selection </a:t>
            </a:r>
            <a:r>
              <a:rPr lang="en-US" sz="2000" dirty="0" smtClean="0"/>
              <a:t>problems</a:t>
            </a:r>
          </a:p>
          <a:p>
            <a:pPr marL="285750" indent="-285750">
              <a:buFont typeface="Wingdings" panose="05000000000000000000" pitchFamily="2" charset="2"/>
              <a:buChar char="q"/>
            </a:pPr>
            <a:r>
              <a:rPr lang="en-US" sz="2000" dirty="0"/>
              <a:t>Researcher are proposing an AHP approach for assessing criteria in order to rank and pick the correct suppliers. The application of AHP in MCDM problems can be used to solve quantitative and qualitative problems, to obtain the relevant alternative, criteria and sub-criteria. </a:t>
            </a:r>
            <a:endParaRPr lang="en-US" sz="2000" dirty="0" smtClean="0"/>
          </a:p>
          <a:p>
            <a:pPr marL="285750" indent="-285750">
              <a:buFont typeface="Wingdings" panose="05000000000000000000" pitchFamily="2" charset="2"/>
              <a:buChar char="q"/>
            </a:pPr>
            <a:r>
              <a:rPr lang="en-US" sz="2000" dirty="0"/>
              <a:t>In order to solve the AHP method of relying on assumption and unclear data, the complexity of the presence of multiple decision makers, alternative and criteria, a fuzzy multi-criteria analysis model is to analyze the performance of each employee in the company.</a:t>
            </a:r>
          </a:p>
        </p:txBody>
      </p:sp>
    </p:spTree>
    <p:extLst>
      <p:ext uri="{BB962C8B-B14F-4D97-AF65-F5344CB8AC3E}">
        <p14:creationId xmlns:p14="http://schemas.microsoft.com/office/powerpoint/2010/main" val="2057492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8839" y="126638"/>
            <a:ext cx="5390147" cy="1815882"/>
          </a:xfrm>
          <a:prstGeom prst="rect">
            <a:avLst/>
          </a:prstGeom>
          <a:noFill/>
        </p:spPr>
        <p:txBody>
          <a:bodyPr wrap="square" rtlCol="0">
            <a:spAutoFit/>
          </a:bodyPr>
          <a:lstStyle/>
          <a:p>
            <a:r>
              <a:rPr lang="en-US" sz="2800" dirty="0" smtClean="0">
                <a:latin typeface="Bahnschrift" panose="020B0502040204020203" pitchFamily="34" charset="0"/>
              </a:rPr>
              <a:t>METHODOLOGY</a:t>
            </a:r>
          </a:p>
          <a:p>
            <a:r>
              <a:rPr lang="en-US" sz="2800" dirty="0" smtClean="0">
                <a:latin typeface="Bahnschrift" panose="020B0502040204020203" pitchFamily="34" charset="0"/>
              </a:rPr>
              <a:t>Fuzzy </a:t>
            </a:r>
          </a:p>
          <a:p>
            <a:r>
              <a:rPr lang="en-US" sz="2800" dirty="0" smtClean="0">
                <a:latin typeface="Bahnschrift" panose="020B0502040204020203" pitchFamily="34" charset="0"/>
              </a:rPr>
              <a:t>AHP </a:t>
            </a:r>
          </a:p>
          <a:p>
            <a:r>
              <a:rPr lang="en-US" sz="2800" dirty="0" smtClean="0">
                <a:latin typeface="Bahnschrift" panose="020B0502040204020203" pitchFamily="34" charset="0"/>
              </a:rPr>
              <a:t>Method</a:t>
            </a:r>
            <a:endParaRPr lang="en-US" sz="2800" dirty="0">
              <a:latin typeface="Bahnschrift" panose="020B0502040204020203" pitchFamily="34" charset="0"/>
            </a:endParaRPr>
          </a:p>
        </p:txBody>
      </p:sp>
      <p:sp>
        <p:nvSpPr>
          <p:cNvPr id="5" name="Oval 4"/>
          <p:cNvSpPr>
            <a:spLocks noChangeArrowheads="1"/>
          </p:cNvSpPr>
          <p:nvPr/>
        </p:nvSpPr>
        <p:spPr bwMode="auto">
          <a:xfrm>
            <a:off x="4835525" y="296992"/>
            <a:ext cx="1260475" cy="52705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Start</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cxnSp>
        <p:nvCxnSpPr>
          <p:cNvPr id="6" name="Straight Arrow Connector 5"/>
          <p:cNvCxnSpPr/>
          <p:nvPr/>
        </p:nvCxnSpPr>
        <p:spPr>
          <a:xfrm>
            <a:off x="5455602" y="784183"/>
            <a:ext cx="10160" cy="3473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5465762" y="1436562"/>
            <a:ext cx="10160" cy="3473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 name="Rectangle 14"/>
          <p:cNvSpPr>
            <a:spLocks noChangeArrowheads="1"/>
          </p:cNvSpPr>
          <p:nvPr/>
        </p:nvSpPr>
        <p:spPr bwMode="auto">
          <a:xfrm>
            <a:off x="3322015" y="1759411"/>
            <a:ext cx="4073525" cy="403225"/>
          </a:xfrm>
          <a:prstGeom prst="rect">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Step 2: Determine Triangular Neutrosophic Number (TNN)</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cxnSp>
        <p:nvCxnSpPr>
          <p:cNvPr id="9" name="Straight Arrow Connector 8"/>
          <p:cNvCxnSpPr/>
          <p:nvPr/>
        </p:nvCxnSpPr>
        <p:spPr>
          <a:xfrm>
            <a:off x="5475922" y="2102686"/>
            <a:ext cx="10160" cy="3473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Rectangle 17"/>
          <p:cNvSpPr>
            <a:spLocks noChangeArrowheads="1"/>
          </p:cNvSpPr>
          <p:nvPr/>
        </p:nvSpPr>
        <p:spPr bwMode="auto">
          <a:xfrm>
            <a:off x="3233910" y="2447467"/>
            <a:ext cx="4276725" cy="390525"/>
          </a:xfrm>
          <a:prstGeom prst="rect">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Step 3: Constructs a Pair-wise comparison method</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cxnSp>
        <p:nvCxnSpPr>
          <p:cNvPr id="11" name="Straight Arrow Connector 10"/>
          <p:cNvCxnSpPr/>
          <p:nvPr/>
        </p:nvCxnSpPr>
        <p:spPr>
          <a:xfrm>
            <a:off x="5475922" y="2848610"/>
            <a:ext cx="10160" cy="3473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Rectangle 20"/>
          <p:cNvSpPr>
            <a:spLocks noChangeArrowheads="1"/>
          </p:cNvSpPr>
          <p:nvPr/>
        </p:nvSpPr>
        <p:spPr bwMode="auto">
          <a:xfrm>
            <a:off x="3576637" y="3157193"/>
            <a:ext cx="3778250" cy="363537"/>
          </a:xfrm>
          <a:prstGeom prst="rect">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Step 4: Define fuzzy geometric mean</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cxnSp>
        <p:nvCxnSpPr>
          <p:cNvPr id="13" name="Straight Arrow Connector 12"/>
          <p:cNvCxnSpPr/>
          <p:nvPr/>
        </p:nvCxnSpPr>
        <p:spPr>
          <a:xfrm>
            <a:off x="5498662" y="3511813"/>
            <a:ext cx="10160" cy="3473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Rectangle 22"/>
          <p:cNvSpPr>
            <a:spLocks noChangeArrowheads="1"/>
          </p:cNvSpPr>
          <p:nvPr/>
        </p:nvSpPr>
        <p:spPr bwMode="auto">
          <a:xfrm>
            <a:off x="3441289" y="3846195"/>
            <a:ext cx="4087812" cy="390525"/>
          </a:xfrm>
          <a:prstGeom prst="rect">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Step 5: Calculate the weight of fuzzy of each criterion</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cxnSp>
        <p:nvCxnSpPr>
          <p:cNvPr id="15" name="Straight Arrow Connector 14"/>
          <p:cNvCxnSpPr/>
          <p:nvPr/>
        </p:nvCxnSpPr>
        <p:spPr>
          <a:xfrm>
            <a:off x="5508822" y="4145861"/>
            <a:ext cx="10160" cy="3473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Rectangle 24"/>
          <p:cNvSpPr>
            <a:spLocks noChangeArrowheads="1"/>
          </p:cNvSpPr>
          <p:nvPr/>
        </p:nvSpPr>
        <p:spPr bwMode="auto">
          <a:xfrm>
            <a:off x="3383953" y="4532979"/>
            <a:ext cx="4249738" cy="349250"/>
          </a:xfrm>
          <a:prstGeom prst="rect">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Step 6: Perform defuzzification and normalization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cxnSp>
        <p:nvCxnSpPr>
          <p:cNvPr id="17" name="Straight Arrow Connector 16"/>
          <p:cNvCxnSpPr/>
          <p:nvPr/>
        </p:nvCxnSpPr>
        <p:spPr>
          <a:xfrm>
            <a:off x="5518982" y="4959858"/>
            <a:ext cx="10160" cy="3473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 name="Oval 26"/>
          <p:cNvSpPr>
            <a:spLocks noChangeArrowheads="1"/>
          </p:cNvSpPr>
          <p:nvPr/>
        </p:nvSpPr>
        <p:spPr bwMode="auto">
          <a:xfrm>
            <a:off x="4840961" y="5327784"/>
            <a:ext cx="1376362" cy="587375"/>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End</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9" name="Rectangle 27"/>
          <p:cNvSpPr>
            <a:spLocks noChangeArrowheads="1"/>
          </p:cNvSpPr>
          <p:nvPr/>
        </p:nvSpPr>
        <p:spPr bwMode="auto">
          <a:xfrm>
            <a:off x="3233910" y="1046097"/>
            <a:ext cx="4249737" cy="430212"/>
          </a:xfrm>
          <a:prstGeom prst="rect">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Step 1: Identify criteria and sub-criteria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9479963"/>
      </p:ext>
    </p:extLst>
  </p:cSld>
  <p:clrMapOvr>
    <a:masterClrMapping/>
  </p:clrMapOvr>
  <p:timing>
    <p:tnLst>
      <p:par>
        <p:cTn id="1" dur="indefinite" restart="never" nodeType="tmRoot"/>
      </p:par>
    </p:tnLst>
  </p:timing>
</p:sld>
</file>

<file path=ppt/theme/theme1.xml><?xml version="1.0" encoding="utf-8"?>
<a:theme xmlns:a="http://schemas.openxmlformats.org/drawingml/2006/main" name="Annual Report General by Slidesgo">
  <a:themeElements>
    <a:clrScheme name="Simple Light">
      <a:dk1>
        <a:srgbClr val="434343"/>
      </a:dk1>
      <a:lt1>
        <a:srgbClr val="666666"/>
      </a:lt1>
      <a:dk2>
        <a:srgbClr val="999999"/>
      </a:dk2>
      <a:lt2>
        <a:srgbClr val="CCCCCC"/>
      </a:lt2>
      <a:accent1>
        <a:srgbClr val="F3F3F3"/>
      </a:accent1>
      <a:accent2>
        <a:srgbClr val="434343"/>
      </a:accent2>
      <a:accent3>
        <a:srgbClr val="666666"/>
      </a:accent3>
      <a:accent4>
        <a:srgbClr val="999999"/>
      </a:accent4>
      <a:accent5>
        <a:srgbClr val="F3F3F3"/>
      </a:accent5>
      <a:accent6>
        <a:srgbClr val="434343"/>
      </a:accent6>
      <a:hlink>
        <a:srgbClr val="43434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Annual Report by Slidesgo</Template>
  <TotalTime>1730</TotalTime>
  <Words>1302</Words>
  <Application>Microsoft Office PowerPoint</Application>
  <PresentationFormat>Widescreen</PresentationFormat>
  <Paragraphs>203</Paragraphs>
  <Slides>17</Slides>
  <Notes>7</Notes>
  <HiddenSlides>0</HiddenSlides>
  <MMClips>0</MMClips>
  <ScaleCrop>false</ScaleCrop>
  <HeadingPairs>
    <vt:vector size="6" baseType="variant">
      <vt:variant>
        <vt:lpstr>Fonts Used</vt:lpstr>
      </vt:variant>
      <vt:variant>
        <vt:i4>19</vt:i4>
      </vt:variant>
      <vt:variant>
        <vt:lpstr>Theme</vt:lpstr>
      </vt:variant>
      <vt:variant>
        <vt:i4>2</vt:i4>
      </vt:variant>
      <vt:variant>
        <vt:lpstr>Slide Titles</vt:lpstr>
      </vt:variant>
      <vt:variant>
        <vt:i4>17</vt:i4>
      </vt:variant>
    </vt:vector>
  </HeadingPairs>
  <TitlesOfParts>
    <vt:vector size="38" baseType="lpstr">
      <vt:lpstr>Adobe Gothic Std B</vt:lpstr>
      <vt:lpstr>Arial</vt:lpstr>
      <vt:lpstr>Bahiana</vt:lpstr>
      <vt:lpstr>Bahnschrift</vt:lpstr>
      <vt:lpstr>Bahnschrift SemiBold</vt:lpstr>
      <vt:lpstr>Barlow Semi Condensed</vt:lpstr>
      <vt:lpstr>Barlow Semi Condensed SemiBold</vt:lpstr>
      <vt:lpstr>Calibri</vt:lpstr>
      <vt:lpstr>Cambria Math</vt:lpstr>
      <vt:lpstr>Fira Sans Extra Condensed Medium</vt:lpstr>
      <vt:lpstr>Proxima Nova</vt:lpstr>
      <vt:lpstr>Proxima Nova Semibold</vt:lpstr>
      <vt:lpstr>Roboto Condensed</vt:lpstr>
      <vt:lpstr>Roboto Condensed Light</vt:lpstr>
      <vt:lpstr>Roboto Slab Regular</vt:lpstr>
      <vt:lpstr>Segoe UI Semilight</vt:lpstr>
      <vt:lpstr>Segoe UI Symbol</vt:lpstr>
      <vt:lpstr>Times New Roman</vt:lpstr>
      <vt:lpstr>Wingdings</vt:lpstr>
      <vt:lpstr>Annual Report General by Slidesgo</vt:lpstr>
      <vt:lpstr>Slidesgo Final Pages</vt:lpstr>
      <vt:lpstr>SELECTING THE BEST EMPLOYEE OF THE YEAR USING THE FUZZY AHP WITH NEUTROSOPHIC METHOD</vt:lpstr>
      <vt:lpstr>PROBLEM STATEMENT</vt:lpstr>
      <vt:lpstr>METHODOLOGY</vt:lpstr>
      <vt:lpstr>INTRODUCTION</vt:lpstr>
      <vt:lpstr>PROBLEM STATEMENT</vt:lpstr>
      <vt:lpstr>OBJECTIVES</vt:lpstr>
      <vt:lpstr>SIGNIFICANCE OF STUDY</vt:lpstr>
      <vt:lpstr>LITERATURE REVIEW</vt:lpstr>
      <vt:lpstr>PowerPoint Presentation</vt:lpstr>
      <vt:lpstr>PowerPoint Presentation</vt:lpstr>
      <vt:lpstr>IMPLEMENTATION</vt:lpstr>
      <vt:lpstr>PowerPoint Presentation</vt:lpstr>
      <vt:lpstr>WEIGHTAGE FOR MAIN CRITERIA</vt:lpstr>
      <vt:lpstr>CONCLUSION</vt:lpstr>
      <vt:lpstr>RECOMMENDATION</vt:lpstr>
      <vt:lpstr>REFERENCES</vt:lpstr>
      <vt:lpstr>PowerPoint Presentation</vt:lpstr>
    </vt:vector>
  </TitlesOfParts>
  <Company>by 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SELECTING THE BEST EMPLOYEE OF THE YEAR USING THE FUZZY AHP WITH NEUTROSOPHIC METHOD</dc:title>
  <dc:creator>Nabila Zambri</dc:creator>
  <cp:lastModifiedBy>Nabila Zambri</cp:lastModifiedBy>
  <cp:revision>27</cp:revision>
  <dcterms:created xsi:type="dcterms:W3CDTF">2020-07-12T05:31:33Z</dcterms:created>
  <dcterms:modified xsi:type="dcterms:W3CDTF">2020-08-01T12:54:41Z</dcterms:modified>
</cp:coreProperties>
</file>