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2" r:id="rId3"/>
    <p:sldId id="259" r:id="rId4"/>
    <p:sldId id="260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747"/>
    <a:srgbClr val="5EEC3C"/>
    <a:srgbClr val="34164A"/>
    <a:srgbClr val="FA8F00"/>
    <a:srgbClr val="5DF0FF"/>
    <a:srgbClr val="A2023F"/>
    <a:srgbClr val="C23E47"/>
    <a:srgbClr val="5B4101"/>
    <a:srgbClr val="956B01"/>
    <a:srgbClr val="FE7A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63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52812F-B972-46EB-AC47-B844D2739C40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21D24D-91D0-4BE9-92EB-42158DA19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85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1044700"/>
            <a:ext cx="8093365" cy="1679754"/>
          </a:xfrm>
          <a:noFill/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002060"/>
                </a:solidFill>
                <a:effectLst>
                  <a:outerShdw blurRad="76200" dist="38100" dir="3000000" algn="ctr" rotWithShape="0">
                    <a:schemeClr val="tx1">
                      <a:alpha val="41000"/>
                    </a:schemeClr>
                  </a:outerShdw>
                </a:effectLst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2724455"/>
            <a:ext cx="8093365" cy="610820"/>
          </a:xfrm>
          <a:noFill/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81175"/>
            <a:ext cx="8246070" cy="73929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502815"/>
            <a:ext cx="8246070" cy="3206802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9540" y="433880"/>
            <a:ext cx="5955495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540" y="1198559"/>
            <a:ext cx="5955495" cy="3511061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433880"/>
            <a:ext cx="8246071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682114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113634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682114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113634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2522" y="1044700"/>
            <a:ext cx="8551478" cy="1527050"/>
          </a:xfrm>
        </p:spPr>
        <p:txBody>
          <a:bodyPr>
            <a:normAutofit/>
          </a:bodyPr>
          <a:lstStyle/>
          <a:p>
            <a:r>
              <a:rPr lang="en-US" sz="3200" dirty="0" err="1"/>
              <a:t>Mustaffa</a:t>
            </a:r>
            <a:r>
              <a:rPr lang="en-US" sz="3200" dirty="0"/>
              <a:t> Paint Store </a:t>
            </a:r>
            <a:br>
              <a:rPr lang="en-US" sz="3200" dirty="0"/>
            </a:br>
            <a:r>
              <a:rPr lang="en-US" sz="3200" dirty="0"/>
              <a:t>Inventory System (MPSIS)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3640685"/>
            <a:ext cx="8398775" cy="610820"/>
          </a:xfrm>
        </p:spPr>
        <p:txBody>
          <a:bodyPr>
            <a:noAutofit/>
          </a:bodyPr>
          <a:lstStyle/>
          <a:p>
            <a:r>
              <a:rPr lang="en-US" sz="1600" dirty="0"/>
              <a:t>Prepared by: Muhammad </a:t>
            </a:r>
            <a:r>
              <a:rPr lang="en-US" sz="1600" dirty="0" err="1"/>
              <a:t>Zamir</a:t>
            </a:r>
            <a:r>
              <a:rPr lang="en-US" sz="1600" dirty="0"/>
              <a:t> Bin </a:t>
            </a:r>
            <a:r>
              <a:rPr lang="en-US" sz="1600" dirty="0" err="1"/>
              <a:t>Roslan</a:t>
            </a:r>
            <a:endParaRPr lang="en-US" sz="1600" dirty="0"/>
          </a:p>
          <a:p>
            <a:r>
              <a:rPr lang="en-US" sz="1600" dirty="0"/>
              <a:t>Supervisor: Madam </a:t>
            </a:r>
            <a:r>
              <a:rPr lang="en-US" sz="1600" dirty="0" err="1"/>
              <a:t>Normalina</a:t>
            </a:r>
            <a:r>
              <a:rPr lang="en-US" sz="1600" dirty="0"/>
              <a:t> </a:t>
            </a:r>
            <a:r>
              <a:rPr lang="en-US" sz="1600" dirty="0" err="1"/>
              <a:t>Binti</a:t>
            </a:r>
            <a:r>
              <a:rPr lang="en-US" sz="1600" dirty="0"/>
              <a:t> Ibrahim</a:t>
            </a:r>
          </a:p>
          <a:p>
            <a:r>
              <a:rPr lang="en-US" sz="1600" dirty="0"/>
              <a:t>Examiner: Miss Nor </a:t>
            </a:r>
            <a:r>
              <a:rPr lang="en-US" sz="1600" dirty="0" err="1"/>
              <a:t>Hasnul</a:t>
            </a:r>
            <a:r>
              <a:rPr lang="en-US" sz="1600" dirty="0"/>
              <a:t> </a:t>
            </a:r>
            <a:r>
              <a:rPr lang="en-US" sz="1600" dirty="0" err="1"/>
              <a:t>Azirah</a:t>
            </a:r>
            <a:r>
              <a:rPr lang="en-US" sz="1600" dirty="0"/>
              <a:t> </a:t>
            </a:r>
            <a:r>
              <a:rPr lang="en-US" sz="1600" dirty="0" err="1"/>
              <a:t>Binti</a:t>
            </a:r>
            <a:r>
              <a:rPr lang="en-US" sz="1600" dirty="0"/>
              <a:t> Abdul Hamid</a:t>
            </a:r>
          </a:p>
          <a:p>
            <a:r>
              <a:rPr lang="en-US" sz="1600" dirty="0"/>
              <a:t>Lecturer: Miss Nik </a:t>
            </a:r>
            <a:r>
              <a:rPr lang="en-US" sz="1600" dirty="0" err="1"/>
              <a:t>Marsyahariani</a:t>
            </a:r>
            <a:r>
              <a:rPr lang="en-US" sz="1600" dirty="0"/>
              <a:t> </a:t>
            </a:r>
            <a:r>
              <a:rPr lang="en-US" sz="1600" dirty="0" err="1"/>
              <a:t>Binti</a:t>
            </a:r>
            <a:r>
              <a:rPr lang="en-US" sz="1600" dirty="0"/>
              <a:t> Nik </a:t>
            </a:r>
            <a:r>
              <a:rPr lang="en-US" sz="1600" dirty="0" err="1"/>
              <a:t>Daud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02" y="225399"/>
            <a:ext cx="2559857" cy="1184372"/>
          </a:xfr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1425" b="1" dirty="0">
                <a:solidFill>
                  <a:schemeClr val="tx1"/>
                </a:solidFill>
              </a:rPr>
              <a:t>Background of Study</a:t>
            </a:r>
          </a:p>
          <a:p>
            <a:pPr marL="0" indent="0">
              <a:buNone/>
            </a:pPr>
            <a:r>
              <a:rPr lang="en-US" sz="1350" dirty="0">
                <a:solidFill>
                  <a:schemeClr val="tx1"/>
                </a:solidFill>
              </a:rPr>
              <a:t>Case Study: </a:t>
            </a:r>
            <a:r>
              <a:rPr lang="en-US" sz="1350" dirty="0" err="1">
                <a:solidFill>
                  <a:schemeClr val="tx1"/>
                </a:solidFill>
              </a:rPr>
              <a:t>Mustaffa</a:t>
            </a:r>
            <a:r>
              <a:rPr lang="en-US" sz="1350" dirty="0">
                <a:solidFill>
                  <a:schemeClr val="tx1"/>
                </a:solidFill>
              </a:rPr>
              <a:t> Paint Store</a:t>
            </a:r>
          </a:p>
          <a:p>
            <a:pPr marL="0" indent="0">
              <a:buNone/>
            </a:pPr>
            <a:r>
              <a:rPr lang="en-US" sz="1350" dirty="0">
                <a:solidFill>
                  <a:schemeClr val="tx1"/>
                </a:solidFill>
              </a:rPr>
              <a:t>AOI: Inventory Management System</a:t>
            </a:r>
          </a:p>
          <a:p>
            <a:pPr marL="0" indent="0">
              <a:buNone/>
            </a:pPr>
            <a:r>
              <a:rPr lang="en-US" sz="1350" dirty="0">
                <a:solidFill>
                  <a:schemeClr val="tx1"/>
                </a:solidFill>
              </a:rPr>
              <a:t>Domain: Retail Business</a:t>
            </a:r>
          </a:p>
          <a:p>
            <a:pPr marL="0" indent="0">
              <a:buNone/>
            </a:pPr>
            <a:r>
              <a:rPr lang="en-US" sz="1350" dirty="0">
                <a:solidFill>
                  <a:schemeClr val="tx1"/>
                </a:solidFill>
              </a:rPr>
              <a:t>Theory: Point of Sale System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5827" y="128036"/>
            <a:ext cx="1698106" cy="290421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dirty="0"/>
              <a:t>Current Business Process</a:t>
            </a:r>
          </a:p>
        </p:txBody>
      </p:sp>
      <p:sp>
        <p:nvSpPr>
          <p:cNvPr id="6" name="Oval 5"/>
          <p:cNvSpPr/>
          <p:nvPr/>
        </p:nvSpPr>
        <p:spPr>
          <a:xfrm>
            <a:off x="3480161" y="349414"/>
            <a:ext cx="762320" cy="281534"/>
          </a:xfrm>
          <a:prstGeom prst="ellipse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350" dirty="0"/>
              <a:t>Start</a:t>
            </a:r>
          </a:p>
        </p:txBody>
      </p:sp>
      <p:sp>
        <p:nvSpPr>
          <p:cNvPr id="7" name="Rectangle 6"/>
          <p:cNvSpPr/>
          <p:nvPr/>
        </p:nvSpPr>
        <p:spPr>
          <a:xfrm>
            <a:off x="2853085" y="862527"/>
            <a:ext cx="2092974" cy="354486"/>
          </a:xfrm>
          <a:prstGeom prst="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Customer come to the retail</a:t>
            </a:r>
          </a:p>
        </p:txBody>
      </p:sp>
      <p:sp>
        <p:nvSpPr>
          <p:cNvPr id="8" name="Rectangle 7"/>
          <p:cNvSpPr/>
          <p:nvPr/>
        </p:nvSpPr>
        <p:spPr>
          <a:xfrm>
            <a:off x="2851052" y="2082275"/>
            <a:ext cx="2095007" cy="515667"/>
          </a:xfrm>
          <a:prstGeom prst="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Staff check the availability of products in the store</a:t>
            </a:r>
          </a:p>
        </p:txBody>
      </p:sp>
      <p:sp>
        <p:nvSpPr>
          <p:cNvPr id="9" name="Diamond 8"/>
          <p:cNvSpPr/>
          <p:nvPr/>
        </p:nvSpPr>
        <p:spPr>
          <a:xfrm>
            <a:off x="3167635" y="2840083"/>
            <a:ext cx="1395842" cy="509549"/>
          </a:xfrm>
          <a:prstGeom prst="diamond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Available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51052" y="3627186"/>
            <a:ext cx="2095008" cy="390607"/>
          </a:xfrm>
          <a:prstGeom prst="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Customer provides personal detail and products information</a:t>
            </a:r>
          </a:p>
        </p:txBody>
      </p:sp>
      <p:sp>
        <p:nvSpPr>
          <p:cNvPr id="11" name="Oval 10"/>
          <p:cNvSpPr/>
          <p:nvPr/>
        </p:nvSpPr>
        <p:spPr>
          <a:xfrm>
            <a:off x="3566059" y="4816881"/>
            <a:ext cx="725151" cy="296152"/>
          </a:xfrm>
          <a:prstGeom prst="ellipse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dirty="0"/>
              <a:t>End</a:t>
            </a:r>
          </a:p>
        </p:txBody>
      </p:sp>
      <p:cxnSp>
        <p:nvCxnSpPr>
          <p:cNvPr id="13" name="Straight Arrow Connector 12"/>
          <p:cNvCxnSpPr>
            <a:cxnSpLocks/>
          </p:cNvCxnSpPr>
          <p:nvPr/>
        </p:nvCxnSpPr>
        <p:spPr>
          <a:xfrm>
            <a:off x="3863262" y="630948"/>
            <a:ext cx="0" cy="2471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697062" y="2877439"/>
            <a:ext cx="3702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</a:t>
            </a:r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49509" y="1677780"/>
            <a:ext cx="2559860" cy="1303124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vert="horz" lIns="68580" tIns="34290" rIns="68580" bIns="3429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dirty="0"/>
              <a:t>Problem Statement</a:t>
            </a:r>
          </a:p>
          <a:p>
            <a:pPr marL="0" indent="0">
              <a:buNone/>
            </a:pPr>
            <a:r>
              <a:rPr lang="en-US" sz="1200" dirty="0"/>
              <a:t>1. Manual inventory checking process</a:t>
            </a:r>
          </a:p>
          <a:p>
            <a:pPr marL="136922" indent="-136922">
              <a:buNone/>
            </a:pPr>
            <a:r>
              <a:rPr lang="en-US" sz="1200" dirty="0"/>
              <a:t>2. Out of stock due to unchecking stock</a:t>
            </a:r>
          </a:p>
          <a:p>
            <a:pPr marL="136922" indent="-136922">
              <a:buNone/>
            </a:pPr>
            <a:r>
              <a:rPr lang="en-US" sz="1200" dirty="0"/>
              <a:t>2. Losing customer data and no record of sales</a:t>
            </a:r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60248" y="3272722"/>
            <a:ext cx="2540384" cy="1712738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vert="horz" lIns="68580" tIns="34290" rIns="68580" bIns="3429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950" b="1" dirty="0"/>
              <a:t>Objectives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en-MY" sz="1950" dirty="0"/>
              <a:t>To identify the current process and requirement for inventory management activities</a:t>
            </a:r>
            <a:r>
              <a:rPr lang="en-US" sz="1950" dirty="0"/>
              <a:t>.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en-MY" sz="1950" dirty="0"/>
              <a:t>To design and develop an inventory management system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en-MY" sz="1950" dirty="0"/>
              <a:t>To evaluate the functionality and usability of the proposed system.</a:t>
            </a:r>
            <a:endParaRPr lang="en-US" sz="1950" dirty="0"/>
          </a:p>
          <a:p>
            <a:pPr marL="0" indent="0">
              <a:buNone/>
            </a:pPr>
            <a:endParaRPr lang="en-US" sz="1650" dirty="0"/>
          </a:p>
          <a:p>
            <a:pPr marL="342900" indent="-342900">
              <a:buFont typeface="Arial" panose="020B0604020202020204" pitchFamily="34" charset="0"/>
              <a:buAutoNum type="arabicPeriod"/>
            </a:pPr>
            <a:endParaRPr lang="en-US" sz="135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E60BF99-4F26-4641-9586-F6E9376DF599}"/>
              </a:ext>
            </a:extLst>
          </p:cNvPr>
          <p:cNvSpPr/>
          <p:nvPr/>
        </p:nvSpPr>
        <p:spPr>
          <a:xfrm>
            <a:off x="2808318" y="2062659"/>
            <a:ext cx="2283700" cy="56953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22A2757-7886-4BC3-88DF-5112DA70A3F6}"/>
              </a:ext>
            </a:extLst>
          </p:cNvPr>
          <p:cNvSpPr/>
          <p:nvPr/>
        </p:nvSpPr>
        <p:spPr>
          <a:xfrm>
            <a:off x="2752604" y="1966525"/>
            <a:ext cx="240283" cy="247132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b="1" dirty="0"/>
              <a:t>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0B62A04-0E26-461A-A460-1579EE944937}"/>
              </a:ext>
            </a:extLst>
          </p:cNvPr>
          <p:cNvSpPr/>
          <p:nvPr/>
        </p:nvSpPr>
        <p:spPr>
          <a:xfrm>
            <a:off x="38252400" y="16840200"/>
            <a:ext cx="34289" cy="342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7D5935FF-06B9-4773-B98C-93DD24B11FF4}"/>
              </a:ext>
            </a:extLst>
          </p:cNvPr>
          <p:cNvCxnSpPr/>
          <p:nvPr/>
        </p:nvCxnSpPr>
        <p:spPr>
          <a:xfrm flipH="1">
            <a:off x="3863262" y="1217013"/>
            <a:ext cx="5231" cy="26785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54BA0065-5F63-44A0-9286-18DAB0E7885E}"/>
              </a:ext>
            </a:extLst>
          </p:cNvPr>
          <p:cNvSpPr/>
          <p:nvPr/>
        </p:nvSpPr>
        <p:spPr>
          <a:xfrm>
            <a:off x="2853085" y="1470281"/>
            <a:ext cx="2092974" cy="354486"/>
          </a:xfrm>
          <a:prstGeom prst="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Customer ask for the product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7B91D25-0A4E-4308-97F7-F3AC21BF1781}"/>
              </a:ext>
            </a:extLst>
          </p:cNvPr>
          <p:cNvCxnSpPr>
            <a:cxnSpLocks/>
          </p:cNvCxnSpPr>
          <p:nvPr/>
        </p:nvCxnSpPr>
        <p:spPr>
          <a:xfrm>
            <a:off x="3892182" y="1824768"/>
            <a:ext cx="0" cy="2471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349D2BDF-B382-4690-8B88-40BC246B3865}"/>
              </a:ext>
            </a:extLst>
          </p:cNvPr>
          <p:cNvCxnSpPr>
            <a:cxnSpLocks/>
          </p:cNvCxnSpPr>
          <p:nvPr/>
        </p:nvCxnSpPr>
        <p:spPr>
          <a:xfrm>
            <a:off x="3925879" y="2592951"/>
            <a:ext cx="0" cy="2471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ED35CFEB-C7AF-48FF-B980-E3CB8637F2E4}"/>
              </a:ext>
            </a:extLst>
          </p:cNvPr>
          <p:cNvCxnSpPr>
            <a:cxnSpLocks/>
          </p:cNvCxnSpPr>
          <p:nvPr/>
        </p:nvCxnSpPr>
        <p:spPr>
          <a:xfrm>
            <a:off x="3915363" y="3349632"/>
            <a:ext cx="0" cy="2471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7A719DFF-6A10-490A-9D19-A4E21A4603AB}"/>
              </a:ext>
            </a:extLst>
          </p:cNvPr>
          <p:cNvCxnSpPr>
            <a:cxnSpLocks/>
          </p:cNvCxnSpPr>
          <p:nvPr/>
        </p:nvCxnSpPr>
        <p:spPr>
          <a:xfrm>
            <a:off x="3927875" y="4017792"/>
            <a:ext cx="0" cy="2471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8" name="Parallelogram 47">
            <a:extLst>
              <a:ext uri="{FF2B5EF4-FFF2-40B4-BE49-F238E27FC236}">
                <a16:creationId xmlns:a16="http://schemas.microsoft.com/office/drawing/2014/main" id="{AEF0DF4A-5807-4C63-BBB4-CDAB64632638}"/>
              </a:ext>
            </a:extLst>
          </p:cNvPr>
          <p:cNvSpPr/>
          <p:nvPr/>
        </p:nvSpPr>
        <p:spPr>
          <a:xfrm>
            <a:off x="2889668" y="4270777"/>
            <a:ext cx="1984025" cy="335822"/>
          </a:xfrm>
          <a:prstGeom prst="parallelogram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Staff record customer information in a book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0CBF59C0-844B-4EFD-BA45-8820161531B0}"/>
              </a:ext>
            </a:extLst>
          </p:cNvPr>
          <p:cNvCxnSpPr>
            <a:cxnSpLocks/>
          </p:cNvCxnSpPr>
          <p:nvPr/>
        </p:nvCxnSpPr>
        <p:spPr>
          <a:xfrm>
            <a:off x="3936892" y="4597446"/>
            <a:ext cx="0" cy="2471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id="{07C81FCF-BBD1-4057-B94B-F125D546DFB3}"/>
              </a:ext>
            </a:extLst>
          </p:cNvPr>
          <p:cNvSpPr/>
          <p:nvPr/>
        </p:nvSpPr>
        <p:spPr>
          <a:xfrm>
            <a:off x="2754678" y="4151474"/>
            <a:ext cx="2283700" cy="56953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125FD6B6-F29A-4FDB-917B-9E63A6853607}"/>
              </a:ext>
            </a:extLst>
          </p:cNvPr>
          <p:cNvSpPr/>
          <p:nvPr/>
        </p:nvSpPr>
        <p:spPr>
          <a:xfrm>
            <a:off x="2802995" y="2742880"/>
            <a:ext cx="2235383" cy="69366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308FDE2-0570-4834-8A29-1345DB40BFBF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4563477" y="3094858"/>
            <a:ext cx="608486" cy="584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81E33F99-EA10-45EF-B500-FFB29D40E652}"/>
              </a:ext>
            </a:extLst>
          </p:cNvPr>
          <p:cNvCxnSpPr>
            <a:cxnSpLocks/>
          </p:cNvCxnSpPr>
          <p:nvPr/>
        </p:nvCxnSpPr>
        <p:spPr>
          <a:xfrm flipV="1">
            <a:off x="5172224" y="1708324"/>
            <a:ext cx="0" cy="1392381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06EA8EA3-6AF2-479B-BE4F-EE3582B54D6C}"/>
              </a:ext>
            </a:extLst>
          </p:cNvPr>
          <p:cNvCxnSpPr>
            <a:cxnSpLocks/>
          </p:cNvCxnSpPr>
          <p:nvPr/>
        </p:nvCxnSpPr>
        <p:spPr>
          <a:xfrm flipH="1">
            <a:off x="4932556" y="1708324"/>
            <a:ext cx="23966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2B337D5D-9363-48A8-B118-0783271B41F1}"/>
              </a:ext>
            </a:extLst>
          </p:cNvPr>
          <p:cNvSpPr/>
          <p:nvPr/>
        </p:nvSpPr>
        <p:spPr>
          <a:xfrm>
            <a:off x="2727411" y="2637093"/>
            <a:ext cx="263483" cy="26880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b="1" dirty="0"/>
              <a:t>2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ACB4821-17F8-4443-B09F-417571CEF891}"/>
              </a:ext>
            </a:extLst>
          </p:cNvPr>
          <p:cNvSpPr/>
          <p:nvPr/>
        </p:nvSpPr>
        <p:spPr>
          <a:xfrm>
            <a:off x="2703484" y="4055605"/>
            <a:ext cx="292020" cy="26231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50" b="1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92182" y="3316244"/>
            <a:ext cx="3990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Yes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2670125" y="0"/>
            <a:ext cx="0" cy="5143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244073" y="4832"/>
            <a:ext cx="0" cy="5143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638159"/>
              </p:ext>
            </p:extLst>
          </p:nvPr>
        </p:nvGraphicFramePr>
        <p:xfrm>
          <a:off x="5518302" y="1602394"/>
          <a:ext cx="3363558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0375">
                  <a:extLst>
                    <a:ext uri="{9D8B030D-6E8A-4147-A177-3AD203B41FA5}">
                      <a16:colId xmlns:a16="http://schemas.microsoft.com/office/drawing/2014/main" val="613039186"/>
                    </a:ext>
                  </a:extLst>
                </a:gridCol>
                <a:gridCol w="1753183">
                  <a:extLst>
                    <a:ext uri="{9D8B030D-6E8A-4147-A177-3AD203B41FA5}">
                      <a16:colId xmlns:a16="http://schemas.microsoft.com/office/drawing/2014/main" val="91121106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400" dirty="0"/>
                        <a:t>Problem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Proposed Solution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470320006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1. Manual inventory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     checking process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Product list display the product’s details and quantity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38041383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228600" indent="-228600"/>
                      <a:r>
                        <a:rPr lang="en-US" sz="1400" dirty="0"/>
                        <a:t>2. Out of stock due to unrecord stock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Record of stock in products in inventory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881009626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 marL="228600" indent="-228600"/>
                      <a:r>
                        <a:rPr lang="en-US" sz="1400" dirty="0"/>
                        <a:t>3. Losing customer data and no record of sales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Storing data in a database and generate an automated invoice of customer’s product purchase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286566599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5499002" y="1271271"/>
            <a:ext cx="13610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/>
              <a:t>Proposed Solution</a:t>
            </a:r>
          </a:p>
        </p:txBody>
      </p:sp>
    </p:spTree>
    <p:extLst>
      <p:ext uri="{BB962C8B-B14F-4D97-AF65-F5344CB8AC3E}">
        <p14:creationId xmlns:p14="http://schemas.microsoft.com/office/powerpoint/2010/main" val="613979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4951673"/>
              </p:ext>
            </p:extLst>
          </p:nvPr>
        </p:nvGraphicFramePr>
        <p:xfrm>
          <a:off x="660008" y="462788"/>
          <a:ext cx="6992986" cy="4627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2665">
                  <a:extLst>
                    <a:ext uri="{9D8B030D-6E8A-4147-A177-3AD203B41FA5}">
                      <a16:colId xmlns:a16="http://schemas.microsoft.com/office/drawing/2014/main" val="613039186"/>
                    </a:ext>
                  </a:extLst>
                </a:gridCol>
                <a:gridCol w="4610321">
                  <a:extLst>
                    <a:ext uri="{9D8B030D-6E8A-4147-A177-3AD203B41FA5}">
                      <a16:colId xmlns:a16="http://schemas.microsoft.com/office/drawing/2014/main" val="911211065"/>
                    </a:ext>
                  </a:extLst>
                </a:gridCol>
              </a:tblGrid>
              <a:tr h="355334">
                <a:tc>
                  <a:txBody>
                    <a:bodyPr/>
                    <a:lstStyle/>
                    <a:p>
                      <a:r>
                        <a:rPr lang="en-US" sz="1400" dirty="0"/>
                        <a:t>Theory – Point of Sale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How it is implemented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470320006"/>
                  </a:ext>
                </a:extLst>
              </a:tr>
              <a:tr h="349502">
                <a:tc>
                  <a:txBody>
                    <a:bodyPr/>
                    <a:lstStyle/>
                    <a:p>
                      <a:r>
                        <a:rPr lang="en-US" sz="1400" b="1" dirty="0"/>
                        <a:t>Characteristics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Implementation in the system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38041383"/>
                  </a:ext>
                </a:extLst>
              </a:tr>
              <a:tr h="1690579">
                <a:tc>
                  <a:txBody>
                    <a:bodyPr/>
                    <a:lstStyle/>
                    <a:p>
                      <a:r>
                        <a:rPr lang="en-US" sz="1400" dirty="0"/>
                        <a:t>1. Sales Performance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881009626"/>
                  </a:ext>
                </a:extLst>
              </a:tr>
              <a:tr h="2232419">
                <a:tc>
                  <a:txBody>
                    <a:bodyPr/>
                    <a:lstStyle/>
                    <a:p>
                      <a:r>
                        <a:rPr lang="en-US" sz="1400" dirty="0"/>
                        <a:t>2. Invoice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286566599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976015" y="52878"/>
            <a:ext cx="8910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Theory</a:t>
            </a:r>
            <a:r>
              <a:rPr lang="en-US" sz="1350" b="1" dirty="0"/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3B596-84B3-4E5F-A1A6-3EBEEBEC71F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848" t="20246" r="23369" b="7032"/>
          <a:stretch/>
        </p:blipFill>
        <p:spPr>
          <a:xfrm>
            <a:off x="3503544" y="3022336"/>
            <a:ext cx="2708413" cy="202139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BEA2608-29DA-4F15-84C2-F6FA574A574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629" t="33615" r="8044" b="10481"/>
          <a:stretch/>
        </p:blipFill>
        <p:spPr>
          <a:xfrm>
            <a:off x="3513483" y="1358148"/>
            <a:ext cx="3750500" cy="1381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64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2245" y="2387084"/>
            <a:ext cx="30541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THANK YOU </a:t>
            </a:r>
            <a:r>
              <a:rPr lang="en-US" sz="4400" dirty="0">
                <a:sym typeface="Wingdings" panose="05000000000000000000" pitchFamily="2" charset="2"/>
              </a:rPr>
              <a:t></a:t>
            </a:r>
            <a:endParaRPr lang="en-MY" sz="4400" dirty="0"/>
          </a:p>
        </p:txBody>
      </p:sp>
    </p:spTree>
    <p:extLst>
      <p:ext uri="{BB962C8B-B14F-4D97-AF65-F5344CB8AC3E}">
        <p14:creationId xmlns:p14="http://schemas.microsoft.com/office/powerpoint/2010/main" val="3751050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2396</TotalTime>
  <Words>246</Words>
  <Application>Microsoft Office PowerPoint</Application>
  <PresentationFormat>On-screen Show (16:9)</PresentationFormat>
  <Paragraphs>59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Mustaffa Paint Store  Inventory System (MPSIS)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zamir roslan</cp:lastModifiedBy>
  <cp:revision>224</cp:revision>
  <dcterms:created xsi:type="dcterms:W3CDTF">2013-08-21T19:17:07Z</dcterms:created>
  <dcterms:modified xsi:type="dcterms:W3CDTF">2020-07-28T01:43:40Z</dcterms:modified>
</cp:coreProperties>
</file>